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notesMasterIdLst>
    <p:notesMasterId r:id="rId10"/>
  </p:notesMasterIdLst>
  <p:sldIdLst>
    <p:sldId id="2206" r:id="rId2"/>
    <p:sldId id="2423" r:id="rId3"/>
    <p:sldId id="2424" r:id="rId4"/>
    <p:sldId id="2430" r:id="rId5"/>
    <p:sldId id="2431" r:id="rId6"/>
    <p:sldId id="2432" r:id="rId7"/>
    <p:sldId id="2434" r:id="rId8"/>
    <p:sldId id="2412" r:id="rId9"/>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12" userDrawn="1">
          <p15:clr>
            <a:srgbClr val="A4A3A4"/>
          </p15:clr>
        </p15:guide>
        <p15:guide id="4" pos="14350" userDrawn="1">
          <p15:clr>
            <a:srgbClr val="A4A3A4"/>
          </p15:clr>
        </p15:guide>
        <p15:guide id="5" pos="7678" userDrawn="1">
          <p15:clr>
            <a:srgbClr val="A4A3A4"/>
          </p15:clr>
        </p15:guide>
        <p15:guide id="6" pos="982" userDrawn="1">
          <p15:clr>
            <a:srgbClr val="A4A3A4"/>
          </p15:clr>
        </p15:guide>
        <p15:guide id="8" orient="horz" pos="50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ssandro Muratori" initials="AM" lastIdx="1" clrIdx="0">
    <p:extLst>
      <p:ext uri="{19B8F6BF-5375-455C-9EA6-DF929625EA0E}">
        <p15:presenceInfo xmlns:p15="http://schemas.microsoft.com/office/powerpoint/2012/main" userId="Alessandro Murato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4F"/>
    <a:srgbClr val="0A3C57"/>
    <a:srgbClr val="007855"/>
    <a:srgbClr val="AFD4C8"/>
    <a:srgbClr val="7FD0FF"/>
    <a:srgbClr val="78B5AE"/>
    <a:srgbClr val="FAFAFA"/>
    <a:srgbClr val="3FB6E0"/>
    <a:srgbClr val="9DD6EA"/>
    <a:srgbClr val="38719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102611-A955-4F76-A3A3-8F5503F63B36}" v="4" dt="2022-10-26T11:40:22.857"/>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6" autoAdjust="0"/>
    <p:restoredTop sz="94291" autoAdjust="0"/>
  </p:normalViewPr>
  <p:slideViewPr>
    <p:cSldViewPr snapToGrid="0" snapToObjects="1">
      <p:cViewPr varScale="1">
        <p:scale>
          <a:sx n="56" d="100"/>
          <a:sy n="56" d="100"/>
        </p:scale>
        <p:origin x="306" y="96"/>
      </p:cViewPr>
      <p:guideLst>
        <p:guide orient="horz" pos="8112"/>
        <p:guide pos="14350"/>
        <p:guide pos="7678"/>
        <p:guide pos="982"/>
        <p:guide orient="horz" pos="5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rizio Vedana" userId="8d479dc1-87b7-4bd8-aba3-4c7cb01bdab7" providerId="ADAL" clId="{16102611-A955-4F76-A3A3-8F5503F63B36}"/>
    <pc:docChg chg="undo custSel addSld delSld modSld">
      <pc:chgData name="Fabrizio Vedana" userId="8d479dc1-87b7-4bd8-aba3-4c7cb01bdab7" providerId="ADAL" clId="{16102611-A955-4F76-A3A3-8F5503F63B36}" dt="2022-10-26T11:45:27.718" v="932" actId="47"/>
      <pc:docMkLst>
        <pc:docMk/>
      </pc:docMkLst>
      <pc:sldChg chg="modSp mod">
        <pc:chgData name="Fabrizio Vedana" userId="8d479dc1-87b7-4bd8-aba3-4c7cb01bdab7" providerId="ADAL" clId="{16102611-A955-4F76-A3A3-8F5503F63B36}" dt="2022-10-25T16:07:44.248" v="623" actId="20577"/>
        <pc:sldMkLst>
          <pc:docMk/>
          <pc:sldMk cId="319710040" sldId="2206"/>
        </pc:sldMkLst>
        <pc:spChg chg="mod">
          <ac:chgData name="Fabrizio Vedana" userId="8d479dc1-87b7-4bd8-aba3-4c7cb01bdab7" providerId="ADAL" clId="{16102611-A955-4F76-A3A3-8F5503F63B36}" dt="2022-10-25T15:59:28.161" v="94" actId="20577"/>
          <ac:spMkLst>
            <pc:docMk/>
            <pc:sldMk cId="319710040" sldId="2206"/>
            <ac:spMk id="3" creationId="{B70AA90E-2EF2-47DC-96D6-E198C58590BB}"/>
          </ac:spMkLst>
        </pc:spChg>
        <pc:spChg chg="mod">
          <ac:chgData name="Fabrizio Vedana" userId="8d479dc1-87b7-4bd8-aba3-4c7cb01bdab7" providerId="ADAL" clId="{16102611-A955-4F76-A3A3-8F5503F63B36}" dt="2022-10-25T16:07:44.248" v="623" actId="20577"/>
          <ac:spMkLst>
            <pc:docMk/>
            <pc:sldMk cId="319710040" sldId="2206"/>
            <ac:spMk id="4" creationId="{7C5DB217-1A00-445C-896F-DBFC53C11E08}"/>
          </ac:spMkLst>
        </pc:spChg>
      </pc:sldChg>
      <pc:sldChg chg="modSp mod">
        <pc:chgData name="Fabrizio Vedana" userId="8d479dc1-87b7-4bd8-aba3-4c7cb01bdab7" providerId="ADAL" clId="{16102611-A955-4F76-A3A3-8F5503F63B36}" dt="2022-10-25T16:00:12.040" v="104" actId="6549"/>
        <pc:sldMkLst>
          <pc:docMk/>
          <pc:sldMk cId="1440146197" sldId="2423"/>
        </pc:sldMkLst>
        <pc:spChg chg="mod">
          <ac:chgData name="Fabrizio Vedana" userId="8d479dc1-87b7-4bd8-aba3-4c7cb01bdab7" providerId="ADAL" clId="{16102611-A955-4F76-A3A3-8F5503F63B36}" dt="2022-10-25T16:00:12.040" v="104" actId="6549"/>
          <ac:spMkLst>
            <pc:docMk/>
            <pc:sldMk cId="1440146197" sldId="2423"/>
            <ac:spMk id="4" creationId="{7C5DB217-1A00-445C-896F-DBFC53C11E08}"/>
          </ac:spMkLst>
        </pc:spChg>
      </pc:sldChg>
      <pc:sldChg chg="modSp mod">
        <pc:chgData name="Fabrizio Vedana" userId="8d479dc1-87b7-4bd8-aba3-4c7cb01bdab7" providerId="ADAL" clId="{16102611-A955-4F76-A3A3-8F5503F63B36}" dt="2022-10-25T16:03:04.655" v="277" actId="20577"/>
        <pc:sldMkLst>
          <pc:docMk/>
          <pc:sldMk cId="1183783035" sldId="2424"/>
        </pc:sldMkLst>
        <pc:spChg chg="mod">
          <ac:chgData name="Fabrizio Vedana" userId="8d479dc1-87b7-4bd8-aba3-4c7cb01bdab7" providerId="ADAL" clId="{16102611-A955-4F76-A3A3-8F5503F63B36}" dt="2022-10-25T16:03:04.655" v="277" actId="20577"/>
          <ac:spMkLst>
            <pc:docMk/>
            <pc:sldMk cId="1183783035" sldId="2424"/>
            <ac:spMk id="4" creationId="{7C5DB217-1A00-445C-896F-DBFC53C11E08}"/>
          </ac:spMkLst>
        </pc:spChg>
      </pc:sldChg>
      <pc:sldChg chg="modSp mod">
        <pc:chgData name="Fabrizio Vedana" userId="8d479dc1-87b7-4bd8-aba3-4c7cb01bdab7" providerId="ADAL" clId="{16102611-A955-4F76-A3A3-8F5503F63B36}" dt="2022-10-25T16:06:08.085" v="502" actId="20577"/>
        <pc:sldMkLst>
          <pc:docMk/>
          <pc:sldMk cId="4007861334" sldId="2430"/>
        </pc:sldMkLst>
        <pc:spChg chg="mod">
          <ac:chgData name="Fabrizio Vedana" userId="8d479dc1-87b7-4bd8-aba3-4c7cb01bdab7" providerId="ADAL" clId="{16102611-A955-4F76-A3A3-8F5503F63B36}" dt="2022-10-25T16:06:08.085" v="502" actId="20577"/>
          <ac:spMkLst>
            <pc:docMk/>
            <pc:sldMk cId="4007861334" sldId="2430"/>
            <ac:spMk id="4" creationId="{7C5DB217-1A00-445C-896F-DBFC53C11E08}"/>
          </ac:spMkLst>
        </pc:spChg>
      </pc:sldChg>
      <pc:sldChg chg="modSp mod">
        <pc:chgData name="Fabrizio Vedana" userId="8d479dc1-87b7-4bd8-aba3-4c7cb01bdab7" providerId="ADAL" clId="{16102611-A955-4F76-A3A3-8F5503F63B36}" dt="2022-10-25T16:07:25.409" v="622" actId="20577"/>
        <pc:sldMkLst>
          <pc:docMk/>
          <pc:sldMk cId="3819513048" sldId="2431"/>
        </pc:sldMkLst>
        <pc:spChg chg="mod">
          <ac:chgData name="Fabrizio Vedana" userId="8d479dc1-87b7-4bd8-aba3-4c7cb01bdab7" providerId="ADAL" clId="{16102611-A955-4F76-A3A3-8F5503F63B36}" dt="2022-10-25T16:07:25.409" v="622" actId="20577"/>
          <ac:spMkLst>
            <pc:docMk/>
            <pc:sldMk cId="3819513048" sldId="2431"/>
            <ac:spMk id="4" creationId="{7C5DB217-1A00-445C-896F-DBFC53C11E08}"/>
          </ac:spMkLst>
        </pc:spChg>
      </pc:sldChg>
      <pc:sldChg chg="add del">
        <pc:chgData name="Fabrizio Vedana" userId="8d479dc1-87b7-4bd8-aba3-4c7cb01bdab7" providerId="ADAL" clId="{16102611-A955-4F76-A3A3-8F5503F63B36}" dt="2022-10-26T11:45:27.718" v="932" actId="47"/>
        <pc:sldMkLst>
          <pc:docMk/>
          <pc:sldMk cId="3421176601" sldId="2433"/>
        </pc:sldMkLst>
      </pc:sldChg>
      <pc:sldChg chg="modSp add mod">
        <pc:chgData name="Fabrizio Vedana" userId="8d479dc1-87b7-4bd8-aba3-4c7cb01bdab7" providerId="ADAL" clId="{16102611-A955-4F76-A3A3-8F5503F63B36}" dt="2022-10-26T11:45:20.517" v="931" actId="114"/>
        <pc:sldMkLst>
          <pc:docMk/>
          <pc:sldMk cId="1084022674" sldId="2434"/>
        </pc:sldMkLst>
        <pc:spChg chg="mod">
          <ac:chgData name="Fabrizio Vedana" userId="8d479dc1-87b7-4bd8-aba3-4c7cb01bdab7" providerId="ADAL" clId="{16102611-A955-4F76-A3A3-8F5503F63B36}" dt="2022-10-26T11:43:45.997" v="911" actId="20577"/>
          <ac:spMkLst>
            <pc:docMk/>
            <pc:sldMk cId="1084022674" sldId="2434"/>
            <ac:spMk id="3" creationId="{B70AA90E-2EF2-47DC-96D6-E198C58590BB}"/>
          </ac:spMkLst>
        </pc:spChg>
        <pc:spChg chg="mod">
          <ac:chgData name="Fabrizio Vedana" userId="8d479dc1-87b7-4bd8-aba3-4c7cb01bdab7" providerId="ADAL" clId="{16102611-A955-4F76-A3A3-8F5503F63B36}" dt="2022-10-26T11:45:20.517" v="931" actId="114"/>
          <ac:spMkLst>
            <pc:docMk/>
            <pc:sldMk cId="1084022674" sldId="2434"/>
            <ac:spMk id="4" creationId="{7C5DB217-1A00-445C-896F-DBFC53C11E08}"/>
          </ac:spMkLst>
        </pc:spChg>
      </pc:sldChg>
    </pc:docChg>
  </pc:docChgLst>
  <pc:docChgLst>
    <pc:chgData name="Fabrizio Vedana" userId="8d479dc1-87b7-4bd8-aba3-4c7cb01bdab7" providerId="ADAL" clId="{59C66869-A24F-45F6-8340-92BA261DFD24}"/>
    <pc:docChg chg="custSel delSld modSld">
      <pc:chgData name="Fabrizio Vedana" userId="8d479dc1-87b7-4bd8-aba3-4c7cb01bdab7" providerId="ADAL" clId="{59C66869-A24F-45F6-8340-92BA261DFD24}" dt="2022-07-20T08:15:22.743" v="2910"/>
      <pc:docMkLst>
        <pc:docMk/>
      </pc:docMkLst>
      <pc:sldChg chg="del">
        <pc:chgData name="Fabrizio Vedana" userId="8d479dc1-87b7-4bd8-aba3-4c7cb01bdab7" providerId="ADAL" clId="{59C66869-A24F-45F6-8340-92BA261DFD24}" dt="2022-07-19T15:52:27.308" v="0" actId="47"/>
        <pc:sldMkLst>
          <pc:docMk/>
          <pc:sldMk cId="3867050441" sldId="2422"/>
        </pc:sldMkLst>
      </pc:sldChg>
      <pc:sldChg chg="modSp mod">
        <pc:chgData name="Fabrizio Vedana" userId="8d479dc1-87b7-4bd8-aba3-4c7cb01bdab7" providerId="ADAL" clId="{59C66869-A24F-45F6-8340-92BA261DFD24}" dt="2022-07-20T08:07:39.773" v="2772" actId="115"/>
        <pc:sldMkLst>
          <pc:docMk/>
          <pc:sldMk cId="1440146197" sldId="2423"/>
        </pc:sldMkLst>
        <pc:spChg chg="mod">
          <ac:chgData name="Fabrizio Vedana" userId="8d479dc1-87b7-4bd8-aba3-4c7cb01bdab7" providerId="ADAL" clId="{59C66869-A24F-45F6-8340-92BA261DFD24}" dt="2022-07-20T08:07:39.773" v="2772" actId="115"/>
          <ac:spMkLst>
            <pc:docMk/>
            <pc:sldMk cId="1440146197" sldId="2423"/>
            <ac:spMk id="4" creationId="{7C5DB217-1A00-445C-896F-DBFC53C11E08}"/>
          </ac:spMkLst>
        </pc:spChg>
      </pc:sldChg>
      <pc:sldChg chg="addSp delSp modSp mod">
        <pc:chgData name="Fabrizio Vedana" userId="8d479dc1-87b7-4bd8-aba3-4c7cb01bdab7" providerId="ADAL" clId="{59C66869-A24F-45F6-8340-92BA261DFD24}" dt="2022-07-20T08:15:22.743" v="2910"/>
        <pc:sldMkLst>
          <pc:docMk/>
          <pc:sldMk cId="1183783035" sldId="2424"/>
        </pc:sldMkLst>
        <pc:spChg chg="add del mod">
          <ac:chgData name="Fabrizio Vedana" userId="8d479dc1-87b7-4bd8-aba3-4c7cb01bdab7" providerId="ADAL" clId="{59C66869-A24F-45F6-8340-92BA261DFD24}" dt="2022-07-20T08:03:21.536" v="2703" actId="21"/>
          <ac:spMkLst>
            <pc:docMk/>
            <pc:sldMk cId="1183783035" sldId="2424"/>
            <ac:spMk id="2" creationId="{6892C263-0BB1-458D-B4F9-7DC00B0ABFFD}"/>
          </ac:spMkLst>
        </pc:spChg>
        <pc:spChg chg="mod">
          <ac:chgData name="Fabrizio Vedana" userId="8d479dc1-87b7-4bd8-aba3-4c7cb01bdab7" providerId="ADAL" clId="{59C66869-A24F-45F6-8340-92BA261DFD24}" dt="2022-07-20T08:13:51.800" v="2908" actId="27636"/>
          <ac:spMkLst>
            <pc:docMk/>
            <pc:sldMk cId="1183783035" sldId="2424"/>
            <ac:spMk id="4" creationId="{7C5DB217-1A00-445C-896F-DBFC53C11E08}"/>
          </ac:spMkLst>
        </pc:spChg>
        <pc:spChg chg="add del mod">
          <ac:chgData name="Fabrizio Vedana" userId="8d479dc1-87b7-4bd8-aba3-4c7cb01bdab7" providerId="ADAL" clId="{59C66869-A24F-45F6-8340-92BA261DFD24}" dt="2022-07-20T08:03:21.540" v="2705"/>
          <ac:spMkLst>
            <pc:docMk/>
            <pc:sldMk cId="1183783035" sldId="2424"/>
            <ac:spMk id="5" creationId="{E3E9F248-F2DF-419B-8993-C65C2B053D9B}"/>
          </ac:spMkLst>
        </pc:spChg>
        <pc:spChg chg="add del mod">
          <ac:chgData name="Fabrizio Vedana" userId="8d479dc1-87b7-4bd8-aba3-4c7cb01bdab7" providerId="ADAL" clId="{59C66869-A24F-45F6-8340-92BA261DFD24}" dt="2022-07-20T08:05:29.099" v="2745" actId="478"/>
          <ac:spMkLst>
            <pc:docMk/>
            <pc:sldMk cId="1183783035" sldId="2424"/>
            <ac:spMk id="6" creationId="{BB6A485B-307A-4D2D-9FE8-4586FD623FCD}"/>
          </ac:spMkLst>
        </pc:spChg>
        <pc:spChg chg="add del mod">
          <ac:chgData name="Fabrizio Vedana" userId="8d479dc1-87b7-4bd8-aba3-4c7cb01bdab7" providerId="ADAL" clId="{59C66869-A24F-45F6-8340-92BA261DFD24}" dt="2022-07-20T08:15:22.743" v="2910"/>
          <ac:spMkLst>
            <pc:docMk/>
            <pc:sldMk cId="1183783035" sldId="2424"/>
            <ac:spMk id="7" creationId="{290C27A4-CC19-4278-A0CC-47D767F6D8D9}"/>
          </ac:spMkLst>
        </pc:spChg>
      </pc:sldChg>
      <pc:sldChg chg="del">
        <pc:chgData name="Fabrizio Vedana" userId="8d479dc1-87b7-4bd8-aba3-4c7cb01bdab7" providerId="ADAL" clId="{59C66869-A24F-45F6-8340-92BA261DFD24}" dt="2022-07-19T16:01:55.991" v="592" actId="47"/>
        <pc:sldMkLst>
          <pc:docMk/>
          <pc:sldMk cId="2405800384" sldId="2425"/>
        </pc:sldMkLst>
      </pc:sldChg>
      <pc:sldChg chg="del">
        <pc:chgData name="Fabrizio Vedana" userId="8d479dc1-87b7-4bd8-aba3-4c7cb01bdab7" providerId="ADAL" clId="{59C66869-A24F-45F6-8340-92BA261DFD24}" dt="2022-07-19T16:06:27.799" v="858" actId="47"/>
        <pc:sldMkLst>
          <pc:docMk/>
          <pc:sldMk cId="830774971" sldId="2426"/>
        </pc:sldMkLst>
      </pc:sldChg>
      <pc:sldChg chg="del">
        <pc:chgData name="Fabrizio Vedana" userId="8d479dc1-87b7-4bd8-aba3-4c7cb01bdab7" providerId="ADAL" clId="{59C66869-A24F-45F6-8340-92BA261DFD24}" dt="2022-07-19T16:02:20.602" v="593" actId="47"/>
        <pc:sldMkLst>
          <pc:docMk/>
          <pc:sldMk cId="217463874" sldId="2427"/>
        </pc:sldMkLst>
      </pc:sldChg>
      <pc:sldChg chg="del">
        <pc:chgData name="Fabrizio Vedana" userId="8d479dc1-87b7-4bd8-aba3-4c7cb01bdab7" providerId="ADAL" clId="{59C66869-A24F-45F6-8340-92BA261DFD24}" dt="2022-07-19T16:02:24.645" v="594" actId="47"/>
        <pc:sldMkLst>
          <pc:docMk/>
          <pc:sldMk cId="717438065" sldId="2428"/>
        </pc:sldMkLst>
      </pc:sldChg>
      <pc:sldChg chg="del">
        <pc:chgData name="Fabrizio Vedana" userId="8d479dc1-87b7-4bd8-aba3-4c7cb01bdab7" providerId="ADAL" clId="{59C66869-A24F-45F6-8340-92BA261DFD24}" dt="2022-07-19T16:02:33.496" v="595" actId="47"/>
        <pc:sldMkLst>
          <pc:docMk/>
          <pc:sldMk cId="1066373541" sldId="2429"/>
        </pc:sldMkLst>
      </pc:sldChg>
      <pc:sldChg chg="modSp mod">
        <pc:chgData name="Fabrizio Vedana" userId="8d479dc1-87b7-4bd8-aba3-4c7cb01bdab7" providerId="ADAL" clId="{59C66869-A24F-45F6-8340-92BA261DFD24}" dt="2022-07-20T07:53:01.323" v="1969" actId="20577"/>
        <pc:sldMkLst>
          <pc:docMk/>
          <pc:sldMk cId="4007861334" sldId="2430"/>
        </pc:sldMkLst>
        <pc:spChg chg="mod">
          <ac:chgData name="Fabrizio Vedana" userId="8d479dc1-87b7-4bd8-aba3-4c7cb01bdab7" providerId="ADAL" clId="{59C66869-A24F-45F6-8340-92BA261DFD24}" dt="2022-07-20T07:53:01.323" v="1969" actId="20577"/>
          <ac:spMkLst>
            <pc:docMk/>
            <pc:sldMk cId="4007861334" sldId="2430"/>
            <ac:spMk id="4" creationId="{7C5DB217-1A00-445C-896F-DBFC53C11E08}"/>
          </ac:spMkLst>
        </pc:spChg>
      </pc:sldChg>
      <pc:sldChg chg="modSp mod">
        <pc:chgData name="Fabrizio Vedana" userId="8d479dc1-87b7-4bd8-aba3-4c7cb01bdab7" providerId="ADAL" clId="{59C66869-A24F-45F6-8340-92BA261DFD24}" dt="2022-07-20T08:08:32.684" v="2779" actId="5793"/>
        <pc:sldMkLst>
          <pc:docMk/>
          <pc:sldMk cId="3819513048" sldId="2431"/>
        </pc:sldMkLst>
        <pc:spChg chg="mod">
          <ac:chgData name="Fabrizio Vedana" userId="8d479dc1-87b7-4bd8-aba3-4c7cb01bdab7" providerId="ADAL" clId="{59C66869-A24F-45F6-8340-92BA261DFD24}" dt="2022-07-20T08:08:32.684" v="2779" actId="5793"/>
          <ac:spMkLst>
            <pc:docMk/>
            <pc:sldMk cId="3819513048" sldId="2431"/>
            <ac:spMk id="4" creationId="{7C5DB217-1A00-445C-896F-DBFC53C11E08}"/>
          </ac:spMkLst>
        </pc:spChg>
      </pc:sldChg>
      <pc:sldChg chg="modSp mod">
        <pc:chgData name="Fabrizio Vedana" userId="8d479dc1-87b7-4bd8-aba3-4c7cb01bdab7" providerId="ADAL" clId="{59C66869-A24F-45F6-8340-92BA261DFD24}" dt="2022-07-20T08:08:41.060" v="2782" actId="5793"/>
        <pc:sldMkLst>
          <pc:docMk/>
          <pc:sldMk cId="1299586718" sldId="2432"/>
        </pc:sldMkLst>
        <pc:spChg chg="mod">
          <ac:chgData name="Fabrizio Vedana" userId="8d479dc1-87b7-4bd8-aba3-4c7cb01bdab7" providerId="ADAL" clId="{59C66869-A24F-45F6-8340-92BA261DFD24}" dt="2022-07-20T08:08:41.060" v="2782" actId="5793"/>
          <ac:spMkLst>
            <pc:docMk/>
            <pc:sldMk cId="1299586718" sldId="2432"/>
            <ac:spMk id="4" creationId="{7C5DB217-1A00-445C-896F-DBFC53C11E0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Light"/>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alibri Light"/>
              </a:defRPr>
            </a:lvl1pPr>
          </a:lstStyle>
          <a:p>
            <a:fld id="{EFC10EE1-B198-C942-8235-326C972CBB30}" type="datetimeFigureOut">
              <a:rPr lang="en-US" smtClean="0"/>
              <a:pPr/>
              <a:t>10/26/2022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alibri Light"/>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alibri Light"/>
              </a:defRPr>
            </a:lvl1pPr>
          </a:lstStyle>
          <a:p>
            <a:fld id="{006BE02D-20C0-F840-AFAC-BEA99C74FDC2}" type="slidenum">
              <a:rPr lang="en-US" smtClean="0"/>
              <a:pPr/>
              <a:t>‹N›</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kern="1200">
        <a:solidFill>
          <a:schemeClr val="tx1"/>
        </a:solidFill>
        <a:latin typeface="Calibri Light"/>
        <a:ea typeface="+mn-ea"/>
        <a:cs typeface="+mn-cs"/>
      </a:defRPr>
    </a:lvl1pPr>
    <a:lvl2pPr marL="914217" algn="l" defTabSz="914217" rtl="0" eaLnBrk="1" latinLnBrk="0" hangingPunct="1">
      <a:defRPr sz="2400" kern="1200">
        <a:solidFill>
          <a:schemeClr val="tx1"/>
        </a:solidFill>
        <a:latin typeface="Calibri Light"/>
        <a:ea typeface="+mn-ea"/>
        <a:cs typeface="+mn-cs"/>
      </a:defRPr>
    </a:lvl2pPr>
    <a:lvl3pPr marL="1828434" algn="l" defTabSz="914217" rtl="0" eaLnBrk="1" latinLnBrk="0" hangingPunct="1">
      <a:defRPr sz="2400" kern="1200">
        <a:solidFill>
          <a:schemeClr val="tx1"/>
        </a:solidFill>
        <a:latin typeface="Calibri Light"/>
        <a:ea typeface="+mn-ea"/>
        <a:cs typeface="+mn-cs"/>
      </a:defRPr>
    </a:lvl3pPr>
    <a:lvl4pPr marL="2742651" algn="l" defTabSz="914217" rtl="0" eaLnBrk="1" latinLnBrk="0" hangingPunct="1">
      <a:defRPr sz="2400" kern="1200">
        <a:solidFill>
          <a:schemeClr val="tx1"/>
        </a:solidFill>
        <a:latin typeface="Calibri Light"/>
        <a:ea typeface="+mn-ea"/>
        <a:cs typeface="+mn-cs"/>
      </a:defRPr>
    </a:lvl4pPr>
    <a:lvl5pPr marL="3656868" algn="l" defTabSz="914217" rtl="0" eaLnBrk="1" latinLnBrk="0" hangingPunct="1">
      <a:defRPr sz="2400" kern="1200">
        <a:solidFill>
          <a:schemeClr val="tx1"/>
        </a:solidFill>
        <a:latin typeface="Calibri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362557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2137004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1158522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4</a:t>
            </a:fld>
            <a:endParaRPr lang="en-US" dirty="0"/>
          </a:p>
        </p:txBody>
      </p:sp>
    </p:spTree>
    <p:extLst>
      <p:ext uri="{BB962C8B-B14F-4D97-AF65-F5344CB8AC3E}">
        <p14:creationId xmlns:p14="http://schemas.microsoft.com/office/powerpoint/2010/main" val="3939063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5</a:t>
            </a:fld>
            <a:endParaRPr lang="en-US" dirty="0"/>
          </a:p>
        </p:txBody>
      </p:sp>
    </p:spTree>
    <p:extLst>
      <p:ext uri="{BB962C8B-B14F-4D97-AF65-F5344CB8AC3E}">
        <p14:creationId xmlns:p14="http://schemas.microsoft.com/office/powerpoint/2010/main" val="1919099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81752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7</a:t>
            </a:fld>
            <a:endParaRPr lang="en-US" dirty="0"/>
          </a:p>
        </p:txBody>
      </p:sp>
    </p:spTree>
    <p:extLst>
      <p:ext uri="{BB962C8B-B14F-4D97-AF65-F5344CB8AC3E}">
        <p14:creationId xmlns:p14="http://schemas.microsoft.com/office/powerpoint/2010/main" val="1859123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eneral Slid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E550C9-CB9C-4A81-A0B4-09347547381E}"/>
              </a:ext>
            </a:extLst>
          </p:cNvPr>
          <p:cNvSpPr>
            <a:spLocks noGrp="1"/>
          </p:cNvSpPr>
          <p:nvPr>
            <p:ph type="title"/>
          </p:nvPr>
        </p:nvSpPr>
        <p:spPr>
          <a:xfrm>
            <a:off x="1675964" y="730259"/>
            <a:ext cx="21025723" cy="1791268"/>
          </a:xfrm>
          <a:prstGeom prst="rect">
            <a:avLst/>
          </a:prstGeom>
        </p:spPr>
        <p:txBody>
          <a:bodyPr vert="horz" lIns="182843" tIns="91422" rIns="182843" bIns="91422" rtlCol="0" anchor="ctr">
            <a:normAutofit/>
          </a:bodyPr>
          <a:lstStyle/>
          <a:p>
            <a:r>
              <a:rPr lang="en-US" dirty="0"/>
              <a:t>Click to edit Master title style</a:t>
            </a:r>
          </a:p>
        </p:txBody>
      </p:sp>
      <p:sp>
        <p:nvSpPr>
          <p:cNvPr id="5" name="Segnaposto testo 4">
            <a:extLst>
              <a:ext uri="{FF2B5EF4-FFF2-40B4-BE49-F238E27FC236}">
                <a16:creationId xmlns:a16="http://schemas.microsoft.com/office/drawing/2014/main" id="{C86965BF-4F38-49BE-8782-3371FB7CA6B6}"/>
              </a:ext>
            </a:extLst>
          </p:cNvPr>
          <p:cNvSpPr>
            <a:spLocks noGrp="1"/>
          </p:cNvSpPr>
          <p:nvPr>
            <p:ph type="body" sz="quarter" idx="10"/>
          </p:nvPr>
        </p:nvSpPr>
        <p:spPr>
          <a:xfrm>
            <a:off x="1675526" y="2876550"/>
            <a:ext cx="21025723" cy="87598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06154770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ft 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Picture Placeholder 13"/>
          <p:cNvSpPr>
            <a:spLocks noGrp="1"/>
          </p:cNvSpPr>
          <p:nvPr>
            <p:ph type="pic" sz="quarter" idx="13"/>
          </p:nvPr>
        </p:nvSpPr>
        <p:spPr>
          <a:xfrm>
            <a:off x="1567541" y="947057"/>
            <a:ext cx="10080000" cy="10080000"/>
          </a:xfr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5" name="Segnaposto testo 5">
            <a:extLst>
              <a:ext uri="{FF2B5EF4-FFF2-40B4-BE49-F238E27FC236}">
                <a16:creationId xmlns:a16="http://schemas.microsoft.com/office/drawing/2014/main" id="{9B6771DD-5396-4954-9A09-C9E485669B26}"/>
              </a:ext>
            </a:extLst>
          </p:cNvPr>
          <p:cNvSpPr>
            <a:spLocks noGrp="1"/>
          </p:cNvSpPr>
          <p:nvPr>
            <p:ph type="body" sz="quarter" idx="14"/>
          </p:nvPr>
        </p:nvSpPr>
        <p:spPr>
          <a:xfrm>
            <a:off x="12729484" y="925513"/>
            <a:ext cx="10080625" cy="100806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9310281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Right 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Picture Placeholder 13"/>
          <p:cNvSpPr>
            <a:spLocks noGrp="1"/>
          </p:cNvSpPr>
          <p:nvPr>
            <p:ph type="pic" sz="quarter" idx="13"/>
          </p:nvPr>
        </p:nvSpPr>
        <p:spPr>
          <a:xfrm>
            <a:off x="12618687" y="925552"/>
            <a:ext cx="10080000" cy="10080000"/>
          </a:xfr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6" name="Segnaposto testo 5">
            <a:extLst>
              <a:ext uri="{FF2B5EF4-FFF2-40B4-BE49-F238E27FC236}">
                <a16:creationId xmlns:a16="http://schemas.microsoft.com/office/drawing/2014/main" id="{B5DDE27C-501C-4B15-B5FD-21C3096A0C41}"/>
              </a:ext>
            </a:extLst>
          </p:cNvPr>
          <p:cNvSpPr>
            <a:spLocks noGrp="1"/>
          </p:cNvSpPr>
          <p:nvPr>
            <p:ph type="body" sz="quarter" idx="14"/>
          </p:nvPr>
        </p:nvSpPr>
        <p:spPr>
          <a:xfrm>
            <a:off x="1577975" y="925513"/>
            <a:ext cx="10080625" cy="100806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9985510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0" y="0"/>
            <a:ext cx="24377650" cy="13716000"/>
          </a:xfr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90156197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fondo Scuro titolo bianco">
    <p:spTree>
      <p:nvGrpSpPr>
        <p:cNvPr id="1" name=""/>
        <p:cNvGrpSpPr/>
        <p:nvPr/>
      </p:nvGrpSpPr>
      <p:grpSpPr>
        <a:xfrm>
          <a:off x="0" y="0"/>
          <a:ext cx="0" cy="0"/>
          <a:chOff x="0" y="0"/>
          <a:chExt cx="0" cy="0"/>
        </a:xfrm>
      </p:grpSpPr>
      <p:pic>
        <p:nvPicPr>
          <p:cNvPr id="4" name="Immagine 3" descr="Immagine che contiene testo&#10;&#10;Descrizione generata automaticamente">
            <a:extLst>
              <a:ext uri="{FF2B5EF4-FFF2-40B4-BE49-F238E27FC236}">
                <a16:creationId xmlns:a16="http://schemas.microsoft.com/office/drawing/2014/main" id="{0B62B5D4-E9EF-4CF6-9A0D-C7C88FE3F74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791" b="7791"/>
          <a:stretch/>
        </p:blipFill>
        <p:spPr>
          <a:xfrm>
            <a:off x="0" y="1"/>
            <a:ext cx="24377650" cy="13716000"/>
          </a:xfrm>
          <a:prstGeom prst="rect">
            <a:avLst/>
          </a:prstGeom>
        </p:spPr>
      </p:pic>
      <p:cxnSp>
        <p:nvCxnSpPr>
          <p:cNvPr id="8" name="Connettore diritto 7">
            <a:extLst>
              <a:ext uri="{FF2B5EF4-FFF2-40B4-BE49-F238E27FC236}">
                <a16:creationId xmlns:a16="http://schemas.microsoft.com/office/drawing/2014/main" id="{24EB5913-5CC9-45C0-A484-1EEBFF7BBF3E}"/>
              </a:ext>
            </a:extLst>
          </p:cNvPr>
          <p:cNvCxnSpPr>
            <a:cxnSpLocks/>
          </p:cNvCxnSpPr>
          <p:nvPr userDrawn="1"/>
        </p:nvCxnSpPr>
        <p:spPr>
          <a:xfrm flipH="1">
            <a:off x="3336758" y="12104704"/>
            <a:ext cx="1936493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15A5B087-61BD-4BF2-8AE5-9CBE89F72BD9}"/>
              </a:ext>
            </a:extLst>
          </p:cNvPr>
          <p:cNvCxnSpPr>
            <a:cxnSpLocks/>
          </p:cNvCxnSpPr>
          <p:nvPr userDrawn="1"/>
        </p:nvCxnSpPr>
        <p:spPr>
          <a:xfrm flipH="1">
            <a:off x="1675964" y="12104704"/>
            <a:ext cx="2528282" cy="2540"/>
          </a:xfrm>
          <a:prstGeom prst="line">
            <a:avLst/>
          </a:prstGeom>
          <a:ln w="76200">
            <a:solidFill>
              <a:srgbClr val="00694A"/>
            </a:solidFill>
          </a:ln>
        </p:spPr>
        <p:style>
          <a:lnRef idx="1">
            <a:schemeClr val="accent1"/>
          </a:lnRef>
          <a:fillRef idx="0">
            <a:schemeClr val="accent1"/>
          </a:fillRef>
          <a:effectRef idx="0">
            <a:schemeClr val="accent1"/>
          </a:effectRef>
          <a:fontRef idx="minor">
            <a:schemeClr val="tx1"/>
          </a:fontRef>
        </p:style>
      </p:cxnSp>
      <p:sp>
        <p:nvSpPr>
          <p:cNvPr id="10" name="Rectangle 11">
            <a:extLst>
              <a:ext uri="{FF2B5EF4-FFF2-40B4-BE49-F238E27FC236}">
                <a16:creationId xmlns:a16="http://schemas.microsoft.com/office/drawing/2014/main" id="{C03ADE65-DCD7-44DB-AC10-679282E8CB92}"/>
              </a:ext>
            </a:extLst>
          </p:cNvPr>
          <p:cNvSpPr>
            <a:spLocks/>
          </p:cNvSpPr>
          <p:nvPr userDrawn="1"/>
        </p:nvSpPr>
        <p:spPr bwMode="auto">
          <a:xfrm>
            <a:off x="5193206" y="12911501"/>
            <a:ext cx="17508479"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square" lIns="0" tIns="0" rIns="0" bIns="0" anchor="ctr" anchorCtr="0">
            <a:spAutoFit/>
          </a:bodyPr>
          <a:lstStyle/>
          <a:p>
            <a:pPr algn="r" defTabSz="4572000"/>
            <a:r>
              <a:rPr lang="en-US" sz="1800" b="0" i="0" spc="300" dirty="0">
                <a:solidFill>
                  <a:schemeClr val="bg1"/>
                </a:solidFill>
                <a:latin typeface="Poppins" panose="00000500000000000000" pitchFamily="2" charset="0"/>
                <a:ea typeface="Montserrat Light" charset="0"/>
                <a:cs typeface="Poppins" panose="00000500000000000000" pitchFamily="2" charset="0"/>
                <a:sym typeface="Bebas Neue" charset="0"/>
              </a:rPr>
              <a:t>Across Family Advisors</a:t>
            </a:r>
          </a:p>
        </p:txBody>
      </p:sp>
      <p:pic>
        <p:nvPicPr>
          <p:cNvPr id="12" name="Immagine 11">
            <a:extLst>
              <a:ext uri="{FF2B5EF4-FFF2-40B4-BE49-F238E27FC236}">
                <a16:creationId xmlns:a16="http://schemas.microsoft.com/office/drawing/2014/main" id="{AAF88682-9F6E-4CC9-817D-CE4D696EAF68}"/>
              </a:ext>
            </a:extLst>
          </p:cNvPr>
          <p:cNvPicPr>
            <a:picLocks noChangeAspect="1"/>
          </p:cNvPicPr>
          <p:nvPr userDrawn="1"/>
        </p:nvPicPr>
        <p:blipFill rotWithShape="1">
          <a:blip r:embed="rId3" cstate="email">
            <a:extLst>
              <a:ext uri="{28A0092B-C50C-407E-A947-70E740481C1C}">
                <a14:useLocalDpi xmlns:a14="http://schemas.microsoft.com/office/drawing/2010/main" val="0"/>
              </a:ext>
            </a:extLst>
          </a:blip>
          <a:srcRect b="25571"/>
          <a:stretch/>
        </p:blipFill>
        <p:spPr>
          <a:xfrm>
            <a:off x="1675964" y="12249023"/>
            <a:ext cx="2376000" cy="939477"/>
          </a:xfrm>
          <a:prstGeom prst="rect">
            <a:avLst/>
          </a:prstGeom>
        </p:spPr>
      </p:pic>
      <p:sp>
        <p:nvSpPr>
          <p:cNvPr id="15" name="Titolo 14">
            <a:extLst>
              <a:ext uri="{FF2B5EF4-FFF2-40B4-BE49-F238E27FC236}">
                <a16:creationId xmlns:a16="http://schemas.microsoft.com/office/drawing/2014/main" id="{A2002EE0-E629-4D50-8101-9B69FE541308}"/>
              </a:ext>
            </a:extLst>
          </p:cNvPr>
          <p:cNvSpPr>
            <a:spLocks noGrp="1"/>
          </p:cNvSpPr>
          <p:nvPr>
            <p:ph type="title"/>
          </p:nvPr>
        </p:nvSpPr>
        <p:spPr>
          <a:xfrm>
            <a:off x="1675962" y="4779745"/>
            <a:ext cx="21025723" cy="1791268"/>
          </a:xfrm>
        </p:spPr>
        <p:txBody>
          <a:bodyPr/>
          <a:lstStyle>
            <a:lvl1pPr>
              <a:defRPr>
                <a:solidFill>
                  <a:schemeClr val="bg1"/>
                </a:solidFill>
              </a:defRPr>
            </a:lvl1pPr>
          </a:lstStyle>
          <a:p>
            <a:r>
              <a:rPr lang="it-IT"/>
              <a:t>Fare clic per modificare lo stile del titolo dello schema</a:t>
            </a:r>
          </a:p>
        </p:txBody>
      </p:sp>
    </p:spTree>
    <p:extLst>
      <p:ext uri="{BB962C8B-B14F-4D97-AF65-F5344CB8AC3E}">
        <p14:creationId xmlns:p14="http://schemas.microsoft.com/office/powerpoint/2010/main" val="10096638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e immagini centrali">
    <p:spTree>
      <p:nvGrpSpPr>
        <p:cNvPr id="1" name=""/>
        <p:cNvGrpSpPr/>
        <p:nvPr/>
      </p:nvGrpSpPr>
      <p:grpSpPr>
        <a:xfrm>
          <a:off x="0" y="0"/>
          <a:ext cx="0" cy="0"/>
          <a:chOff x="0" y="0"/>
          <a:chExt cx="0" cy="0"/>
        </a:xfrm>
      </p:grpSpPr>
      <p:sp>
        <p:nvSpPr>
          <p:cNvPr id="3" name="Picture Placeholder 13"/>
          <p:cNvSpPr>
            <a:spLocks noGrp="1"/>
          </p:cNvSpPr>
          <p:nvPr>
            <p:ph type="pic" sz="quarter" idx="14"/>
          </p:nvPr>
        </p:nvSpPr>
        <p:spPr>
          <a:xfrm>
            <a:off x="2720731" y="3469612"/>
            <a:ext cx="5945358" cy="6167509"/>
          </a:xfrm>
          <a:effectLst/>
        </p:spPr>
        <p:txBody>
          <a:bodyPr>
            <a:normAutofit/>
          </a:bodyPr>
          <a:lstStyle>
            <a:lvl1pPr marL="0" indent="0">
              <a:buNone/>
              <a:defRPr sz="2600" b="0" i="0">
                <a:ln>
                  <a:noFill/>
                </a:ln>
                <a:solidFill>
                  <a:schemeClr val="bg1">
                    <a:lumMod val="85000"/>
                  </a:schemeClr>
                </a:solidFill>
                <a:latin typeface="Poppins Light" charset="0"/>
                <a:ea typeface="Poppins Light" charset="0"/>
                <a:cs typeface="Poppins Light" charset="0"/>
              </a:defRPr>
            </a:lvl1pPr>
          </a:lstStyle>
          <a:p>
            <a:endParaRPr lang="en-US" dirty="0"/>
          </a:p>
        </p:txBody>
      </p:sp>
      <p:sp>
        <p:nvSpPr>
          <p:cNvPr id="4" name="Picture Placeholder 13"/>
          <p:cNvSpPr>
            <a:spLocks noGrp="1"/>
          </p:cNvSpPr>
          <p:nvPr>
            <p:ph type="pic" sz="quarter" idx="15"/>
          </p:nvPr>
        </p:nvSpPr>
        <p:spPr>
          <a:xfrm>
            <a:off x="15659491" y="3469612"/>
            <a:ext cx="5945358" cy="6167509"/>
          </a:xfrm>
          <a:effectLst/>
        </p:spPr>
        <p:txBody>
          <a:bodyPr>
            <a:normAutofit/>
          </a:bodyPr>
          <a:lstStyle>
            <a:lvl1pPr marL="0" indent="0">
              <a:buNone/>
              <a:defRPr sz="2600" b="0" i="0">
                <a:ln>
                  <a:noFill/>
                </a:ln>
                <a:solidFill>
                  <a:schemeClr val="bg1">
                    <a:lumMod val="85000"/>
                  </a:schemeClr>
                </a:solidFill>
                <a:latin typeface="Poppins Light" charset="0"/>
                <a:ea typeface="Poppins Light" charset="0"/>
                <a:cs typeface="Poppins Light" charset="0"/>
              </a:defRPr>
            </a:lvl1pPr>
          </a:lstStyle>
          <a:p>
            <a:endParaRPr lang="en-US" dirty="0"/>
          </a:p>
        </p:txBody>
      </p:sp>
      <p:sp>
        <p:nvSpPr>
          <p:cNvPr id="5" name="Picture Placeholder 13"/>
          <p:cNvSpPr>
            <a:spLocks noGrp="1"/>
          </p:cNvSpPr>
          <p:nvPr>
            <p:ph type="pic" sz="quarter" idx="16"/>
          </p:nvPr>
        </p:nvSpPr>
        <p:spPr>
          <a:xfrm>
            <a:off x="9190111" y="3469612"/>
            <a:ext cx="5945358" cy="6167509"/>
          </a:xfrm>
          <a:effectLst/>
        </p:spPr>
        <p:txBody>
          <a:bodyPr>
            <a:normAutofit/>
          </a:bodyPr>
          <a:lstStyle>
            <a:lvl1pPr marL="0" indent="0">
              <a:buNone/>
              <a:defRPr sz="2600" b="0" i="0">
                <a:ln>
                  <a:noFill/>
                </a:ln>
                <a:solidFill>
                  <a:schemeClr val="bg1">
                    <a:lumMod val="85000"/>
                  </a:schemeClr>
                </a:solidFill>
                <a:latin typeface="Poppins Light" charset="0"/>
                <a:ea typeface="Poppins Light" charset="0"/>
                <a:cs typeface="Poppins Light" charset="0"/>
              </a:defRPr>
            </a:lvl1pPr>
          </a:lstStyle>
          <a:p>
            <a:endParaRPr lang="en-US" dirty="0"/>
          </a:p>
        </p:txBody>
      </p:sp>
      <p:sp>
        <p:nvSpPr>
          <p:cNvPr id="6" name="Title Placeholder 1">
            <a:extLst>
              <a:ext uri="{FF2B5EF4-FFF2-40B4-BE49-F238E27FC236}">
                <a16:creationId xmlns:a16="http://schemas.microsoft.com/office/drawing/2014/main" id="{C115CB6B-536A-4E72-ACD0-C85C666ABB77}"/>
              </a:ext>
            </a:extLst>
          </p:cNvPr>
          <p:cNvSpPr>
            <a:spLocks noGrp="1"/>
          </p:cNvSpPr>
          <p:nvPr>
            <p:ph type="title"/>
          </p:nvPr>
        </p:nvSpPr>
        <p:spPr>
          <a:xfrm>
            <a:off x="1675964" y="730259"/>
            <a:ext cx="21025723" cy="1791268"/>
          </a:xfrm>
          <a:prstGeom prst="rect">
            <a:avLst/>
          </a:prstGeom>
        </p:spPr>
        <p:txBody>
          <a:bodyPr vert="horz" lIns="182843" tIns="91422" rIns="182843" bIns="91422" rtlCol="0" anchor="ctr">
            <a:normAutofit/>
          </a:bodyPr>
          <a:lstStyle/>
          <a:p>
            <a:r>
              <a:rPr lang="en-US" dirty="0"/>
              <a:t>Click to edit Master title style</a:t>
            </a:r>
          </a:p>
        </p:txBody>
      </p:sp>
    </p:spTree>
    <p:extLst>
      <p:ext uri="{BB962C8B-B14F-4D97-AF65-F5344CB8AC3E}">
        <p14:creationId xmlns:p14="http://schemas.microsoft.com/office/powerpoint/2010/main" val="401075097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magine superiore">
    <p:spTree>
      <p:nvGrpSpPr>
        <p:cNvPr id="1" name=""/>
        <p:cNvGrpSpPr/>
        <p:nvPr/>
      </p:nvGrpSpPr>
      <p:grpSpPr>
        <a:xfrm>
          <a:off x="0" y="0"/>
          <a:ext cx="0" cy="0"/>
          <a:chOff x="0" y="0"/>
          <a:chExt cx="0" cy="0"/>
        </a:xfrm>
      </p:grpSpPr>
      <p:sp>
        <p:nvSpPr>
          <p:cNvPr id="20" name="Picture Placeholder 13"/>
          <p:cNvSpPr>
            <a:spLocks noGrp="1"/>
          </p:cNvSpPr>
          <p:nvPr>
            <p:ph type="pic" sz="quarter" idx="13"/>
          </p:nvPr>
        </p:nvSpPr>
        <p:spPr>
          <a:xfrm>
            <a:off x="0" y="0"/>
            <a:ext cx="24387468" cy="6560820"/>
          </a:xfr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4" name="Segnaposto testo 3">
            <a:extLst>
              <a:ext uri="{FF2B5EF4-FFF2-40B4-BE49-F238E27FC236}">
                <a16:creationId xmlns:a16="http://schemas.microsoft.com/office/drawing/2014/main" id="{21C981BF-472F-431C-BA95-5FE7C021AC49}"/>
              </a:ext>
            </a:extLst>
          </p:cNvPr>
          <p:cNvSpPr>
            <a:spLocks noGrp="1"/>
          </p:cNvSpPr>
          <p:nvPr>
            <p:ph type="body" sz="quarter" idx="14"/>
          </p:nvPr>
        </p:nvSpPr>
        <p:spPr>
          <a:xfrm>
            <a:off x="1763713" y="7151688"/>
            <a:ext cx="20997862" cy="424497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78986686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ascia centrale sfumata">
    <p:spTree>
      <p:nvGrpSpPr>
        <p:cNvPr id="1" name=""/>
        <p:cNvGrpSpPr/>
        <p:nvPr/>
      </p:nvGrpSpPr>
      <p:grpSpPr>
        <a:xfrm>
          <a:off x="0" y="0"/>
          <a:ext cx="0" cy="0"/>
          <a:chOff x="0" y="0"/>
          <a:chExt cx="0" cy="0"/>
        </a:xfrm>
      </p:grpSpPr>
      <p:sp>
        <p:nvSpPr>
          <p:cNvPr id="3" name="Rectangle 73">
            <a:extLst>
              <a:ext uri="{FF2B5EF4-FFF2-40B4-BE49-F238E27FC236}">
                <a16:creationId xmlns:a16="http://schemas.microsoft.com/office/drawing/2014/main" id="{7BE768AF-6DC5-4560-85E0-8D48823ACFCC}"/>
              </a:ext>
            </a:extLst>
          </p:cNvPr>
          <p:cNvSpPr/>
          <p:nvPr userDrawn="1"/>
        </p:nvSpPr>
        <p:spPr>
          <a:xfrm>
            <a:off x="35518" y="2808513"/>
            <a:ext cx="24377650" cy="7511143"/>
          </a:xfrm>
          <a:prstGeom prst="rect">
            <a:avLst/>
          </a:prstGeom>
          <a:gradFill>
            <a:gsLst>
              <a:gs pos="0">
                <a:srgbClr val="0A3C57"/>
              </a:gs>
              <a:gs pos="100000">
                <a:srgbClr val="00704F"/>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egnaposto testo 6">
            <a:extLst>
              <a:ext uri="{FF2B5EF4-FFF2-40B4-BE49-F238E27FC236}">
                <a16:creationId xmlns:a16="http://schemas.microsoft.com/office/drawing/2014/main" id="{DA1DB35D-01AB-4BCB-BA00-14803D0CDF98}"/>
              </a:ext>
            </a:extLst>
          </p:cNvPr>
          <p:cNvSpPr>
            <a:spLocks noGrp="1"/>
          </p:cNvSpPr>
          <p:nvPr>
            <p:ph type="body" sz="quarter" idx="10" hasCustomPrompt="1"/>
          </p:nvPr>
        </p:nvSpPr>
        <p:spPr>
          <a:xfrm>
            <a:off x="1731996" y="6629225"/>
            <a:ext cx="3384550" cy="649288"/>
          </a:xfrm>
        </p:spPr>
        <p:txBody>
          <a:bodyPr>
            <a:noAutofit/>
          </a:bodyPr>
          <a:lstStyle>
            <a:lvl1pPr marL="0" indent="0" algn="ctr">
              <a:buNone/>
              <a:defRPr sz="2800" b="1">
                <a:solidFill>
                  <a:schemeClr val="bg1"/>
                </a:solidFill>
                <a:latin typeface="Poppins SemiBold"/>
              </a:defRPr>
            </a:lvl1pPr>
          </a:lstStyle>
          <a:p>
            <a:pPr lvl="0"/>
            <a:r>
              <a:rPr lang="it-IT" dirty="0"/>
              <a:t>OBIETTIVO 1</a:t>
            </a:r>
          </a:p>
        </p:txBody>
      </p:sp>
      <p:sp>
        <p:nvSpPr>
          <p:cNvPr id="9" name="Segnaposto testo 8">
            <a:extLst>
              <a:ext uri="{FF2B5EF4-FFF2-40B4-BE49-F238E27FC236}">
                <a16:creationId xmlns:a16="http://schemas.microsoft.com/office/drawing/2014/main" id="{C18CDF4D-55B2-4876-81DD-010504456C2F}"/>
              </a:ext>
            </a:extLst>
          </p:cNvPr>
          <p:cNvSpPr>
            <a:spLocks noGrp="1"/>
          </p:cNvSpPr>
          <p:nvPr>
            <p:ph type="body" sz="quarter" idx="11" hasCustomPrompt="1"/>
          </p:nvPr>
        </p:nvSpPr>
        <p:spPr>
          <a:xfrm>
            <a:off x="1731996" y="7278513"/>
            <a:ext cx="3384550" cy="2049462"/>
          </a:xfrm>
        </p:spPr>
        <p:txBody>
          <a:bodyPr>
            <a:normAutofit/>
          </a:bodyPr>
          <a:lstStyle>
            <a:lvl1pPr marL="0" indent="0">
              <a:buNone/>
              <a:defRPr sz="2400">
                <a:solidFill>
                  <a:schemeClr val="bg1"/>
                </a:solidFill>
              </a:defRPr>
            </a:lvl1pPr>
          </a:lstStyle>
          <a:p>
            <a:pPr lvl="0"/>
            <a:r>
              <a:rPr lang="it-IT" dirty="0"/>
              <a:t>Testo di esempio</a:t>
            </a:r>
          </a:p>
        </p:txBody>
      </p:sp>
      <p:sp>
        <p:nvSpPr>
          <p:cNvPr id="13" name="Picture Placeholder 3">
            <a:extLst>
              <a:ext uri="{FF2B5EF4-FFF2-40B4-BE49-F238E27FC236}">
                <a16:creationId xmlns:a16="http://schemas.microsoft.com/office/drawing/2014/main" id="{7DA096DA-8B29-41C3-9BB5-A17D789396C8}"/>
              </a:ext>
            </a:extLst>
          </p:cNvPr>
          <p:cNvSpPr>
            <a:spLocks noGrp="1"/>
          </p:cNvSpPr>
          <p:nvPr>
            <p:ph type="pic" sz="quarter" idx="12"/>
          </p:nvPr>
        </p:nvSpPr>
        <p:spPr>
          <a:xfrm>
            <a:off x="2266823" y="421114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dirty="0"/>
          </a:p>
        </p:txBody>
      </p:sp>
      <p:sp>
        <p:nvSpPr>
          <p:cNvPr id="14" name="Segnaposto testo 6">
            <a:extLst>
              <a:ext uri="{FF2B5EF4-FFF2-40B4-BE49-F238E27FC236}">
                <a16:creationId xmlns:a16="http://schemas.microsoft.com/office/drawing/2014/main" id="{5D3F9321-1174-4834-81DB-2A44AB17A08C}"/>
              </a:ext>
            </a:extLst>
          </p:cNvPr>
          <p:cNvSpPr>
            <a:spLocks noGrp="1"/>
          </p:cNvSpPr>
          <p:nvPr>
            <p:ph type="body" sz="quarter" idx="13" hasCustomPrompt="1"/>
          </p:nvPr>
        </p:nvSpPr>
        <p:spPr>
          <a:xfrm>
            <a:off x="6125656" y="6629225"/>
            <a:ext cx="3384550" cy="649288"/>
          </a:xfrm>
        </p:spPr>
        <p:txBody>
          <a:bodyPr>
            <a:noAutofit/>
          </a:bodyPr>
          <a:lstStyle>
            <a:lvl1pPr marL="0" indent="0" algn="ctr">
              <a:buNone/>
              <a:defRPr sz="2800" b="1">
                <a:solidFill>
                  <a:schemeClr val="bg1"/>
                </a:solidFill>
                <a:latin typeface="Poppins SemiBold"/>
              </a:defRPr>
            </a:lvl1pPr>
          </a:lstStyle>
          <a:p>
            <a:pPr lvl="0"/>
            <a:r>
              <a:rPr lang="it-IT" dirty="0"/>
              <a:t>OBIETTIVO 1</a:t>
            </a:r>
          </a:p>
        </p:txBody>
      </p:sp>
      <p:sp>
        <p:nvSpPr>
          <p:cNvPr id="15" name="Segnaposto testo 8">
            <a:extLst>
              <a:ext uri="{FF2B5EF4-FFF2-40B4-BE49-F238E27FC236}">
                <a16:creationId xmlns:a16="http://schemas.microsoft.com/office/drawing/2014/main" id="{D20CDEC6-988F-4CE9-A01F-5618A31C6B9B}"/>
              </a:ext>
            </a:extLst>
          </p:cNvPr>
          <p:cNvSpPr>
            <a:spLocks noGrp="1"/>
          </p:cNvSpPr>
          <p:nvPr>
            <p:ph type="body" sz="quarter" idx="14" hasCustomPrompt="1"/>
          </p:nvPr>
        </p:nvSpPr>
        <p:spPr>
          <a:xfrm>
            <a:off x="6125656" y="7278513"/>
            <a:ext cx="3384550" cy="2049462"/>
          </a:xfrm>
        </p:spPr>
        <p:txBody>
          <a:bodyPr>
            <a:normAutofit/>
          </a:bodyPr>
          <a:lstStyle>
            <a:lvl1pPr marL="0" indent="0">
              <a:buNone/>
              <a:defRPr sz="2400">
                <a:solidFill>
                  <a:schemeClr val="bg1"/>
                </a:solidFill>
              </a:defRPr>
            </a:lvl1pPr>
          </a:lstStyle>
          <a:p>
            <a:pPr lvl="0"/>
            <a:r>
              <a:rPr lang="it-IT" dirty="0"/>
              <a:t>Testo di esempio</a:t>
            </a:r>
          </a:p>
        </p:txBody>
      </p:sp>
      <p:sp>
        <p:nvSpPr>
          <p:cNvPr id="16" name="Picture Placeholder 3">
            <a:extLst>
              <a:ext uri="{FF2B5EF4-FFF2-40B4-BE49-F238E27FC236}">
                <a16:creationId xmlns:a16="http://schemas.microsoft.com/office/drawing/2014/main" id="{E4EEFDA2-32DE-4775-8F29-97806D953023}"/>
              </a:ext>
            </a:extLst>
          </p:cNvPr>
          <p:cNvSpPr>
            <a:spLocks noGrp="1"/>
          </p:cNvSpPr>
          <p:nvPr>
            <p:ph type="pic" sz="quarter" idx="15"/>
          </p:nvPr>
        </p:nvSpPr>
        <p:spPr>
          <a:xfrm>
            <a:off x="6660483" y="421114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dirty="0"/>
          </a:p>
        </p:txBody>
      </p:sp>
      <p:sp>
        <p:nvSpPr>
          <p:cNvPr id="17" name="Segnaposto testo 6">
            <a:extLst>
              <a:ext uri="{FF2B5EF4-FFF2-40B4-BE49-F238E27FC236}">
                <a16:creationId xmlns:a16="http://schemas.microsoft.com/office/drawing/2014/main" id="{35BFA113-6905-4AD0-AEC6-0E4E04E8094F}"/>
              </a:ext>
            </a:extLst>
          </p:cNvPr>
          <p:cNvSpPr>
            <a:spLocks noGrp="1"/>
          </p:cNvSpPr>
          <p:nvPr>
            <p:ph type="body" sz="quarter" idx="16" hasCustomPrompt="1"/>
          </p:nvPr>
        </p:nvSpPr>
        <p:spPr>
          <a:xfrm>
            <a:off x="10519316" y="6629225"/>
            <a:ext cx="3384550" cy="649288"/>
          </a:xfrm>
        </p:spPr>
        <p:txBody>
          <a:bodyPr>
            <a:noAutofit/>
          </a:bodyPr>
          <a:lstStyle>
            <a:lvl1pPr marL="0" indent="0" algn="ctr">
              <a:buNone/>
              <a:defRPr sz="2800" b="1">
                <a:solidFill>
                  <a:schemeClr val="bg1"/>
                </a:solidFill>
                <a:latin typeface="Poppins SemiBold"/>
              </a:defRPr>
            </a:lvl1pPr>
          </a:lstStyle>
          <a:p>
            <a:pPr lvl="0"/>
            <a:r>
              <a:rPr lang="it-IT" dirty="0"/>
              <a:t>OBIETTIVO 1</a:t>
            </a:r>
          </a:p>
        </p:txBody>
      </p:sp>
      <p:sp>
        <p:nvSpPr>
          <p:cNvPr id="18" name="Segnaposto testo 8">
            <a:extLst>
              <a:ext uri="{FF2B5EF4-FFF2-40B4-BE49-F238E27FC236}">
                <a16:creationId xmlns:a16="http://schemas.microsoft.com/office/drawing/2014/main" id="{DDA0CB93-0441-49A2-B937-CA36DBC0D05D}"/>
              </a:ext>
            </a:extLst>
          </p:cNvPr>
          <p:cNvSpPr>
            <a:spLocks noGrp="1"/>
          </p:cNvSpPr>
          <p:nvPr>
            <p:ph type="body" sz="quarter" idx="17" hasCustomPrompt="1"/>
          </p:nvPr>
        </p:nvSpPr>
        <p:spPr>
          <a:xfrm>
            <a:off x="10519316" y="7278513"/>
            <a:ext cx="3384550" cy="2049462"/>
          </a:xfrm>
        </p:spPr>
        <p:txBody>
          <a:bodyPr>
            <a:normAutofit/>
          </a:bodyPr>
          <a:lstStyle>
            <a:lvl1pPr marL="0" indent="0">
              <a:buNone/>
              <a:defRPr sz="2400">
                <a:solidFill>
                  <a:schemeClr val="bg1"/>
                </a:solidFill>
              </a:defRPr>
            </a:lvl1pPr>
          </a:lstStyle>
          <a:p>
            <a:pPr lvl="0"/>
            <a:r>
              <a:rPr lang="it-IT" dirty="0"/>
              <a:t>Testo di esempio</a:t>
            </a:r>
          </a:p>
        </p:txBody>
      </p:sp>
      <p:sp>
        <p:nvSpPr>
          <p:cNvPr id="19" name="Picture Placeholder 3">
            <a:extLst>
              <a:ext uri="{FF2B5EF4-FFF2-40B4-BE49-F238E27FC236}">
                <a16:creationId xmlns:a16="http://schemas.microsoft.com/office/drawing/2014/main" id="{61409246-850B-4D98-9FF9-2C71F343C2A7}"/>
              </a:ext>
            </a:extLst>
          </p:cNvPr>
          <p:cNvSpPr>
            <a:spLocks noGrp="1"/>
          </p:cNvSpPr>
          <p:nvPr>
            <p:ph type="pic" sz="quarter" idx="18"/>
          </p:nvPr>
        </p:nvSpPr>
        <p:spPr>
          <a:xfrm>
            <a:off x="11054143" y="421114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dirty="0"/>
          </a:p>
        </p:txBody>
      </p:sp>
      <p:sp>
        <p:nvSpPr>
          <p:cNvPr id="21" name="Segnaposto testo 6">
            <a:extLst>
              <a:ext uri="{FF2B5EF4-FFF2-40B4-BE49-F238E27FC236}">
                <a16:creationId xmlns:a16="http://schemas.microsoft.com/office/drawing/2014/main" id="{9334270F-524D-483C-8A11-C0D90EE1CE4D}"/>
              </a:ext>
            </a:extLst>
          </p:cNvPr>
          <p:cNvSpPr>
            <a:spLocks noGrp="1"/>
          </p:cNvSpPr>
          <p:nvPr>
            <p:ph type="body" sz="quarter" idx="19" hasCustomPrompt="1"/>
          </p:nvPr>
        </p:nvSpPr>
        <p:spPr>
          <a:xfrm>
            <a:off x="14912976" y="6629225"/>
            <a:ext cx="3384550" cy="649288"/>
          </a:xfrm>
        </p:spPr>
        <p:txBody>
          <a:bodyPr>
            <a:noAutofit/>
          </a:bodyPr>
          <a:lstStyle>
            <a:lvl1pPr marL="0" indent="0" algn="ctr">
              <a:buNone/>
              <a:defRPr sz="2800" b="1">
                <a:solidFill>
                  <a:schemeClr val="bg1"/>
                </a:solidFill>
                <a:latin typeface="Poppins SemiBold"/>
              </a:defRPr>
            </a:lvl1pPr>
          </a:lstStyle>
          <a:p>
            <a:pPr lvl="0"/>
            <a:r>
              <a:rPr lang="it-IT" dirty="0"/>
              <a:t>OBIETTIVO 1</a:t>
            </a:r>
          </a:p>
        </p:txBody>
      </p:sp>
      <p:sp>
        <p:nvSpPr>
          <p:cNvPr id="22" name="Segnaposto testo 8">
            <a:extLst>
              <a:ext uri="{FF2B5EF4-FFF2-40B4-BE49-F238E27FC236}">
                <a16:creationId xmlns:a16="http://schemas.microsoft.com/office/drawing/2014/main" id="{846F430A-D3D0-4198-A3DB-B151D8BBF92E}"/>
              </a:ext>
            </a:extLst>
          </p:cNvPr>
          <p:cNvSpPr>
            <a:spLocks noGrp="1"/>
          </p:cNvSpPr>
          <p:nvPr>
            <p:ph type="body" sz="quarter" idx="20" hasCustomPrompt="1"/>
          </p:nvPr>
        </p:nvSpPr>
        <p:spPr>
          <a:xfrm>
            <a:off x="14912976" y="7278513"/>
            <a:ext cx="3384550" cy="2049462"/>
          </a:xfrm>
        </p:spPr>
        <p:txBody>
          <a:bodyPr>
            <a:normAutofit/>
          </a:bodyPr>
          <a:lstStyle>
            <a:lvl1pPr marL="0" indent="0">
              <a:buNone/>
              <a:defRPr sz="2400">
                <a:solidFill>
                  <a:schemeClr val="bg1"/>
                </a:solidFill>
              </a:defRPr>
            </a:lvl1pPr>
          </a:lstStyle>
          <a:p>
            <a:pPr lvl="0"/>
            <a:r>
              <a:rPr lang="it-IT" dirty="0"/>
              <a:t>Testo di esempio</a:t>
            </a:r>
          </a:p>
        </p:txBody>
      </p:sp>
      <p:sp>
        <p:nvSpPr>
          <p:cNvPr id="23" name="Picture Placeholder 3">
            <a:extLst>
              <a:ext uri="{FF2B5EF4-FFF2-40B4-BE49-F238E27FC236}">
                <a16:creationId xmlns:a16="http://schemas.microsoft.com/office/drawing/2014/main" id="{9DE462F6-A796-4CF1-8BB7-D99CE56D8513}"/>
              </a:ext>
            </a:extLst>
          </p:cNvPr>
          <p:cNvSpPr>
            <a:spLocks noGrp="1"/>
          </p:cNvSpPr>
          <p:nvPr>
            <p:ph type="pic" sz="quarter" idx="21"/>
          </p:nvPr>
        </p:nvSpPr>
        <p:spPr>
          <a:xfrm>
            <a:off x="15447803" y="421114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dirty="0"/>
          </a:p>
        </p:txBody>
      </p:sp>
      <p:sp>
        <p:nvSpPr>
          <p:cNvPr id="24" name="Segnaposto testo 6">
            <a:extLst>
              <a:ext uri="{FF2B5EF4-FFF2-40B4-BE49-F238E27FC236}">
                <a16:creationId xmlns:a16="http://schemas.microsoft.com/office/drawing/2014/main" id="{7B8041AF-5817-4229-A406-9C87681E64D6}"/>
              </a:ext>
            </a:extLst>
          </p:cNvPr>
          <p:cNvSpPr>
            <a:spLocks noGrp="1"/>
          </p:cNvSpPr>
          <p:nvPr>
            <p:ph type="body" sz="quarter" idx="22" hasCustomPrompt="1"/>
          </p:nvPr>
        </p:nvSpPr>
        <p:spPr>
          <a:xfrm>
            <a:off x="19306636" y="6626445"/>
            <a:ext cx="3384550" cy="649288"/>
          </a:xfrm>
        </p:spPr>
        <p:txBody>
          <a:bodyPr>
            <a:noAutofit/>
          </a:bodyPr>
          <a:lstStyle>
            <a:lvl1pPr marL="0" indent="0" algn="ctr">
              <a:buNone/>
              <a:defRPr sz="2800" b="1">
                <a:solidFill>
                  <a:schemeClr val="bg1"/>
                </a:solidFill>
                <a:latin typeface="Poppins SemiBold"/>
              </a:defRPr>
            </a:lvl1pPr>
          </a:lstStyle>
          <a:p>
            <a:pPr lvl="0"/>
            <a:r>
              <a:rPr lang="it-IT" dirty="0"/>
              <a:t>OBIETTIVO 1</a:t>
            </a:r>
          </a:p>
        </p:txBody>
      </p:sp>
      <p:sp>
        <p:nvSpPr>
          <p:cNvPr id="25" name="Segnaposto testo 8">
            <a:extLst>
              <a:ext uri="{FF2B5EF4-FFF2-40B4-BE49-F238E27FC236}">
                <a16:creationId xmlns:a16="http://schemas.microsoft.com/office/drawing/2014/main" id="{69BCCE74-7001-4D27-9EEB-DDE2E8951E16}"/>
              </a:ext>
            </a:extLst>
          </p:cNvPr>
          <p:cNvSpPr>
            <a:spLocks noGrp="1"/>
          </p:cNvSpPr>
          <p:nvPr>
            <p:ph type="body" sz="quarter" idx="23" hasCustomPrompt="1"/>
          </p:nvPr>
        </p:nvSpPr>
        <p:spPr>
          <a:xfrm>
            <a:off x="19306636" y="7275733"/>
            <a:ext cx="3384550" cy="2049462"/>
          </a:xfrm>
        </p:spPr>
        <p:txBody>
          <a:bodyPr>
            <a:normAutofit/>
          </a:bodyPr>
          <a:lstStyle>
            <a:lvl1pPr marL="0" indent="0">
              <a:buNone/>
              <a:defRPr sz="2400">
                <a:solidFill>
                  <a:schemeClr val="bg1"/>
                </a:solidFill>
              </a:defRPr>
            </a:lvl1pPr>
          </a:lstStyle>
          <a:p>
            <a:pPr lvl="0"/>
            <a:r>
              <a:rPr lang="it-IT" dirty="0"/>
              <a:t>Testo di esempio</a:t>
            </a:r>
          </a:p>
        </p:txBody>
      </p:sp>
      <p:sp>
        <p:nvSpPr>
          <p:cNvPr id="26" name="Picture Placeholder 3">
            <a:extLst>
              <a:ext uri="{FF2B5EF4-FFF2-40B4-BE49-F238E27FC236}">
                <a16:creationId xmlns:a16="http://schemas.microsoft.com/office/drawing/2014/main" id="{CDE24DB9-F838-44CE-A277-D26F9165C344}"/>
              </a:ext>
            </a:extLst>
          </p:cNvPr>
          <p:cNvSpPr>
            <a:spLocks noGrp="1"/>
          </p:cNvSpPr>
          <p:nvPr>
            <p:ph type="pic" sz="quarter" idx="24"/>
          </p:nvPr>
        </p:nvSpPr>
        <p:spPr>
          <a:xfrm>
            <a:off x="19841463" y="420836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dirty="0"/>
          </a:p>
        </p:txBody>
      </p:sp>
      <p:sp>
        <p:nvSpPr>
          <p:cNvPr id="20" name="Title Placeholder 1">
            <a:extLst>
              <a:ext uri="{FF2B5EF4-FFF2-40B4-BE49-F238E27FC236}">
                <a16:creationId xmlns:a16="http://schemas.microsoft.com/office/drawing/2014/main" id="{F8BA0BE2-F1CE-4135-B863-D3B706A66791}"/>
              </a:ext>
            </a:extLst>
          </p:cNvPr>
          <p:cNvSpPr>
            <a:spLocks noGrp="1"/>
          </p:cNvSpPr>
          <p:nvPr>
            <p:ph type="title"/>
          </p:nvPr>
        </p:nvSpPr>
        <p:spPr>
          <a:xfrm>
            <a:off x="1675964" y="730259"/>
            <a:ext cx="21025723" cy="1791268"/>
          </a:xfrm>
          <a:prstGeom prst="rect">
            <a:avLst/>
          </a:prstGeom>
        </p:spPr>
        <p:txBody>
          <a:bodyPr vert="horz" lIns="182843" tIns="91422" rIns="182843" bIns="91422" rtlCol="0" anchor="ctr">
            <a:normAutofit/>
          </a:bodyPr>
          <a:lstStyle/>
          <a:p>
            <a:r>
              <a:rPr lang="en-US" dirty="0"/>
              <a:t>Click to edit Master title style</a:t>
            </a:r>
          </a:p>
        </p:txBody>
      </p:sp>
    </p:spTree>
    <p:extLst>
      <p:ext uri="{BB962C8B-B14F-4D97-AF65-F5344CB8AC3E}">
        <p14:creationId xmlns:p14="http://schemas.microsoft.com/office/powerpoint/2010/main" val="354299894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s://acrossgroup.it/" TargetMode="Externa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20" name="Immagine 19">
            <a:extLst>
              <a:ext uri="{FF2B5EF4-FFF2-40B4-BE49-F238E27FC236}">
                <a16:creationId xmlns:a16="http://schemas.microsoft.com/office/drawing/2014/main" id="{A2ADA838-FAEA-46C5-916F-F1F2CC7CE19E}"/>
              </a:ext>
            </a:extLst>
          </p:cNvPr>
          <p:cNvPicPr>
            <a:picLocks noChangeAspect="1"/>
          </p:cNvPicPr>
          <p:nvPr userDrawn="1"/>
        </p:nvPicPr>
        <p:blipFill>
          <a:blip r:embed="rId10" cstate="email">
            <a:extLst>
              <a:ext uri="{28A0092B-C50C-407E-A947-70E740481C1C}">
                <a14:useLocalDpi xmlns:a14="http://schemas.microsoft.com/office/drawing/2010/main" val="0"/>
              </a:ext>
            </a:extLst>
          </a:blip>
          <a:stretch>
            <a:fillRect/>
          </a:stretch>
        </p:blipFill>
        <p:spPr>
          <a:xfrm>
            <a:off x="1449266" y="12109784"/>
            <a:ext cx="2754980" cy="1377490"/>
          </a:xfrm>
          <a:prstGeom prst="rect">
            <a:avLst/>
          </a:prstGeom>
        </p:spPr>
      </p:pic>
      <p:sp>
        <p:nvSpPr>
          <p:cNvPr id="2" name="Title Placeholder 1"/>
          <p:cNvSpPr>
            <a:spLocks noGrp="1"/>
          </p:cNvSpPr>
          <p:nvPr>
            <p:ph type="title"/>
          </p:nvPr>
        </p:nvSpPr>
        <p:spPr>
          <a:xfrm>
            <a:off x="1675964" y="730259"/>
            <a:ext cx="21025723" cy="1791268"/>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1675964" y="3007895"/>
            <a:ext cx="21025723" cy="8758989"/>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Connettore diritto 6">
            <a:extLst>
              <a:ext uri="{FF2B5EF4-FFF2-40B4-BE49-F238E27FC236}">
                <a16:creationId xmlns:a16="http://schemas.microsoft.com/office/drawing/2014/main" id="{084CD892-0146-4D87-8994-01F865E77B7A}"/>
              </a:ext>
            </a:extLst>
          </p:cNvPr>
          <p:cNvCxnSpPr>
            <a:cxnSpLocks/>
          </p:cNvCxnSpPr>
          <p:nvPr userDrawn="1"/>
        </p:nvCxnSpPr>
        <p:spPr>
          <a:xfrm flipH="1">
            <a:off x="3336758" y="12104704"/>
            <a:ext cx="1936493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 name="Connettore diritto 7">
            <a:extLst>
              <a:ext uri="{FF2B5EF4-FFF2-40B4-BE49-F238E27FC236}">
                <a16:creationId xmlns:a16="http://schemas.microsoft.com/office/drawing/2014/main" id="{37788A39-97F2-4400-941F-F5A3721E3A77}"/>
              </a:ext>
            </a:extLst>
          </p:cNvPr>
          <p:cNvCxnSpPr>
            <a:cxnSpLocks/>
          </p:cNvCxnSpPr>
          <p:nvPr userDrawn="1"/>
        </p:nvCxnSpPr>
        <p:spPr>
          <a:xfrm flipH="1">
            <a:off x="1675964" y="12104704"/>
            <a:ext cx="2528282" cy="2540"/>
          </a:xfrm>
          <a:prstGeom prst="line">
            <a:avLst/>
          </a:prstGeom>
          <a:ln w="76200">
            <a:solidFill>
              <a:srgbClr val="00694A"/>
            </a:solidFill>
          </a:ln>
        </p:spPr>
        <p:style>
          <a:lnRef idx="1">
            <a:schemeClr val="accent1"/>
          </a:lnRef>
          <a:fillRef idx="0">
            <a:schemeClr val="accent1"/>
          </a:fillRef>
          <a:effectRef idx="0">
            <a:schemeClr val="accent1"/>
          </a:effectRef>
          <a:fontRef idx="minor">
            <a:schemeClr val="tx1"/>
          </a:fontRef>
        </p:style>
      </p:cxnSp>
      <p:sp>
        <p:nvSpPr>
          <p:cNvPr id="24" name="Rectangle 11">
            <a:extLst>
              <a:ext uri="{FF2B5EF4-FFF2-40B4-BE49-F238E27FC236}">
                <a16:creationId xmlns:a16="http://schemas.microsoft.com/office/drawing/2014/main" id="{576810BA-86CC-4EBC-B834-FF6C653ED084}"/>
              </a:ext>
            </a:extLst>
          </p:cNvPr>
          <p:cNvSpPr>
            <a:spLocks/>
          </p:cNvSpPr>
          <p:nvPr userDrawn="1"/>
        </p:nvSpPr>
        <p:spPr bwMode="auto">
          <a:xfrm>
            <a:off x="15806780" y="12953084"/>
            <a:ext cx="6894908"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square" lIns="0" tIns="0" rIns="0" bIns="0" anchor="ctr" anchorCtr="0">
            <a:spAutoFit/>
          </a:bodyPr>
          <a:lstStyle/>
          <a:p>
            <a:pPr algn="r" defTabSz="4572000"/>
            <a:r>
              <a:rPr lang="en-US" sz="1800" b="0" i="0" spc="300" dirty="0">
                <a:solidFill>
                  <a:schemeClr val="tx1"/>
                </a:solidFill>
                <a:latin typeface="Montserrat Light" charset="0"/>
                <a:ea typeface="Montserrat Light" charset="0"/>
                <a:cs typeface="Montserrat Light" charset="0"/>
                <a:sym typeface="Bebas Neue" charset="0"/>
              </a:rPr>
              <a:t>Across Family Advisors</a:t>
            </a:r>
          </a:p>
        </p:txBody>
      </p:sp>
      <p:sp>
        <p:nvSpPr>
          <p:cNvPr id="26" name="Rectangle 11">
            <a:extLst>
              <a:ext uri="{FF2B5EF4-FFF2-40B4-BE49-F238E27FC236}">
                <a16:creationId xmlns:a16="http://schemas.microsoft.com/office/drawing/2014/main" id="{790B5C4F-1793-4274-BAA3-A567A30BE78B}"/>
              </a:ext>
            </a:extLst>
          </p:cNvPr>
          <p:cNvSpPr>
            <a:spLocks/>
          </p:cNvSpPr>
          <p:nvPr userDrawn="1"/>
        </p:nvSpPr>
        <p:spPr bwMode="auto">
          <a:xfrm>
            <a:off x="8741371" y="12953083"/>
            <a:ext cx="6894908"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vert="horz" wrap="square" lIns="0" tIns="0" rIns="0" bIns="0" anchor="ctr" anchorCtr="0">
            <a:spAutoFit/>
          </a:bodyPr>
          <a:lstStyle/>
          <a:p>
            <a:pPr algn="ctr" defTabSz="4572000"/>
            <a:r>
              <a:rPr lang="en-US" sz="1800" b="0" i="0" spc="300" dirty="0">
                <a:solidFill>
                  <a:schemeClr val="tx1"/>
                </a:solidFill>
                <a:latin typeface="Montserrat Light" charset="0"/>
                <a:ea typeface="Montserrat Light" charset="0"/>
                <a:cs typeface="Montserrat Light" charset="0"/>
                <a:sym typeface="Bebas Neue" charset="0"/>
                <a:hlinkClick r:id="rId11"/>
              </a:rPr>
              <a:t>www.acrossgroup.it</a:t>
            </a:r>
            <a:endParaRPr lang="en-US" sz="1800" b="0" i="0" spc="300" dirty="0">
              <a:solidFill>
                <a:schemeClr val="tx1"/>
              </a:solidFill>
              <a:latin typeface="Montserrat Light" charset="0"/>
              <a:ea typeface="Montserrat Light" charset="0"/>
              <a:cs typeface="Montserrat Light" charset="0"/>
              <a:sym typeface="Bebas Neue" charset="0"/>
            </a:endParaRPr>
          </a:p>
        </p:txBody>
      </p:sp>
    </p:spTree>
    <p:extLst>
      <p:ext uri="{BB962C8B-B14F-4D97-AF65-F5344CB8AC3E}">
        <p14:creationId xmlns:p14="http://schemas.microsoft.com/office/powerpoint/2010/main" val="2125118640"/>
      </p:ext>
    </p:extLst>
  </p:cSld>
  <p:clrMap bg1="lt1" tx1="dk1" bg2="lt2" tx2="dk2" accent1="accent1" accent2="accent2" accent3="accent3" accent4="accent4" accent5="accent5" accent6="accent6" hlink="hlink" folHlink="folHlink"/>
  <p:sldLayoutIdLst>
    <p:sldLayoutId id="2147484008" r:id="rId1"/>
    <p:sldLayoutId id="2147484013" r:id="rId2"/>
    <p:sldLayoutId id="2147484080" r:id="rId3"/>
    <p:sldLayoutId id="2147484012" r:id="rId4"/>
    <p:sldLayoutId id="2147484081" r:id="rId5"/>
    <p:sldLayoutId id="2147484010" r:id="rId6"/>
    <p:sldLayoutId id="2147484014" r:id="rId7"/>
    <p:sldLayoutId id="2147484079" r:id="rId8"/>
  </p:sldLayoutIdLst>
  <p:hf hdr="0" ftr="0" dt="0"/>
  <p:txStyles>
    <p:titleStyle>
      <a:lvl1pPr algn="l" defTabSz="1828434" rtl="0" eaLnBrk="1" latinLnBrk="0" hangingPunct="1">
        <a:lnSpc>
          <a:spcPct val="90000"/>
        </a:lnSpc>
        <a:spcBef>
          <a:spcPct val="0"/>
        </a:spcBef>
        <a:buNone/>
        <a:defRPr lang="en-US" sz="6000" b="0" kern="1200">
          <a:solidFill>
            <a:srgbClr val="007855"/>
          </a:solidFill>
          <a:latin typeface="Poppins SemiBold" panose="00000700000000000000" pitchFamily="2" charset="0"/>
          <a:ea typeface="Poppins SemiBold" panose="00000700000000000000" pitchFamily="2" charset="0"/>
          <a:cs typeface="Poppins SemiBold" panose="00000700000000000000" pitchFamily="2" charset="0"/>
        </a:defRPr>
      </a:lvl1pPr>
    </p:titleStyle>
    <p:bodyStyle>
      <a:lvl1pPr marL="457109" indent="-457109" algn="l" defTabSz="1828434" rtl="0" eaLnBrk="1" latinLnBrk="0" hangingPunct="1">
        <a:lnSpc>
          <a:spcPct val="90000"/>
        </a:lnSpc>
        <a:spcBef>
          <a:spcPts val="2000"/>
        </a:spcBef>
        <a:buFont typeface="Arial" panose="020B0604020202020204" pitchFamily="34" charset="0"/>
        <a:buChar char="•"/>
        <a:defRPr lang="en-US" sz="4800" kern="1200" dirty="0" smtClean="0">
          <a:solidFill>
            <a:schemeClr val="accent4">
              <a:lumMod val="50000"/>
            </a:schemeClr>
          </a:solidFill>
          <a:effectLst/>
          <a:latin typeface="Lato Light" charset="0"/>
          <a:ea typeface="Lato Light" charset="0"/>
          <a:cs typeface="Lato Light"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kern="1200" dirty="0" smtClean="0">
          <a:solidFill>
            <a:schemeClr val="accent4">
              <a:lumMod val="50000"/>
            </a:schemeClr>
          </a:solidFill>
          <a:effectLst/>
          <a:latin typeface="Lato Light" charset="0"/>
          <a:ea typeface="Lato Light" charset="0"/>
          <a:cs typeface="Lato Light"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kern="1200" dirty="0" smtClean="0">
          <a:solidFill>
            <a:schemeClr val="accent4">
              <a:lumMod val="50000"/>
            </a:schemeClr>
          </a:solidFill>
          <a:effectLst/>
          <a:latin typeface="Lato Light" charset="0"/>
          <a:ea typeface="Lato Light" charset="0"/>
          <a:cs typeface="Lato Light"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kern="1200" dirty="0" smtClean="0">
          <a:solidFill>
            <a:schemeClr val="accent4">
              <a:lumMod val="50000"/>
            </a:schemeClr>
          </a:solidFill>
          <a:effectLst/>
          <a:latin typeface="Lato Light" charset="0"/>
          <a:ea typeface="Lato Light" charset="0"/>
          <a:cs typeface="Lato Light"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kern="1200" dirty="0">
          <a:solidFill>
            <a:schemeClr val="accent4">
              <a:lumMod val="50000"/>
            </a:schemeClr>
          </a:solidFill>
          <a:effectLst/>
          <a:latin typeface="Lato Light" charset="0"/>
          <a:ea typeface="Lato Light" charset="0"/>
          <a:cs typeface="Lato Light"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vedana@acrossgroup.it" TargetMode="External"/><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hyperlink" Target="http://www.acrossgroup.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B70AA90E-2EF2-47DC-96D6-E198C58590BB}"/>
              </a:ext>
            </a:extLst>
          </p:cNvPr>
          <p:cNvSpPr>
            <a:spLocks noGrp="1"/>
          </p:cNvSpPr>
          <p:nvPr>
            <p:ph type="title"/>
          </p:nvPr>
        </p:nvSpPr>
        <p:spPr/>
        <p:txBody>
          <a:bodyPr>
            <a:noAutofit/>
          </a:bodyPr>
          <a:lstStyle/>
          <a:p>
            <a:pPr algn="ctr"/>
            <a:r>
              <a:rPr lang="it-IT" dirty="0"/>
              <a:t>CRIPTO ASSET: LE DIVERSE FORME DI INVESTIMENTO, GLI ATTORI IN GIOCO, LA FISCALITA’ E L’ANTIRICICLAGGIO</a:t>
            </a:r>
          </a:p>
        </p:txBody>
      </p:sp>
      <p:sp>
        <p:nvSpPr>
          <p:cNvPr id="4" name="Segnaposto testo 3">
            <a:extLst>
              <a:ext uri="{FF2B5EF4-FFF2-40B4-BE49-F238E27FC236}">
                <a16:creationId xmlns:a16="http://schemas.microsoft.com/office/drawing/2014/main" id="{7C5DB217-1A00-445C-896F-DBFC53C11E08}"/>
              </a:ext>
            </a:extLst>
          </p:cNvPr>
          <p:cNvSpPr>
            <a:spLocks noGrp="1"/>
          </p:cNvSpPr>
          <p:nvPr>
            <p:ph type="body" sz="quarter" idx="10"/>
          </p:nvPr>
        </p:nvSpPr>
        <p:spPr/>
        <p:txBody>
          <a:bodyPr/>
          <a:lstStyle/>
          <a:p>
            <a:pPr marL="0" indent="0">
              <a:buNone/>
            </a:pPr>
            <a:endParaRPr lang="it-IT" sz="7200"/>
          </a:p>
          <a:p>
            <a:pPr marL="0" indent="0">
              <a:buNone/>
            </a:pPr>
            <a:endParaRPr lang="it-IT" sz="7200" dirty="0"/>
          </a:p>
          <a:p>
            <a:pPr marL="0" indent="0">
              <a:buNone/>
            </a:pPr>
            <a:r>
              <a:rPr lang="it-IT" sz="7200" dirty="0"/>
              <a:t>Il possibile ruolo della società fiduciaria</a:t>
            </a:r>
          </a:p>
          <a:p>
            <a:endParaRPr lang="it-IT" dirty="0"/>
          </a:p>
          <a:p>
            <a:pPr marL="0" indent="0">
              <a:buNone/>
            </a:pPr>
            <a:r>
              <a:rPr lang="it-IT" sz="5400" i="1" dirty="0"/>
              <a:t>Fabrizio Vedana</a:t>
            </a:r>
          </a:p>
          <a:p>
            <a:pPr marL="0" indent="0">
              <a:buNone/>
            </a:pPr>
            <a:r>
              <a:rPr lang="it-IT" sz="5400" i="1" dirty="0"/>
              <a:t>Amministratore </a:t>
            </a:r>
            <a:r>
              <a:rPr lang="it-IT" sz="5400" i="1" dirty="0" err="1"/>
              <a:t>Across</a:t>
            </a:r>
            <a:r>
              <a:rPr lang="it-IT" sz="5400" i="1" dirty="0"/>
              <a:t> Group</a:t>
            </a:r>
          </a:p>
        </p:txBody>
      </p:sp>
    </p:spTree>
    <p:extLst>
      <p:ext uri="{BB962C8B-B14F-4D97-AF65-F5344CB8AC3E}">
        <p14:creationId xmlns:p14="http://schemas.microsoft.com/office/powerpoint/2010/main" val="31971004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B70AA90E-2EF2-47DC-96D6-E198C58590BB}"/>
              </a:ext>
            </a:extLst>
          </p:cNvPr>
          <p:cNvSpPr>
            <a:spLocks noGrp="1"/>
          </p:cNvSpPr>
          <p:nvPr>
            <p:ph type="title"/>
          </p:nvPr>
        </p:nvSpPr>
        <p:spPr/>
        <p:txBody>
          <a:bodyPr>
            <a:normAutofit/>
          </a:bodyPr>
          <a:lstStyle/>
          <a:p>
            <a:pPr algn="ctr"/>
            <a:r>
              <a:rPr lang="it-IT" sz="7200" dirty="0"/>
              <a:t>Fiduciaria e cripto-asset</a:t>
            </a:r>
          </a:p>
        </p:txBody>
      </p:sp>
      <p:sp>
        <p:nvSpPr>
          <p:cNvPr id="4" name="Segnaposto testo 3">
            <a:extLst>
              <a:ext uri="{FF2B5EF4-FFF2-40B4-BE49-F238E27FC236}">
                <a16:creationId xmlns:a16="http://schemas.microsoft.com/office/drawing/2014/main" id="{7C5DB217-1A00-445C-896F-DBFC53C11E08}"/>
              </a:ext>
            </a:extLst>
          </p:cNvPr>
          <p:cNvSpPr>
            <a:spLocks noGrp="1"/>
          </p:cNvSpPr>
          <p:nvPr>
            <p:ph type="body" sz="quarter" idx="10"/>
          </p:nvPr>
        </p:nvSpPr>
        <p:spPr/>
        <p:txBody>
          <a:bodyPr>
            <a:normAutofit fontScale="92500" lnSpcReduction="20000"/>
          </a:bodyPr>
          <a:lstStyle/>
          <a:p>
            <a:pPr marL="0" indent="0">
              <a:buNone/>
            </a:pPr>
            <a:endParaRPr lang="it-IT" sz="7200" dirty="0"/>
          </a:p>
          <a:p>
            <a:pPr marL="0" indent="0" algn="just">
              <a:buNone/>
            </a:pPr>
            <a:r>
              <a:rPr lang="it-IT" sz="7200" dirty="0">
                <a:effectLst/>
                <a:latin typeface="Calibri" panose="020F0502020204030204" pitchFamily="34" charset="0"/>
                <a:ea typeface="Times New Roman" panose="02020603050405020304" pitchFamily="18" charset="0"/>
                <a:cs typeface="Calibri" panose="020F0502020204030204" pitchFamily="34" charset="0"/>
              </a:rPr>
              <a:t>Le società fiduciarie possono certamente assumere in amministrazione fiduciaria </a:t>
            </a:r>
            <a:r>
              <a:rPr lang="it-IT" sz="7200" i="1" dirty="0">
                <a:effectLst/>
                <a:latin typeface="Calibri" panose="020F0502020204030204" pitchFamily="34" charset="0"/>
                <a:ea typeface="Times New Roman" panose="02020603050405020304" pitchFamily="18" charset="0"/>
                <a:cs typeface="Calibri" panose="020F0502020204030204" pitchFamily="34" charset="0"/>
              </a:rPr>
              <a:t>asset</a:t>
            </a:r>
            <a:r>
              <a:rPr lang="it-IT" sz="7200" dirty="0">
                <a:effectLst/>
                <a:latin typeface="Calibri" panose="020F0502020204030204" pitchFamily="34" charset="0"/>
                <a:ea typeface="Times New Roman" panose="02020603050405020304" pitchFamily="18" charset="0"/>
                <a:cs typeface="Calibri" panose="020F0502020204030204" pitchFamily="34" charset="0"/>
              </a:rPr>
              <a:t> digitali come le criptovalute e i Non Fungibile Token (NFT). </a:t>
            </a:r>
          </a:p>
          <a:p>
            <a:pPr marL="0" indent="0" algn="just">
              <a:buNone/>
            </a:pPr>
            <a:endParaRPr lang="it-IT" sz="72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it-IT" sz="7200" dirty="0">
                <a:latin typeface="Calibri" panose="020F0502020204030204" pitchFamily="34" charset="0"/>
                <a:cs typeface="Calibri" panose="020F0502020204030204" pitchFamily="34" charset="0"/>
              </a:rPr>
              <a:t>In tal senso si veda anche la circolare di Assofiduciaria n. 139 del 24 giugno 2022 su “</a:t>
            </a:r>
            <a:r>
              <a:rPr lang="it-IT" sz="7200" i="1" dirty="0">
                <a:latin typeface="Calibri" panose="020F0502020204030204" pitchFamily="34" charset="0"/>
                <a:cs typeface="Calibri" panose="020F0502020204030204" pitchFamily="34" charset="0"/>
              </a:rPr>
              <a:t>Valute virtuali - Attività fiduciaria e criptovalute – Blockchain - Distributed </a:t>
            </a:r>
            <a:r>
              <a:rPr lang="it-IT" sz="7200" i="1" dirty="0" err="1">
                <a:latin typeface="Calibri" panose="020F0502020204030204" pitchFamily="34" charset="0"/>
                <a:cs typeface="Calibri" panose="020F0502020204030204" pitchFamily="34" charset="0"/>
              </a:rPr>
              <a:t>ledger</a:t>
            </a:r>
            <a:r>
              <a:rPr lang="it-IT" sz="7200" i="1" dirty="0">
                <a:latin typeface="Calibri" panose="020F0502020204030204" pitchFamily="34" charset="0"/>
                <a:cs typeface="Calibri" panose="020F0502020204030204" pitchFamily="34" charset="0"/>
              </a:rPr>
              <a:t> </a:t>
            </a:r>
            <a:r>
              <a:rPr lang="it-IT" sz="7200" i="1" dirty="0" err="1">
                <a:latin typeface="Calibri" panose="020F0502020204030204" pitchFamily="34" charset="0"/>
                <a:cs typeface="Calibri" panose="020F0502020204030204" pitchFamily="34" charset="0"/>
              </a:rPr>
              <a:t>technology</a:t>
            </a:r>
            <a:r>
              <a:rPr lang="it-IT" sz="7200" i="1" dirty="0">
                <a:latin typeface="Calibri" panose="020F0502020204030204" pitchFamily="34" charset="0"/>
                <a:cs typeface="Calibri" panose="020F0502020204030204" pitchFamily="34" charset="0"/>
              </a:rPr>
              <a:t> DLT (tecnologia dei registri distribuiti, condivisi e replicati) – Bitcoin - </a:t>
            </a:r>
            <a:r>
              <a:rPr lang="it-IT" sz="7200" i="1" dirty="0" err="1">
                <a:latin typeface="Calibri" panose="020F0502020204030204" pitchFamily="34" charset="0"/>
                <a:cs typeface="Calibri" panose="020F0502020204030204" pitchFamily="34" charset="0"/>
              </a:rPr>
              <a:t>Ethereum</a:t>
            </a:r>
            <a:r>
              <a:rPr lang="it-IT" sz="72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44014619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B70AA90E-2EF2-47DC-96D6-E198C58590BB}"/>
              </a:ext>
            </a:extLst>
          </p:cNvPr>
          <p:cNvSpPr>
            <a:spLocks noGrp="1"/>
          </p:cNvSpPr>
          <p:nvPr>
            <p:ph type="title"/>
          </p:nvPr>
        </p:nvSpPr>
        <p:spPr/>
        <p:txBody>
          <a:bodyPr>
            <a:normAutofit/>
          </a:bodyPr>
          <a:lstStyle/>
          <a:p>
            <a:pPr algn="ctr"/>
            <a:r>
              <a:rPr lang="it-IT" sz="7200" dirty="0"/>
              <a:t>Fiduciaria e cripto-asset</a:t>
            </a:r>
          </a:p>
        </p:txBody>
      </p:sp>
      <p:sp>
        <p:nvSpPr>
          <p:cNvPr id="4" name="Segnaposto testo 3">
            <a:extLst>
              <a:ext uri="{FF2B5EF4-FFF2-40B4-BE49-F238E27FC236}">
                <a16:creationId xmlns:a16="http://schemas.microsoft.com/office/drawing/2014/main" id="{7C5DB217-1A00-445C-896F-DBFC53C11E08}"/>
              </a:ext>
            </a:extLst>
          </p:cNvPr>
          <p:cNvSpPr>
            <a:spLocks noGrp="1"/>
          </p:cNvSpPr>
          <p:nvPr>
            <p:ph type="body" sz="quarter" idx="10"/>
          </p:nvPr>
        </p:nvSpPr>
        <p:spPr>
          <a:xfrm>
            <a:off x="1675526" y="2521528"/>
            <a:ext cx="21025723" cy="9469190"/>
          </a:xfrm>
        </p:spPr>
        <p:txBody>
          <a:bodyPr>
            <a:normAutofit fontScale="70000" lnSpcReduction="20000"/>
          </a:bodyPr>
          <a:lstStyle/>
          <a:p>
            <a:pPr marL="0" indent="0" algn="just">
              <a:buNone/>
            </a:pPr>
            <a:r>
              <a:rPr lang="it-IT" sz="7100" dirty="0">
                <a:latin typeface="Calibri" panose="020F0502020204030204" pitchFamily="34" charset="0"/>
                <a:cs typeface="Calibri" panose="020F0502020204030204" pitchFamily="34" charset="0"/>
              </a:rPr>
              <a:t>L’invio, in esecuzione di un’istruzione del cliente, di una disposizione di acquisto o vendita di cripto-asset ad un </a:t>
            </a:r>
            <a:r>
              <a:rPr lang="it-IT" altLang="it-IT" sz="7100" dirty="0">
                <a:latin typeface="Calibri" panose="020F0502020204030204" pitchFamily="34" charset="0"/>
                <a:cs typeface="Calibri" panose="020F0502020204030204" pitchFamily="34" charset="0"/>
              </a:rPr>
              <a:t>prestatore di servizi relativi all'utilizzo di valuta virtuale (</a:t>
            </a:r>
            <a:r>
              <a:rPr lang="it-IT" sz="7100" dirty="0" err="1">
                <a:latin typeface="Calibri" panose="020F0502020204030204" pitchFamily="34" charset="0"/>
                <a:cs typeface="Calibri" panose="020F0502020204030204" pitchFamily="34" charset="0"/>
              </a:rPr>
              <a:t>exchange</a:t>
            </a:r>
            <a:r>
              <a:rPr lang="it-IT" sz="7100" dirty="0">
                <a:latin typeface="Calibri" panose="020F0502020204030204" pitchFamily="34" charset="0"/>
                <a:cs typeface="Calibri" panose="020F0502020204030204" pitchFamily="34" charset="0"/>
              </a:rPr>
              <a:t>) non è attività riservata e può pertanto essere svolta dalla società fiduciaria (nell’ambito e in esecuzione di un mandato fiduciario).</a:t>
            </a:r>
          </a:p>
          <a:p>
            <a:pPr marL="0" indent="0" algn="just">
              <a:buNone/>
            </a:pPr>
            <a:endParaRPr lang="it-IT" sz="7100" dirty="0">
              <a:latin typeface="Calibri" panose="020F0502020204030204" pitchFamily="34" charset="0"/>
              <a:cs typeface="Calibri" panose="020F0502020204030204" pitchFamily="34" charset="0"/>
            </a:endParaRPr>
          </a:p>
          <a:p>
            <a:pPr marL="0" indent="0" algn="just">
              <a:buNone/>
            </a:pPr>
            <a:r>
              <a:rPr lang="it-IT" sz="7200" dirty="0">
                <a:effectLst/>
                <a:latin typeface="Calibri" panose="020F0502020204030204" pitchFamily="34" charset="0"/>
                <a:ea typeface="Times New Roman" panose="02020603050405020304" pitchFamily="18" charset="0"/>
                <a:cs typeface="Calibri" panose="020F0502020204030204" pitchFamily="34" charset="0"/>
              </a:rPr>
              <a:t>L’eventuale </a:t>
            </a:r>
            <a:r>
              <a:rPr lang="it-IT" sz="7200" dirty="0">
                <a:latin typeface="Calibri" panose="020F0502020204030204" pitchFamily="34" charset="0"/>
                <a:ea typeface="Times New Roman" panose="02020603050405020304" pitchFamily="18" charset="0"/>
                <a:cs typeface="Calibri" panose="020F0502020204030204" pitchFamily="34" charset="0"/>
              </a:rPr>
              <a:t>gestione da parte della fiduciaria (</a:t>
            </a:r>
            <a:r>
              <a:rPr lang="it-IT" sz="7200" dirty="0">
                <a:effectLst/>
                <a:latin typeface="Calibri" panose="020F0502020204030204" pitchFamily="34" charset="0"/>
                <a:ea typeface="Times New Roman" panose="02020603050405020304" pitchFamily="18" charset="0"/>
                <a:cs typeface="Calibri" panose="020F0502020204030204" pitchFamily="34" charset="0"/>
              </a:rPr>
              <a:t>con facoltà dispositiva/consultiva) dell’</a:t>
            </a:r>
            <a:r>
              <a:rPr lang="it-IT" sz="7200" i="1" dirty="0">
                <a:effectLst/>
                <a:latin typeface="Calibri" panose="020F0502020204030204" pitchFamily="34" charset="0"/>
                <a:ea typeface="Times New Roman" panose="02020603050405020304" pitchFamily="18" charset="0"/>
                <a:cs typeface="Calibri" panose="020F0502020204030204" pitchFamily="34" charset="0"/>
              </a:rPr>
              <a:t>account</a:t>
            </a:r>
            <a:r>
              <a:rPr lang="it-IT" sz="7200" dirty="0">
                <a:effectLst/>
                <a:latin typeface="Calibri" panose="020F0502020204030204" pitchFamily="34" charset="0"/>
                <a:ea typeface="Times New Roman" panose="02020603050405020304" pitchFamily="18" charset="0"/>
                <a:cs typeface="Calibri" panose="020F0502020204030204" pitchFamily="34" charset="0"/>
              </a:rPr>
              <a:t> attivato presso </a:t>
            </a:r>
            <a:r>
              <a:rPr lang="it-IT" sz="7200" dirty="0" err="1">
                <a:effectLst/>
                <a:latin typeface="Calibri" panose="020F0502020204030204" pitchFamily="34" charset="0"/>
                <a:ea typeface="Times New Roman" panose="02020603050405020304" pitchFamily="18" charset="0"/>
                <a:cs typeface="Calibri" panose="020F0502020204030204" pitchFamily="34" charset="0"/>
              </a:rPr>
              <a:t>l’exchange</a:t>
            </a:r>
            <a:r>
              <a:rPr lang="it-IT" sz="7200" dirty="0">
                <a:effectLst/>
                <a:latin typeface="Calibri" panose="020F0502020204030204" pitchFamily="34" charset="0"/>
                <a:ea typeface="Times New Roman" panose="02020603050405020304" pitchFamily="18" charset="0"/>
                <a:cs typeface="Calibri" panose="020F0502020204030204" pitchFamily="34" charset="0"/>
              </a:rPr>
              <a:t> non rientra nei servizi relativi all’utilizzo di valuta virtuale o di portafoglio digitale di cui al decreto MEF 13 gennaio 2022 e non è, pertanto, necessaria l’iscrizione della fiduciaria nel registro tenuto dall’OAM. </a:t>
            </a:r>
          </a:p>
          <a:p>
            <a:pPr marL="0" indent="0" algn="just">
              <a:buNone/>
            </a:pPr>
            <a:endParaRPr lang="it-IT" sz="7100" dirty="0">
              <a:latin typeface="Calibri" panose="020F0502020204030204" pitchFamily="34" charset="0"/>
              <a:cs typeface="Calibri" panose="020F0502020204030204" pitchFamily="34" charset="0"/>
            </a:endParaRPr>
          </a:p>
          <a:p>
            <a:pPr marL="0" indent="0" algn="just">
              <a:buNone/>
            </a:pPr>
            <a:r>
              <a:rPr lang="it-IT" sz="7100" dirty="0">
                <a:latin typeface="Calibri" panose="020F0502020204030204" pitchFamily="34" charset="0"/>
                <a:cs typeface="Calibri" panose="020F0502020204030204" pitchFamily="34" charset="0"/>
              </a:rPr>
              <a:t>Alle stesse conclusioni si giunge anche relativamente all’attività di custodia delle chiavi </a:t>
            </a:r>
            <a:r>
              <a:rPr lang="it-IT" altLang="it-IT" sz="7100" dirty="0">
                <a:latin typeface="Calibri" panose="020F0502020204030204" pitchFamily="34" charset="0"/>
                <a:cs typeface="Calibri" panose="020F0502020204030204" pitchFamily="34" charset="0"/>
              </a:rPr>
              <a:t>crittografiche private </a:t>
            </a:r>
            <a:r>
              <a:rPr lang="it-IT" sz="7100" dirty="0">
                <a:latin typeface="Calibri" panose="020F0502020204030204" pitchFamily="34" charset="0"/>
                <a:cs typeface="Calibri" panose="020F0502020204030204" pitchFamily="34" charset="0"/>
              </a:rPr>
              <a:t>di accesso al portafoglio digitale  contenente cripto-asset del fiduciante (tale attività assume significativa valenza in ottica successoria).</a:t>
            </a:r>
          </a:p>
        </p:txBody>
      </p:sp>
    </p:spTree>
    <p:extLst>
      <p:ext uri="{BB962C8B-B14F-4D97-AF65-F5344CB8AC3E}">
        <p14:creationId xmlns:p14="http://schemas.microsoft.com/office/powerpoint/2010/main" val="11837830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B70AA90E-2EF2-47DC-96D6-E198C58590BB}"/>
              </a:ext>
            </a:extLst>
          </p:cNvPr>
          <p:cNvSpPr>
            <a:spLocks noGrp="1"/>
          </p:cNvSpPr>
          <p:nvPr>
            <p:ph type="title"/>
          </p:nvPr>
        </p:nvSpPr>
        <p:spPr/>
        <p:txBody>
          <a:bodyPr>
            <a:normAutofit/>
          </a:bodyPr>
          <a:lstStyle/>
          <a:p>
            <a:pPr algn="ctr"/>
            <a:r>
              <a:rPr lang="it-IT" sz="7200" dirty="0"/>
              <a:t>Fiduciaria e cripto-asset</a:t>
            </a:r>
          </a:p>
        </p:txBody>
      </p:sp>
      <p:sp>
        <p:nvSpPr>
          <p:cNvPr id="4" name="Segnaposto testo 3">
            <a:extLst>
              <a:ext uri="{FF2B5EF4-FFF2-40B4-BE49-F238E27FC236}">
                <a16:creationId xmlns:a16="http://schemas.microsoft.com/office/drawing/2014/main" id="{7C5DB217-1A00-445C-896F-DBFC53C11E08}"/>
              </a:ext>
            </a:extLst>
          </p:cNvPr>
          <p:cNvSpPr>
            <a:spLocks noGrp="1"/>
          </p:cNvSpPr>
          <p:nvPr>
            <p:ph type="body" sz="quarter" idx="10"/>
          </p:nvPr>
        </p:nvSpPr>
        <p:spPr/>
        <p:txBody>
          <a:bodyPr>
            <a:normAutofit fontScale="70000" lnSpcReduction="20000"/>
          </a:bodyPr>
          <a:lstStyle/>
          <a:p>
            <a:pPr marL="0" indent="0" algn="just">
              <a:buNone/>
            </a:pPr>
            <a:r>
              <a:rPr lang="it-IT" sz="7200" dirty="0">
                <a:effectLst/>
                <a:latin typeface="Calibri" panose="020F0502020204030204" pitchFamily="34" charset="0"/>
                <a:ea typeface="Times New Roman" panose="02020603050405020304" pitchFamily="18" charset="0"/>
                <a:cs typeface="Calibri" panose="020F0502020204030204" pitchFamily="34" charset="0"/>
              </a:rPr>
              <a:t>In tutti i casi in cui la fiduciaria riceve un mandato avente ad oggetto cripto-asset troveranno applicazione le norme e gli obblighi previsti dalla normativa </a:t>
            </a:r>
            <a:r>
              <a:rPr lang="it-IT" sz="7200" dirty="0">
                <a:latin typeface="Calibri" panose="020F0502020204030204" pitchFamily="34" charset="0"/>
                <a:ea typeface="Times New Roman" panose="02020603050405020304" pitchFamily="18" charset="0"/>
                <a:cs typeface="Calibri" panose="020F0502020204030204" pitchFamily="34" charset="0"/>
              </a:rPr>
              <a:t>di settore e da quella </a:t>
            </a:r>
            <a:r>
              <a:rPr lang="it-IT" sz="7200" dirty="0">
                <a:effectLst/>
                <a:latin typeface="Calibri" panose="020F0502020204030204" pitchFamily="34" charset="0"/>
                <a:ea typeface="Times New Roman" panose="02020603050405020304" pitchFamily="18" charset="0"/>
                <a:cs typeface="Calibri" panose="020F0502020204030204" pitchFamily="34" charset="0"/>
              </a:rPr>
              <a:t>antiriciclaggio.</a:t>
            </a:r>
          </a:p>
          <a:p>
            <a:pPr marL="0" indent="0" algn="just">
              <a:buNone/>
            </a:pPr>
            <a:endParaRPr lang="it-IT" sz="72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it-IT" sz="7200" dirty="0">
                <a:effectLst/>
                <a:latin typeface="Calibri" panose="020F0502020204030204" pitchFamily="34" charset="0"/>
                <a:ea typeface="Times New Roman" panose="02020603050405020304" pitchFamily="18" charset="0"/>
                <a:cs typeface="Calibri" panose="020F0502020204030204" pitchFamily="34" charset="0"/>
              </a:rPr>
              <a:t>Con riguardo a quest’</a:t>
            </a:r>
            <a:r>
              <a:rPr lang="it-IT" sz="7200" dirty="0">
                <a:latin typeface="Calibri" panose="020F0502020204030204" pitchFamily="34" charset="0"/>
                <a:ea typeface="Times New Roman" panose="02020603050405020304" pitchFamily="18" charset="0"/>
                <a:cs typeface="Calibri" panose="020F0502020204030204" pitchFamily="34" charset="0"/>
              </a:rPr>
              <a:t>u</a:t>
            </a:r>
            <a:r>
              <a:rPr lang="it-IT" sz="7200" dirty="0">
                <a:effectLst/>
                <a:latin typeface="Calibri" panose="020F0502020204030204" pitchFamily="34" charset="0"/>
                <a:ea typeface="Times New Roman" panose="02020603050405020304" pitchFamily="18" charset="0"/>
                <a:cs typeface="Calibri" panose="020F0502020204030204" pitchFamily="34" charset="0"/>
              </a:rPr>
              <a:t>ltima assume particolare importanza la verifica dell’origine dei fondi: tale controllo sarà ancor più rilevante se la fiduciaria riceverà incarico di intestarsi un conto la cui provvista proviene da un rapporto, intestato al cliente, alimentato da disponibilità provenienti dalla compravendita di criptovalute.</a:t>
            </a:r>
          </a:p>
          <a:p>
            <a:pPr marL="0" indent="0" algn="just">
              <a:buNone/>
            </a:pPr>
            <a:r>
              <a:rPr lang="it-IT" sz="7200" dirty="0">
                <a:effectLst/>
                <a:latin typeface="Calibri" panose="020F0502020204030204" pitchFamily="34" charset="0"/>
                <a:ea typeface="Times New Roman" panose="02020603050405020304" pitchFamily="18" charset="0"/>
                <a:cs typeface="Calibri" panose="020F0502020204030204" pitchFamily="34" charset="0"/>
              </a:rPr>
              <a:t> </a:t>
            </a:r>
          </a:p>
          <a:p>
            <a:pPr marL="0" indent="0" algn="just">
              <a:buNone/>
            </a:pPr>
            <a:r>
              <a:rPr lang="it-IT" sz="7200" dirty="0">
                <a:effectLst/>
                <a:latin typeface="Calibri" panose="020F0502020204030204" pitchFamily="34" charset="0"/>
                <a:ea typeface="Times New Roman" panose="02020603050405020304" pitchFamily="18" charset="0"/>
                <a:cs typeface="Calibri" panose="020F0502020204030204" pitchFamily="34" charset="0"/>
              </a:rPr>
              <a:t>Con specifico riferimento al settore dei cripto-asset sarà doveroso attenersi alle disposizioni contenute nella </a:t>
            </a:r>
            <a:r>
              <a:rPr lang="it-IT" sz="7200" dirty="0">
                <a:latin typeface="Calibri" panose="020F0502020204030204" pitchFamily="34" charset="0"/>
                <a:ea typeface="Times New Roman" panose="02020603050405020304" pitchFamily="18" charset="0"/>
                <a:cs typeface="Calibri" panose="020F0502020204030204" pitchFamily="34" charset="0"/>
              </a:rPr>
              <a:t>c</a:t>
            </a:r>
            <a:r>
              <a:rPr lang="it-IT" sz="7200" dirty="0">
                <a:effectLst/>
                <a:latin typeface="Calibri" panose="020F0502020204030204" pitchFamily="34" charset="0"/>
                <a:ea typeface="Times New Roman" panose="02020603050405020304" pitchFamily="18" charset="0"/>
                <a:cs typeface="Calibri" panose="020F0502020204030204" pitchFamily="34" charset="0"/>
              </a:rPr>
              <a:t>omunicazione UIF del 28 maggio 2019 che ha individuato dei criteri per effettuare eventuali segnalazioni di operazioni sospette (indici che sono in corso di aggiornamento da parte dell’UIF).</a:t>
            </a:r>
          </a:p>
        </p:txBody>
      </p:sp>
    </p:spTree>
    <p:extLst>
      <p:ext uri="{BB962C8B-B14F-4D97-AF65-F5344CB8AC3E}">
        <p14:creationId xmlns:p14="http://schemas.microsoft.com/office/powerpoint/2010/main" val="400786133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B70AA90E-2EF2-47DC-96D6-E198C58590BB}"/>
              </a:ext>
            </a:extLst>
          </p:cNvPr>
          <p:cNvSpPr>
            <a:spLocks noGrp="1"/>
          </p:cNvSpPr>
          <p:nvPr>
            <p:ph type="title"/>
          </p:nvPr>
        </p:nvSpPr>
        <p:spPr/>
        <p:txBody>
          <a:bodyPr>
            <a:normAutofit/>
          </a:bodyPr>
          <a:lstStyle/>
          <a:p>
            <a:pPr algn="ctr"/>
            <a:r>
              <a:rPr lang="it-IT" sz="7200" dirty="0"/>
              <a:t>Fiduciaria e cripto-asset</a:t>
            </a:r>
          </a:p>
        </p:txBody>
      </p:sp>
      <p:sp>
        <p:nvSpPr>
          <p:cNvPr id="4" name="Segnaposto testo 3">
            <a:extLst>
              <a:ext uri="{FF2B5EF4-FFF2-40B4-BE49-F238E27FC236}">
                <a16:creationId xmlns:a16="http://schemas.microsoft.com/office/drawing/2014/main" id="{7C5DB217-1A00-445C-896F-DBFC53C11E08}"/>
              </a:ext>
            </a:extLst>
          </p:cNvPr>
          <p:cNvSpPr>
            <a:spLocks noGrp="1"/>
          </p:cNvSpPr>
          <p:nvPr>
            <p:ph type="body" sz="quarter" idx="10"/>
          </p:nvPr>
        </p:nvSpPr>
        <p:spPr>
          <a:xfrm>
            <a:off x="1675526" y="2876550"/>
            <a:ext cx="21025723" cy="8976144"/>
          </a:xfrm>
        </p:spPr>
        <p:txBody>
          <a:bodyPr>
            <a:normAutofit lnSpcReduction="10000"/>
          </a:bodyPr>
          <a:lstStyle/>
          <a:p>
            <a:pPr marL="0" indent="0" algn="just">
              <a:buNone/>
            </a:pPr>
            <a:r>
              <a:rPr lang="it-IT" sz="4800" dirty="0">
                <a:latin typeface="Calibri" panose="020F0502020204030204" pitchFamily="34" charset="0"/>
                <a:cs typeface="Calibri" panose="020F0502020204030204" pitchFamily="34" charset="0"/>
              </a:rPr>
              <a:t>La fiduciaria per conto del fiduciante potrà:</a:t>
            </a:r>
          </a:p>
          <a:p>
            <a:pPr marL="0" indent="0" algn="just">
              <a:buNone/>
            </a:pPr>
            <a:endParaRPr lang="it-IT" sz="4800" dirty="0">
              <a:latin typeface="Calibri" panose="020F0502020204030204" pitchFamily="34" charset="0"/>
              <a:cs typeface="Calibri" panose="020F0502020204030204" pitchFamily="34" charset="0"/>
            </a:endParaRPr>
          </a:p>
          <a:p>
            <a:pPr algn="just">
              <a:buFontTx/>
              <a:buChar char="-"/>
            </a:pPr>
            <a:r>
              <a:rPr lang="it-IT" dirty="0">
                <a:latin typeface="Calibri" panose="020F0502020204030204" pitchFamily="34" charset="0"/>
                <a:cs typeface="Calibri" panose="020F0502020204030204" pitchFamily="34" charset="0"/>
              </a:rPr>
              <a:t>sottoscrivere un conto corrente (in Italia o più probabilmente all’estero per la presenza di un maggior numero di operatori attrezzati per gestire questa operatività) utilizzato poi per effettuare acquisti/vendite di cripto-asset. L’intervento della fiduciaria, nel caso di un conto estero, consentirà al fiduciante di essere esonerato dalla compilazione del quadro RW della dichiarazione dei redditi.</a:t>
            </a:r>
          </a:p>
          <a:p>
            <a:pPr marL="0" indent="0" algn="just">
              <a:buNone/>
            </a:pPr>
            <a:endParaRPr lang="it-IT" dirty="0">
              <a:latin typeface="Calibri" panose="020F0502020204030204" pitchFamily="34" charset="0"/>
              <a:cs typeface="Calibri" panose="020F0502020204030204" pitchFamily="34" charset="0"/>
            </a:endParaRPr>
          </a:p>
          <a:p>
            <a:pPr algn="just">
              <a:buFontTx/>
              <a:buChar char="-"/>
            </a:pPr>
            <a:r>
              <a:rPr lang="it-IT" sz="4800" dirty="0">
                <a:latin typeface="Calibri" panose="020F0502020204030204" pitchFamily="34" charset="0"/>
                <a:cs typeface="Calibri" panose="020F0502020204030204" pitchFamily="34" charset="0"/>
              </a:rPr>
              <a:t>assumere in amministrazione l’account aperto presso un </a:t>
            </a:r>
            <a:r>
              <a:rPr lang="it-IT" sz="4800" dirty="0" err="1">
                <a:latin typeface="Calibri" panose="020F0502020204030204" pitchFamily="34" charset="0"/>
                <a:cs typeface="Calibri" panose="020F0502020204030204" pitchFamily="34" charset="0"/>
              </a:rPr>
              <a:t>exchange</a:t>
            </a:r>
            <a:r>
              <a:rPr lang="it-IT" sz="4800" dirty="0">
                <a:latin typeface="Calibri" panose="020F0502020204030204" pitchFamily="34" charset="0"/>
                <a:cs typeface="Calibri" panose="020F0502020204030204" pitchFamily="34" charset="0"/>
              </a:rPr>
              <a:t>. Anche in tal caso l</a:t>
            </a:r>
            <a:r>
              <a:rPr lang="it-IT" dirty="0">
                <a:latin typeface="Calibri" panose="020F0502020204030204" pitchFamily="34" charset="0"/>
                <a:cs typeface="Calibri" panose="020F0502020204030204" pitchFamily="34" charset="0"/>
              </a:rPr>
              <a:t>’intervento della fiduciaria consentirà al fiduciante di andare esente dalla compilazione del quadro RW della dichiarazione dei redditi</a:t>
            </a:r>
          </a:p>
        </p:txBody>
      </p:sp>
    </p:spTree>
    <p:extLst>
      <p:ext uri="{BB962C8B-B14F-4D97-AF65-F5344CB8AC3E}">
        <p14:creationId xmlns:p14="http://schemas.microsoft.com/office/powerpoint/2010/main" val="381951304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B70AA90E-2EF2-47DC-96D6-E198C58590BB}"/>
              </a:ext>
            </a:extLst>
          </p:cNvPr>
          <p:cNvSpPr>
            <a:spLocks noGrp="1"/>
          </p:cNvSpPr>
          <p:nvPr>
            <p:ph type="title"/>
          </p:nvPr>
        </p:nvSpPr>
        <p:spPr/>
        <p:txBody>
          <a:bodyPr>
            <a:normAutofit/>
          </a:bodyPr>
          <a:lstStyle/>
          <a:p>
            <a:pPr algn="ctr"/>
            <a:r>
              <a:rPr lang="it-IT" sz="7200" dirty="0"/>
              <a:t>Fiduciaria e cripto-asset</a:t>
            </a:r>
          </a:p>
        </p:txBody>
      </p:sp>
      <p:sp>
        <p:nvSpPr>
          <p:cNvPr id="4" name="Segnaposto testo 3">
            <a:extLst>
              <a:ext uri="{FF2B5EF4-FFF2-40B4-BE49-F238E27FC236}">
                <a16:creationId xmlns:a16="http://schemas.microsoft.com/office/drawing/2014/main" id="{7C5DB217-1A00-445C-896F-DBFC53C11E08}"/>
              </a:ext>
            </a:extLst>
          </p:cNvPr>
          <p:cNvSpPr>
            <a:spLocks noGrp="1"/>
          </p:cNvSpPr>
          <p:nvPr>
            <p:ph type="body" sz="quarter" idx="10"/>
          </p:nvPr>
        </p:nvSpPr>
        <p:spPr>
          <a:xfrm>
            <a:off x="1675526" y="2876550"/>
            <a:ext cx="21025723" cy="8976144"/>
          </a:xfrm>
        </p:spPr>
        <p:txBody>
          <a:bodyPr>
            <a:normAutofit/>
          </a:bodyPr>
          <a:lstStyle/>
          <a:p>
            <a:pPr marL="0" indent="0" algn="just">
              <a:buNone/>
            </a:pPr>
            <a:r>
              <a:rPr lang="it-IT" sz="4800" dirty="0">
                <a:latin typeface="Calibri" panose="020F0502020204030204" pitchFamily="34" charset="0"/>
                <a:cs typeface="Calibri" panose="020F0502020204030204" pitchFamily="34" charset="0"/>
              </a:rPr>
              <a:t>La fiduciaria per conto del fiduciante potrà:</a:t>
            </a:r>
          </a:p>
          <a:p>
            <a:pPr marL="0" indent="0" algn="just">
              <a:buNone/>
            </a:pPr>
            <a:endParaRPr lang="it-IT" sz="4800" dirty="0">
              <a:latin typeface="Calibri" panose="020F0502020204030204" pitchFamily="34" charset="0"/>
              <a:cs typeface="Calibri" panose="020F0502020204030204" pitchFamily="34" charset="0"/>
            </a:endParaRPr>
          </a:p>
          <a:p>
            <a:pPr algn="just">
              <a:buFontTx/>
              <a:buChar char="-"/>
            </a:pPr>
            <a:r>
              <a:rPr lang="it-IT" dirty="0">
                <a:latin typeface="Calibri" panose="020F0502020204030204" pitchFamily="34" charset="0"/>
                <a:cs typeface="Calibri" panose="020F0502020204030204" pitchFamily="34" charset="0"/>
              </a:rPr>
              <a:t>r</a:t>
            </a:r>
            <a:r>
              <a:rPr lang="it-IT" sz="4800" dirty="0">
                <a:latin typeface="Calibri" panose="020F0502020204030204" pitchFamily="34" charset="0"/>
                <a:cs typeface="Calibri" panose="020F0502020204030204" pitchFamily="34" charset="0"/>
              </a:rPr>
              <a:t>icevere in deposito fiduciario, anche in ottica successoria, le chiavi di accesso ad eventuali portafogli elettronici contenenti cripto-asset del fiduciante</a:t>
            </a:r>
          </a:p>
          <a:p>
            <a:pPr marL="0" indent="0" algn="just">
              <a:buNone/>
            </a:pPr>
            <a:endParaRPr lang="it-IT" sz="4800" dirty="0">
              <a:latin typeface="Calibri" panose="020F0502020204030204" pitchFamily="34" charset="0"/>
              <a:cs typeface="Calibri" panose="020F0502020204030204" pitchFamily="34" charset="0"/>
            </a:endParaRPr>
          </a:p>
          <a:p>
            <a:pPr algn="just">
              <a:buFontTx/>
              <a:buChar char="-"/>
            </a:pPr>
            <a:r>
              <a:rPr lang="it-IT" dirty="0">
                <a:latin typeface="Calibri" panose="020F0502020204030204" pitchFamily="34" charset="0"/>
                <a:cs typeface="Calibri" panose="020F0502020204030204" pitchFamily="34" charset="0"/>
              </a:rPr>
              <a:t>a</a:t>
            </a:r>
            <a:r>
              <a:rPr lang="it-IT" sz="4800" dirty="0">
                <a:latin typeface="Calibri" panose="020F0502020204030204" pitchFamily="34" charset="0"/>
                <a:cs typeface="Calibri" panose="020F0502020204030204" pitchFamily="34" charset="0"/>
              </a:rPr>
              <a:t>cquistare strumenti finanziari, quotati e non, italiani ed esteri, che investono direttamene o indirettamente in cripto-asset (ETF, ETP, ETC, fondi, certificates, azioni o partecipazioni di società attive nell’acquisto/vendita di cripto-asset). L’intervento della fiduciaria esonera il fiduciante dalla compilazione del quadro RW e dal pagamento delle imposte (la fiduciaria farà da sostituto d’imposta)</a:t>
            </a:r>
          </a:p>
        </p:txBody>
      </p:sp>
    </p:spTree>
    <p:extLst>
      <p:ext uri="{BB962C8B-B14F-4D97-AF65-F5344CB8AC3E}">
        <p14:creationId xmlns:p14="http://schemas.microsoft.com/office/powerpoint/2010/main" val="129958671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B70AA90E-2EF2-47DC-96D6-E198C58590BB}"/>
              </a:ext>
            </a:extLst>
          </p:cNvPr>
          <p:cNvSpPr>
            <a:spLocks noGrp="1"/>
          </p:cNvSpPr>
          <p:nvPr>
            <p:ph type="title"/>
          </p:nvPr>
        </p:nvSpPr>
        <p:spPr/>
        <p:txBody>
          <a:bodyPr>
            <a:normAutofit/>
          </a:bodyPr>
          <a:lstStyle/>
          <a:p>
            <a:pPr algn="ctr"/>
            <a:r>
              <a:rPr lang="it-IT" sz="7200" dirty="0"/>
              <a:t>Fiduciaria e cripto-asset in sintesi </a:t>
            </a:r>
          </a:p>
        </p:txBody>
      </p:sp>
      <p:sp>
        <p:nvSpPr>
          <p:cNvPr id="4" name="Segnaposto testo 3">
            <a:extLst>
              <a:ext uri="{FF2B5EF4-FFF2-40B4-BE49-F238E27FC236}">
                <a16:creationId xmlns:a16="http://schemas.microsoft.com/office/drawing/2014/main" id="{7C5DB217-1A00-445C-896F-DBFC53C11E08}"/>
              </a:ext>
            </a:extLst>
          </p:cNvPr>
          <p:cNvSpPr>
            <a:spLocks noGrp="1"/>
          </p:cNvSpPr>
          <p:nvPr>
            <p:ph type="body" sz="quarter" idx="10"/>
          </p:nvPr>
        </p:nvSpPr>
        <p:spPr>
          <a:xfrm>
            <a:off x="1675526" y="2876550"/>
            <a:ext cx="21025723" cy="8976144"/>
          </a:xfrm>
        </p:spPr>
        <p:txBody>
          <a:bodyPr>
            <a:normAutofit/>
          </a:bodyPr>
          <a:lstStyle/>
          <a:p>
            <a:pPr marL="742950" indent="-742950" algn="just">
              <a:buFont typeface="+mj-lt"/>
              <a:buAutoNum type="arabicPeriod"/>
            </a:pPr>
            <a:r>
              <a:rPr lang="it-IT" sz="4400" dirty="0">
                <a:effectLst/>
                <a:latin typeface="Calibri" panose="020F0502020204030204" pitchFamily="34" charset="0"/>
                <a:ea typeface="Calibri" panose="020F0502020204030204" pitchFamily="34" charset="0"/>
                <a:cs typeface="Times New Roman" panose="02020603050405020304" pitchFamily="18" charset="0"/>
              </a:rPr>
              <a:t>l'utilizzo della fiduciaria consente al detentore di cripto-asset di andare esente dalla compilazione del quadro RW (vedasi anche istruzioni ministeriali alla compilazione del citato quadro)</a:t>
            </a:r>
          </a:p>
          <a:p>
            <a:pPr marL="742950" indent="-742950" algn="just">
              <a:buFont typeface="+mj-lt"/>
              <a:buAutoNum type="arabicPeriod"/>
            </a:pPr>
            <a:endParaRPr lang="it-IT" sz="4400" dirty="0">
              <a:effectLst/>
              <a:latin typeface="Calibri" panose="020F0502020204030204" pitchFamily="34" charset="0"/>
              <a:ea typeface="Calibri" panose="020F0502020204030204" pitchFamily="34" charset="0"/>
              <a:cs typeface="Times New Roman" panose="02020603050405020304" pitchFamily="18" charset="0"/>
            </a:endParaRPr>
          </a:p>
          <a:p>
            <a:pPr marL="742950" indent="-742950" algn="just">
              <a:buFont typeface="+mj-lt"/>
              <a:buAutoNum type="arabicPeriod"/>
            </a:pPr>
            <a:r>
              <a:rPr lang="it-IT" sz="4400" dirty="0">
                <a:effectLst/>
                <a:latin typeface="Calibri" panose="020F0502020204030204" pitchFamily="34" charset="0"/>
                <a:ea typeface="Calibri" panose="020F0502020204030204" pitchFamily="34" charset="0"/>
                <a:cs typeface="Times New Roman" panose="02020603050405020304" pitchFamily="18" charset="0"/>
              </a:rPr>
              <a:t>l'utilizzo della fiduciaria consente a chi decide di vendere cripto-asset, di depositare la relativa liquidità su un conto estero intestato o dato in amministrazione alla fiduciaria. In tal modo il cliente va esente dalla compilazione del quadro RW e la fiduciaria </a:t>
            </a:r>
            <a:r>
              <a:rPr lang="it-IT" sz="4400" dirty="0">
                <a:latin typeface="Calibri" panose="020F0502020204030204" pitchFamily="34" charset="0"/>
                <a:ea typeface="Calibri" panose="020F0502020204030204" pitchFamily="34" charset="0"/>
                <a:cs typeface="Times New Roman" panose="02020603050405020304" pitchFamily="18" charset="0"/>
              </a:rPr>
              <a:t>fungerebbe da </a:t>
            </a:r>
            <a:r>
              <a:rPr lang="it-IT" sz="4400" dirty="0">
                <a:effectLst/>
                <a:latin typeface="Calibri" panose="020F0502020204030204" pitchFamily="34" charset="0"/>
                <a:ea typeface="Calibri" panose="020F0502020204030204" pitchFamily="34" charset="0"/>
                <a:cs typeface="Times New Roman" panose="02020603050405020304" pitchFamily="18" charset="0"/>
              </a:rPr>
              <a:t>sostituto d'imposta sulle attività finanziarie detenute sul citato conto estero</a:t>
            </a:r>
          </a:p>
          <a:p>
            <a:pPr marL="742950" indent="-742950" algn="just">
              <a:buFont typeface="+mj-lt"/>
              <a:buAutoNum type="arabicPeriod"/>
            </a:pPr>
            <a:endParaRPr lang="it-IT" sz="4400" dirty="0">
              <a:effectLst/>
              <a:latin typeface="Calibri" panose="020F0502020204030204" pitchFamily="34" charset="0"/>
              <a:ea typeface="Calibri" panose="020F0502020204030204" pitchFamily="34" charset="0"/>
              <a:cs typeface="Times New Roman" panose="02020603050405020304" pitchFamily="18" charset="0"/>
            </a:endParaRPr>
          </a:p>
          <a:p>
            <a:pPr marL="742950" indent="-742950" algn="just">
              <a:buFont typeface="+mj-lt"/>
              <a:buAutoNum type="arabicPeriod"/>
            </a:pPr>
            <a:r>
              <a:rPr lang="it-IT" sz="4400" dirty="0">
                <a:effectLst/>
                <a:latin typeface="Calibri" panose="020F0502020204030204" pitchFamily="34" charset="0"/>
                <a:ea typeface="Calibri" panose="020F0502020204030204" pitchFamily="34" charset="0"/>
                <a:cs typeface="Times New Roman" panose="02020603050405020304" pitchFamily="18" charset="0"/>
              </a:rPr>
              <a:t>la fiduciaria può assumere mandati </a:t>
            </a:r>
            <a:r>
              <a:rPr lang="it-IT" sz="4400" i="1" dirty="0">
                <a:effectLst/>
                <a:latin typeface="Calibri" panose="020F0502020204030204" pitchFamily="34" charset="0"/>
                <a:ea typeface="Calibri" panose="020F0502020204030204" pitchFamily="34" charset="0"/>
                <a:cs typeface="Times New Roman" panose="02020603050405020304" pitchFamily="18" charset="0"/>
              </a:rPr>
              <a:t>post </a:t>
            </a:r>
            <a:r>
              <a:rPr lang="it-IT" sz="4400" i="1" dirty="0" err="1">
                <a:effectLst/>
                <a:latin typeface="Calibri" panose="020F0502020204030204" pitchFamily="34" charset="0"/>
                <a:ea typeface="Calibri" panose="020F0502020204030204" pitchFamily="34" charset="0"/>
                <a:cs typeface="Times New Roman" panose="02020603050405020304" pitchFamily="18" charset="0"/>
              </a:rPr>
              <a:t>mortem</a:t>
            </a:r>
            <a:r>
              <a:rPr lang="it-IT" sz="4400" dirty="0">
                <a:effectLst/>
                <a:latin typeface="Calibri" panose="020F0502020204030204" pitchFamily="34" charset="0"/>
                <a:ea typeface="Calibri" panose="020F0502020204030204" pitchFamily="34" charset="0"/>
                <a:cs typeface="Times New Roman" panose="02020603050405020304" pitchFamily="18" charset="0"/>
              </a:rPr>
              <a:t> e legati di password per consentire una gestione più professionale e sicura dell'eredità digitale</a:t>
            </a:r>
          </a:p>
        </p:txBody>
      </p:sp>
    </p:spTree>
    <p:extLst>
      <p:ext uri="{BB962C8B-B14F-4D97-AF65-F5344CB8AC3E}">
        <p14:creationId xmlns:p14="http://schemas.microsoft.com/office/powerpoint/2010/main" val="10840226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immagine 5" descr="Immagine che contiene testo&#10;&#10;Descrizione generata automaticamente">
            <a:extLst>
              <a:ext uri="{FF2B5EF4-FFF2-40B4-BE49-F238E27FC236}">
                <a16:creationId xmlns:a16="http://schemas.microsoft.com/office/drawing/2014/main" id="{BAEAEE29-F5B9-429C-B177-A64B20E4E897}"/>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40" t="44394" r="-40" b="15240"/>
          <a:stretch/>
        </p:blipFill>
        <p:spPr>
          <a:xfrm>
            <a:off x="0" y="0"/>
            <a:ext cx="24387468" cy="6560820"/>
          </a:xfrm>
        </p:spPr>
      </p:pic>
      <p:sp>
        <p:nvSpPr>
          <p:cNvPr id="4" name="Segnaposto testo 3">
            <a:extLst>
              <a:ext uri="{FF2B5EF4-FFF2-40B4-BE49-F238E27FC236}">
                <a16:creationId xmlns:a16="http://schemas.microsoft.com/office/drawing/2014/main" id="{BB0327D5-90E4-4348-AF5C-30A8860985A3}"/>
              </a:ext>
            </a:extLst>
          </p:cNvPr>
          <p:cNvSpPr>
            <a:spLocks noGrp="1"/>
          </p:cNvSpPr>
          <p:nvPr>
            <p:ph type="body" sz="quarter" idx="14"/>
          </p:nvPr>
        </p:nvSpPr>
        <p:spPr/>
        <p:txBody>
          <a:bodyPr/>
          <a:lstStyle/>
          <a:p>
            <a:pPr marL="0" indent="0">
              <a:buNone/>
            </a:pPr>
            <a:r>
              <a:rPr lang="it-IT" dirty="0"/>
              <a:t>Fabrizio Vedana</a:t>
            </a:r>
          </a:p>
          <a:p>
            <a:pPr marL="0" indent="0">
              <a:buNone/>
            </a:pPr>
            <a:r>
              <a:rPr lang="it-IT" dirty="0">
                <a:hlinkClick r:id="rId3"/>
              </a:rPr>
              <a:t>vedana@acrossgroup.it</a:t>
            </a:r>
            <a:endParaRPr lang="it-IT" dirty="0"/>
          </a:p>
          <a:p>
            <a:pPr marL="0" indent="0">
              <a:buNone/>
            </a:pPr>
            <a:r>
              <a:rPr lang="it-IT" dirty="0">
                <a:hlinkClick r:id="rId4"/>
              </a:rPr>
              <a:t>www.acrossgroup.it</a:t>
            </a:r>
            <a:endParaRPr lang="it-IT" dirty="0"/>
          </a:p>
        </p:txBody>
      </p:sp>
      <p:sp>
        <p:nvSpPr>
          <p:cNvPr id="7" name="Titolo 5">
            <a:extLst>
              <a:ext uri="{FF2B5EF4-FFF2-40B4-BE49-F238E27FC236}">
                <a16:creationId xmlns:a16="http://schemas.microsoft.com/office/drawing/2014/main" id="{DBECA161-011C-453F-970D-F218A0AC7239}"/>
              </a:ext>
            </a:extLst>
          </p:cNvPr>
          <p:cNvSpPr txBox="1">
            <a:spLocks/>
          </p:cNvSpPr>
          <p:nvPr/>
        </p:nvSpPr>
        <p:spPr>
          <a:xfrm>
            <a:off x="1735852" y="2988477"/>
            <a:ext cx="21025723" cy="1791268"/>
          </a:xfrm>
          <a:prstGeom prst="rect">
            <a:avLst/>
          </a:prstGeom>
        </p:spPr>
        <p:txBody>
          <a:bodyPr/>
          <a:lstStyle>
            <a:lvl1pPr algn="l" defTabSz="1828434" rtl="0" eaLnBrk="1" latinLnBrk="0" hangingPunct="1">
              <a:lnSpc>
                <a:spcPct val="90000"/>
              </a:lnSpc>
              <a:spcBef>
                <a:spcPct val="0"/>
              </a:spcBef>
              <a:buNone/>
              <a:defRPr lang="en-US" sz="6000" b="0" kern="1200">
                <a:solidFill>
                  <a:srgbClr val="007855"/>
                </a:solidFill>
                <a:latin typeface="Poppins SemiBold" panose="00000700000000000000" pitchFamily="2" charset="0"/>
                <a:ea typeface="Poppins SemiBold" panose="00000700000000000000" pitchFamily="2" charset="0"/>
                <a:cs typeface="Poppins SemiBold" panose="00000700000000000000" pitchFamily="2" charset="0"/>
              </a:defRPr>
            </a:lvl1pPr>
          </a:lstStyle>
          <a:p>
            <a:r>
              <a:rPr lang="it-IT" dirty="0">
                <a:solidFill>
                  <a:schemeClr val="bg1"/>
                </a:solidFill>
              </a:rPr>
              <a:t>Grazie per l’attenzione</a:t>
            </a:r>
          </a:p>
        </p:txBody>
      </p:sp>
    </p:spTree>
    <p:extLst>
      <p:ext uri="{BB962C8B-B14F-4D97-AF65-F5344CB8AC3E}">
        <p14:creationId xmlns:p14="http://schemas.microsoft.com/office/powerpoint/2010/main" val="2275821594"/>
      </p:ext>
    </p:extLst>
  </p:cSld>
  <p:clrMapOvr>
    <a:masterClrMapping/>
  </p:clrMapOvr>
  <p:transition/>
</p:sld>
</file>

<file path=ppt/theme/theme1.xml><?xml version="1.0" encoding="utf-8"?>
<a:theme xmlns:a="http://schemas.openxmlformats.org/drawingml/2006/main" name="1 Tema Across">
  <a:themeElements>
    <a:clrScheme name="Personalizzato 6">
      <a:dk1>
        <a:srgbClr val="474B4E"/>
      </a:dk1>
      <a:lt1>
        <a:srgbClr val="FFFFFF"/>
      </a:lt1>
      <a:dk2>
        <a:srgbClr val="000000"/>
      </a:dk2>
      <a:lt2>
        <a:srgbClr val="FFFFFF"/>
      </a:lt2>
      <a:accent1>
        <a:srgbClr val="000000"/>
      </a:accent1>
      <a:accent2>
        <a:srgbClr val="007855"/>
      </a:accent2>
      <a:accent3>
        <a:srgbClr val="0A3D57"/>
      </a:accent3>
      <a:accent4>
        <a:srgbClr val="91969B"/>
      </a:accent4>
      <a:accent5>
        <a:srgbClr val="4B5050"/>
      </a:accent5>
      <a:accent6>
        <a:srgbClr val="91969B"/>
      </a:accent6>
      <a:hlink>
        <a:srgbClr val="007855"/>
      </a:hlink>
      <a:folHlink>
        <a:srgbClr val="007855"/>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80206</TotalTime>
  <Words>708</Words>
  <Application>Microsoft Office PowerPoint</Application>
  <PresentationFormat>Personalizzato</PresentationFormat>
  <Paragraphs>53</Paragraphs>
  <Slides>8</Slides>
  <Notes>7</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8</vt:i4>
      </vt:variant>
    </vt:vector>
  </HeadingPairs>
  <TitlesOfParts>
    <vt:vector size="17" baseType="lpstr">
      <vt:lpstr>Arial</vt:lpstr>
      <vt:lpstr>Calibri</vt:lpstr>
      <vt:lpstr>Calibri Light</vt:lpstr>
      <vt:lpstr>Lato Light</vt:lpstr>
      <vt:lpstr>Montserrat Light</vt:lpstr>
      <vt:lpstr>Poppins</vt:lpstr>
      <vt:lpstr>Poppins Light</vt:lpstr>
      <vt:lpstr>Poppins SemiBold</vt:lpstr>
      <vt:lpstr>1 Tema Across</vt:lpstr>
      <vt:lpstr>CRIPTO ASSET: LE DIVERSE FORME DI INVESTIMENTO, GLI ATTORI IN GIOCO, LA FISCALITA’ E L’ANTIRICICLAGGIO</vt:lpstr>
      <vt:lpstr>Fiduciaria e cripto-asset</vt:lpstr>
      <vt:lpstr>Fiduciaria e cripto-asset</vt:lpstr>
      <vt:lpstr>Fiduciaria e cripto-asset</vt:lpstr>
      <vt:lpstr>Fiduciaria e cripto-asset</vt:lpstr>
      <vt:lpstr>Fiduciaria e cripto-asset</vt:lpstr>
      <vt:lpstr>Fiduciaria e cripto-asset in sintesi </vt:lpstr>
      <vt:lpstr>Presentazione standard di PowerPoint</vt:lpstr>
    </vt:vector>
  </TitlesOfParts>
  <Manager>http://graphicriver.net/user/jetfabrik</Manager>
  <Company>http://graphicriver.net/user/jetfabrik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Across Family Advisors</dc:title>
  <dc:subject>http://graphicriver.net/user/jetfabrik</dc:subject>
  <dc:creator>Alessandro Muratori</dc:creator>
  <cp:keywords/>
  <dc:description>http://graphicriver.net/user/jetfabrik</dc:description>
  <cp:lastModifiedBy>Fabrizio Vedana</cp:lastModifiedBy>
  <cp:revision>6428</cp:revision>
  <dcterms:created xsi:type="dcterms:W3CDTF">2014-11-12T21:47:38Z</dcterms:created>
  <dcterms:modified xsi:type="dcterms:W3CDTF">2022-10-26T11:45:31Z</dcterms:modified>
  <cp:category/>
</cp:coreProperties>
</file>