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3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21" r:id="rId1"/>
    <p:sldMasterId id="2147483718" r:id="rId2"/>
    <p:sldMasterId id="2147483717" r:id="rId3"/>
    <p:sldMasterId id="2147483732" r:id="rId4"/>
  </p:sldMasterIdLst>
  <p:notesMasterIdLst>
    <p:notesMasterId r:id="rId21"/>
  </p:notesMasterIdLst>
  <p:sldIdLst>
    <p:sldId id="384" r:id="rId5"/>
    <p:sldId id="361" r:id="rId6"/>
    <p:sldId id="364" r:id="rId7"/>
    <p:sldId id="371" r:id="rId8"/>
    <p:sldId id="365" r:id="rId9"/>
    <p:sldId id="366" r:id="rId10"/>
    <p:sldId id="367" r:id="rId11"/>
    <p:sldId id="362" r:id="rId12"/>
    <p:sldId id="363" r:id="rId13"/>
    <p:sldId id="369" r:id="rId14"/>
    <p:sldId id="372" r:id="rId15"/>
    <p:sldId id="373" r:id="rId16"/>
    <p:sldId id="375" r:id="rId17"/>
    <p:sldId id="378" r:id="rId18"/>
    <p:sldId id="381" r:id="rId19"/>
    <p:sldId id="359" r:id="rId20"/>
  </p:sldIdLst>
  <p:sldSz cx="9144000" cy="5143500" type="screen16x9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rosoft Office User" initials="MOU" lastIdx="18" clrIdx="0"/>
  <p:cmAuthor id="2" name="Reusswig, Soryna" initials="RS" lastIdx="5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CEDF3"/>
    <a:srgbClr val="D8DAE3"/>
    <a:srgbClr val="98A2C4"/>
    <a:srgbClr val="6678A3"/>
    <a:srgbClr val="ECEEF2"/>
    <a:srgbClr val="D9DAE3"/>
    <a:srgbClr val="D8DAE4"/>
    <a:srgbClr val="445E8E"/>
    <a:srgbClr val="455D8F"/>
    <a:srgbClr val="173F7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ittlere Formatvorlag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Keine Formatvorlage, kei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Designformatvorlage 1 - Akz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940675A-B579-460E-94D1-54222C63F5DA}" styleName="Keine Formatvorlage, Tabellenraster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8799B23B-EC83-4686-B30A-512413B5E67A}" styleName="Helle Formatvorlage 3 - Akz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C083E6E3-FA7D-4D7B-A595-EF9225AFEA82}" styleName="Helle Formatvorlage 1 - Akz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F5AB1C69-6EDB-4FF4-983F-18BD219EF322}" styleName="Mittlere Formatvorlage 2 - Akz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1FECB4D8-DB02-4DC6-A0A2-4F2EBAE1DC90}" styleName="Mittlere Formatvorlage 1 - Akz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412" autoAdjust="0"/>
    <p:restoredTop sz="93833" autoAdjust="0"/>
  </p:normalViewPr>
  <p:slideViewPr>
    <p:cSldViewPr snapToGrid="0" snapToObjects="1">
      <p:cViewPr varScale="1">
        <p:scale>
          <a:sx n="137" d="100"/>
          <a:sy n="137" d="100"/>
        </p:scale>
        <p:origin x="534" y="114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11" d="100"/>
          <a:sy n="111" d="100"/>
        </p:scale>
        <p:origin x="3504" y="5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41F0A2-FAB3-0C4C-BF9E-0600F8AC893B}" type="datetimeFigureOut">
              <a:rPr lang="de-DE" smtClean="0"/>
              <a:t>26.06.2023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Formato Mastertext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F3D9E9-F812-7843-8027-CE90304E8A38}" type="slidenum">
              <a:rPr lang="de-DE" smtClean="0"/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143203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Layouts/_rels/slideLayout2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nhalt - 1x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Bildplatzhalter 4"/>
          <p:cNvSpPr>
            <a:spLocks noGrp="1"/>
          </p:cNvSpPr>
          <p:nvPr>
            <p:ph type="pic" sz="quarter" idx="16" hasCustomPrompt="1"/>
          </p:nvPr>
        </p:nvSpPr>
        <p:spPr>
          <a:xfrm>
            <a:off x="4516576" y="-61646"/>
            <a:ext cx="4627423" cy="520514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1350" baseline="0"/>
            </a:lvl1pPr>
          </a:lstStyle>
          <a:p>
            <a:r>
              <a:rPr lang="de-DE" dirty="0"/>
              <a:t>Insert </a:t>
            </a:r>
            <a:r>
              <a:rPr lang="de-DE" dirty="0" err="1"/>
              <a:t>image</a:t>
            </a:r>
            <a:endParaRPr lang="de-DE" dirty="0"/>
          </a:p>
        </p:txBody>
      </p:sp>
      <p:cxnSp>
        <p:nvCxnSpPr>
          <p:cNvPr id="13" name="Gerade Verbindung 9"/>
          <p:cNvCxnSpPr/>
          <p:nvPr userDrawn="1"/>
        </p:nvCxnSpPr>
        <p:spPr>
          <a:xfrm>
            <a:off x="460094" y="468777"/>
            <a:ext cx="286469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platzhalter 3"/>
          <p:cNvSpPr>
            <a:spLocks noGrp="1"/>
          </p:cNvSpPr>
          <p:nvPr>
            <p:ph type="body" sz="half" idx="14" hasCustomPrompt="1"/>
          </p:nvPr>
        </p:nvSpPr>
        <p:spPr>
          <a:xfrm>
            <a:off x="385576" y="164983"/>
            <a:ext cx="3721967" cy="24867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1350"/>
              </a:lnSpc>
              <a:buNone/>
              <a:defRPr sz="900" b="1" cap="all" baseline="0">
                <a:solidFill>
                  <a:schemeClr val="bg1">
                    <a:lumMod val="65000"/>
                  </a:schemeClr>
                </a:solidFill>
                <a:latin typeface="+mj-lt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 noProof="0" dirty="0"/>
              <a:t>Category</a:t>
            </a:r>
          </a:p>
        </p:txBody>
      </p:sp>
      <p:sp>
        <p:nvSpPr>
          <p:cNvPr id="16" name="Titel 1"/>
          <p:cNvSpPr>
            <a:spLocks noGrp="1"/>
          </p:cNvSpPr>
          <p:nvPr>
            <p:ph type="title" hasCustomPrompt="1"/>
          </p:nvPr>
        </p:nvSpPr>
        <p:spPr>
          <a:xfrm>
            <a:off x="385578" y="587498"/>
            <a:ext cx="3721966" cy="345561"/>
          </a:xfrm>
          <a:prstGeom prst="rect">
            <a:avLst/>
          </a:prstGeom>
        </p:spPr>
        <p:txBody>
          <a:bodyPr tIns="0" anchor="t" anchorCtr="0">
            <a:noAutofit/>
          </a:bodyPr>
          <a:lstStyle>
            <a:lvl1pPr>
              <a:lnSpc>
                <a:spcPts val="2400"/>
              </a:lnSpc>
              <a:defRPr sz="2200" b="1" cap="all" baseline="0">
                <a:latin typeface="+mn-lt"/>
              </a:defRPr>
            </a:lvl1pPr>
          </a:lstStyle>
          <a:p>
            <a:r>
              <a:rPr lang="en-GB" noProof="0" dirty="0"/>
              <a:t>Headline</a:t>
            </a:r>
          </a:p>
        </p:txBody>
      </p:sp>
      <p:sp>
        <p:nvSpPr>
          <p:cNvPr id="17" name="Textplatzhalter 3"/>
          <p:cNvSpPr>
            <a:spLocks noGrp="1"/>
          </p:cNvSpPr>
          <p:nvPr>
            <p:ph type="body" sz="half" idx="2" hasCustomPrompt="1"/>
          </p:nvPr>
        </p:nvSpPr>
        <p:spPr>
          <a:xfrm>
            <a:off x="385576" y="1429657"/>
            <a:ext cx="3721967" cy="3118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1800"/>
              </a:lnSpc>
              <a:buFont typeface="Wingdings" charset="2"/>
              <a:buNone/>
              <a:defRPr sz="1800" baseline="0">
                <a:latin typeface="+mj-lt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 noProof="0" dirty="0"/>
              <a:t>Insert text</a:t>
            </a:r>
          </a:p>
          <a:p>
            <a:pPr lvl="0"/>
            <a:endParaRPr lang="en-GB" noProof="0" dirty="0"/>
          </a:p>
        </p:txBody>
      </p:sp>
      <p:sp>
        <p:nvSpPr>
          <p:cNvPr id="18" name="Slide Number Placeholder 6">
            <a:extLst>
              <a:ext uri="{FF2B5EF4-FFF2-40B4-BE49-F238E27FC236}">
                <a16:creationId xmlns:a16="http://schemas.microsoft.com/office/drawing/2014/main" id="{957F6DAE-1A66-1543-B44E-11F01BF7E1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8921" y="4839834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5118A3-1793-2149-900A-53CEDCCBA901}" type="slidenum">
              <a:rPr lang="en-GB" smtClean="0"/>
              <a:pPr/>
              <a:t>‹N›</a:t>
            </a:fld>
            <a:endParaRPr lang="en-GB" dirty="0"/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7" hasCustomPrompt="1"/>
          </p:nvPr>
        </p:nvSpPr>
        <p:spPr>
          <a:xfrm>
            <a:off x="8523712" y="4808511"/>
            <a:ext cx="193289" cy="223202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>
            <a:noAutofit/>
          </a:bodyPr>
          <a:lstStyle>
            <a:lvl1pPr>
              <a:defRPr sz="100">
                <a:solidFill>
                  <a:schemeClr val="bg1"/>
                </a:solidFill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de-DE" dirty="0"/>
              <a:t>a</a:t>
            </a:r>
          </a:p>
        </p:txBody>
      </p:sp>
      <p:pic>
        <p:nvPicPr>
          <p:cNvPr id="11" name="Grafik 10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324"/>
          <a:stretch/>
        </p:blipFill>
        <p:spPr>
          <a:xfrm>
            <a:off x="8777071" y="4811709"/>
            <a:ext cx="285573" cy="220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81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nhalt - 1 Sp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Gerade Verbindung 9"/>
          <p:cNvCxnSpPr/>
          <p:nvPr userDrawn="1"/>
        </p:nvCxnSpPr>
        <p:spPr>
          <a:xfrm>
            <a:off x="460094" y="468777"/>
            <a:ext cx="286469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platzhalter 3"/>
          <p:cNvSpPr>
            <a:spLocks noGrp="1"/>
          </p:cNvSpPr>
          <p:nvPr>
            <p:ph type="body" sz="half" idx="14" hasCustomPrompt="1"/>
          </p:nvPr>
        </p:nvSpPr>
        <p:spPr>
          <a:xfrm>
            <a:off x="385576" y="164983"/>
            <a:ext cx="4131000" cy="21396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1350"/>
              </a:lnSpc>
              <a:buNone/>
              <a:defRPr sz="900" b="1" cap="all" baseline="0">
                <a:solidFill>
                  <a:schemeClr val="bg1">
                    <a:lumMod val="65000"/>
                  </a:schemeClr>
                </a:solidFill>
                <a:latin typeface="+mj-lt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 noProof="0" dirty="0"/>
              <a:t>Category</a:t>
            </a:r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957F6DAE-1A66-1543-B44E-11F01BF7E1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8921" y="4839834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5118A3-1793-2149-900A-53CEDCCBA901}" type="slidenum">
              <a:rPr lang="en-GB" smtClean="0"/>
              <a:pPr/>
              <a:t>‹N›</a:t>
            </a:fld>
            <a:endParaRPr lang="en-GB" dirty="0"/>
          </a:p>
        </p:txBody>
      </p:sp>
      <p:sp>
        <p:nvSpPr>
          <p:cNvPr id="10" name="Titel 1"/>
          <p:cNvSpPr>
            <a:spLocks noGrp="1"/>
          </p:cNvSpPr>
          <p:nvPr>
            <p:ph type="title" hasCustomPrompt="1"/>
          </p:nvPr>
        </p:nvSpPr>
        <p:spPr>
          <a:xfrm>
            <a:off x="385577" y="587498"/>
            <a:ext cx="8431331" cy="345561"/>
          </a:xfrm>
          <a:prstGeom prst="rect">
            <a:avLst/>
          </a:prstGeom>
        </p:spPr>
        <p:txBody>
          <a:bodyPr tIns="0" anchor="t" anchorCtr="0">
            <a:noAutofit/>
          </a:bodyPr>
          <a:lstStyle>
            <a:lvl1pPr>
              <a:lnSpc>
                <a:spcPts val="2400"/>
              </a:lnSpc>
              <a:defRPr sz="2200" b="1" cap="all" baseline="0">
                <a:latin typeface="+mn-lt"/>
              </a:defRPr>
            </a:lvl1pPr>
          </a:lstStyle>
          <a:p>
            <a:r>
              <a:rPr lang="en-GB" noProof="0" dirty="0"/>
              <a:t>Headline</a:t>
            </a:r>
          </a:p>
        </p:txBody>
      </p:sp>
      <p:sp>
        <p:nvSpPr>
          <p:cNvPr id="11" name="Textplatzhalter 3"/>
          <p:cNvSpPr>
            <a:spLocks noGrp="1"/>
          </p:cNvSpPr>
          <p:nvPr>
            <p:ph type="body" sz="half" idx="2" hasCustomPrompt="1"/>
          </p:nvPr>
        </p:nvSpPr>
        <p:spPr>
          <a:xfrm>
            <a:off x="385575" y="1429657"/>
            <a:ext cx="8431331" cy="31179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1800"/>
              </a:lnSpc>
              <a:buFont typeface="Wingdings" charset="2"/>
              <a:buNone/>
              <a:defRPr sz="1800" baseline="0">
                <a:latin typeface="+mj-lt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 noProof="0" dirty="0"/>
              <a:t>Insert text</a:t>
            </a:r>
          </a:p>
          <a:p>
            <a:pPr lvl="0"/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1979054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halt - 2 Spal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Gerade Verbindung 9"/>
          <p:cNvCxnSpPr/>
          <p:nvPr userDrawn="1"/>
        </p:nvCxnSpPr>
        <p:spPr>
          <a:xfrm>
            <a:off x="460094" y="468777"/>
            <a:ext cx="286469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platzhalter 3"/>
          <p:cNvSpPr>
            <a:spLocks noGrp="1"/>
          </p:cNvSpPr>
          <p:nvPr>
            <p:ph type="body" sz="half" idx="14" hasCustomPrompt="1"/>
          </p:nvPr>
        </p:nvSpPr>
        <p:spPr>
          <a:xfrm>
            <a:off x="385576" y="164983"/>
            <a:ext cx="4131000" cy="21396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1350"/>
              </a:lnSpc>
              <a:buNone/>
              <a:defRPr sz="900" b="1" cap="all" baseline="0">
                <a:solidFill>
                  <a:schemeClr val="bg1">
                    <a:lumMod val="65000"/>
                  </a:schemeClr>
                </a:solidFill>
                <a:latin typeface="+mj-lt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 noProof="0" dirty="0"/>
              <a:t>Category</a:t>
            </a:r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957F6DAE-1A66-1543-B44E-11F01BF7E1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8921" y="4839834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5118A3-1793-2149-900A-53CEDCCBA901}" type="slidenum">
              <a:rPr lang="en-GB" smtClean="0"/>
              <a:pPr/>
              <a:t>‹N›</a:t>
            </a:fld>
            <a:endParaRPr lang="en-GB" dirty="0"/>
          </a:p>
        </p:txBody>
      </p:sp>
      <p:sp>
        <p:nvSpPr>
          <p:cNvPr id="11" name="Textplatzhalter 3"/>
          <p:cNvSpPr>
            <a:spLocks noGrp="1"/>
          </p:cNvSpPr>
          <p:nvPr>
            <p:ph type="body" sz="half" idx="2" hasCustomPrompt="1"/>
          </p:nvPr>
        </p:nvSpPr>
        <p:spPr>
          <a:xfrm>
            <a:off x="385576" y="1429657"/>
            <a:ext cx="4131000" cy="3118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1800"/>
              </a:lnSpc>
              <a:buFont typeface="Wingdings" charset="2"/>
              <a:buNone/>
              <a:defRPr sz="1800" baseline="0">
                <a:latin typeface="+mj-lt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 noProof="0" dirty="0"/>
              <a:t>Insert text</a:t>
            </a:r>
          </a:p>
          <a:p>
            <a:pPr lvl="0"/>
            <a:endParaRPr lang="en-GB" noProof="0" dirty="0"/>
          </a:p>
        </p:txBody>
      </p:sp>
      <p:sp>
        <p:nvSpPr>
          <p:cNvPr id="12" name="Textplatzhalter 14"/>
          <p:cNvSpPr>
            <a:spLocks noGrp="1"/>
          </p:cNvSpPr>
          <p:nvPr>
            <p:ph type="body" sz="quarter" idx="13" hasCustomPrompt="1"/>
          </p:nvPr>
        </p:nvSpPr>
        <p:spPr>
          <a:xfrm>
            <a:off x="4685907" y="1429657"/>
            <a:ext cx="4131000" cy="31179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1800"/>
              </a:lnSpc>
              <a:buFont typeface="Wingdings" charset="2"/>
              <a:buNone/>
              <a:defRPr sz="1800" baseline="0">
                <a:latin typeface="+mj-lt"/>
              </a:defRPr>
            </a:lvl1pPr>
          </a:lstStyle>
          <a:p>
            <a:pPr lvl="0"/>
            <a:r>
              <a:rPr lang="en-GB" noProof="0" dirty="0"/>
              <a:t>Insert text</a:t>
            </a:r>
          </a:p>
          <a:p>
            <a:pPr lvl="0"/>
            <a:endParaRPr lang="en-GB" noProof="0" dirty="0"/>
          </a:p>
        </p:txBody>
      </p:sp>
      <p:sp>
        <p:nvSpPr>
          <p:cNvPr id="17" name="Titel 1"/>
          <p:cNvSpPr>
            <a:spLocks noGrp="1"/>
          </p:cNvSpPr>
          <p:nvPr>
            <p:ph type="title" hasCustomPrompt="1"/>
          </p:nvPr>
        </p:nvSpPr>
        <p:spPr>
          <a:xfrm>
            <a:off x="385577" y="587498"/>
            <a:ext cx="8431331" cy="345561"/>
          </a:xfrm>
          <a:prstGeom prst="rect">
            <a:avLst/>
          </a:prstGeom>
        </p:spPr>
        <p:txBody>
          <a:bodyPr tIns="0" anchor="t" anchorCtr="0">
            <a:noAutofit/>
          </a:bodyPr>
          <a:lstStyle>
            <a:lvl1pPr>
              <a:lnSpc>
                <a:spcPts val="2400"/>
              </a:lnSpc>
              <a:defRPr sz="2200" b="1" cap="all" baseline="0">
                <a:latin typeface="+mn-lt"/>
              </a:defRPr>
            </a:lvl1pPr>
          </a:lstStyle>
          <a:p>
            <a:r>
              <a:rPr lang="en-GB" noProof="0" dirty="0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29549333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halt - 3 Spal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Gerade Verbindung 9"/>
          <p:cNvCxnSpPr/>
          <p:nvPr userDrawn="1"/>
        </p:nvCxnSpPr>
        <p:spPr>
          <a:xfrm>
            <a:off x="460094" y="468777"/>
            <a:ext cx="286469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platzhalter 3"/>
          <p:cNvSpPr>
            <a:spLocks noGrp="1"/>
          </p:cNvSpPr>
          <p:nvPr>
            <p:ph type="body" sz="half" idx="14" hasCustomPrompt="1"/>
          </p:nvPr>
        </p:nvSpPr>
        <p:spPr>
          <a:xfrm>
            <a:off x="385576" y="164983"/>
            <a:ext cx="4131000" cy="21396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1350"/>
              </a:lnSpc>
              <a:buNone/>
              <a:defRPr sz="900" b="1" cap="all" baseline="0">
                <a:solidFill>
                  <a:schemeClr val="bg1">
                    <a:lumMod val="65000"/>
                  </a:schemeClr>
                </a:solidFill>
                <a:latin typeface="+mj-lt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 noProof="0" dirty="0"/>
              <a:t>Category</a:t>
            </a:r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075F23C4-D9E0-F34E-BDE8-EDF47BCB6C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8921" y="4839834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5118A3-1793-2149-900A-53CEDCCBA901}" type="slidenum">
              <a:rPr lang="en-GB" smtClean="0"/>
              <a:pPr/>
              <a:t>‹N›</a:t>
            </a:fld>
            <a:endParaRPr lang="en-GB" dirty="0"/>
          </a:p>
        </p:txBody>
      </p:sp>
      <p:sp>
        <p:nvSpPr>
          <p:cNvPr id="11" name="Titel 1"/>
          <p:cNvSpPr>
            <a:spLocks noGrp="1"/>
          </p:cNvSpPr>
          <p:nvPr>
            <p:ph type="title" hasCustomPrompt="1"/>
          </p:nvPr>
        </p:nvSpPr>
        <p:spPr>
          <a:xfrm>
            <a:off x="385577" y="587498"/>
            <a:ext cx="8431331" cy="345561"/>
          </a:xfrm>
          <a:prstGeom prst="rect">
            <a:avLst/>
          </a:prstGeom>
        </p:spPr>
        <p:txBody>
          <a:bodyPr tIns="0" anchor="t" anchorCtr="0">
            <a:noAutofit/>
          </a:bodyPr>
          <a:lstStyle>
            <a:lvl1pPr>
              <a:lnSpc>
                <a:spcPts val="2400"/>
              </a:lnSpc>
              <a:defRPr sz="2200" b="1" cap="all" baseline="0">
                <a:latin typeface="+mn-lt"/>
              </a:defRPr>
            </a:lvl1pPr>
          </a:lstStyle>
          <a:p>
            <a:r>
              <a:rPr lang="en-GB" noProof="0" dirty="0"/>
              <a:t>Headline</a:t>
            </a:r>
          </a:p>
        </p:txBody>
      </p:sp>
      <p:sp>
        <p:nvSpPr>
          <p:cNvPr id="10" name="Textplatzhalter 3"/>
          <p:cNvSpPr>
            <a:spLocks noGrp="1"/>
          </p:cNvSpPr>
          <p:nvPr>
            <p:ph type="body" sz="half" idx="2" hasCustomPrompt="1"/>
          </p:nvPr>
        </p:nvSpPr>
        <p:spPr>
          <a:xfrm>
            <a:off x="385577" y="1429657"/>
            <a:ext cx="2682284" cy="3118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1800"/>
              </a:lnSpc>
              <a:buNone/>
              <a:defRPr sz="1800">
                <a:latin typeface="+mj-lt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 noProof="0" dirty="0"/>
              <a:t>Insert text</a:t>
            </a:r>
          </a:p>
          <a:p>
            <a:pPr lvl="0"/>
            <a:endParaRPr lang="en-GB" noProof="0" dirty="0"/>
          </a:p>
        </p:txBody>
      </p:sp>
      <p:sp>
        <p:nvSpPr>
          <p:cNvPr id="12" name="Textplatzhalter 14"/>
          <p:cNvSpPr>
            <a:spLocks noGrp="1"/>
          </p:cNvSpPr>
          <p:nvPr>
            <p:ph type="body" sz="quarter" idx="13" hasCustomPrompt="1"/>
          </p:nvPr>
        </p:nvSpPr>
        <p:spPr>
          <a:xfrm>
            <a:off x="3260104" y="1429657"/>
            <a:ext cx="2682285" cy="31179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1800"/>
              </a:lnSpc>
              <a:buFontTx/>
              <a:buNone/>
              <a:defRPr lang="en-GB" sz="1800" kern="1200" noProof="0" dirty="0" err="1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n-GB" noProof="0" dirty="0"/>
              <a:t>Insert text</a:t>
            </a:r>
          </a:p>
          <a:p>
            <a:pPr lvl="0"/>
            <a:endParaRPr lang="en-GB" noProof="0" dirty="0"/>
          </a:p>
        </p:txBody>
      </p:sp>
      <p:sp>
        <p:nvSpPr>
          <p:cNvPr id="13" name="Textplatzhalter 4"/>
          <p:cNvSpPr>
            <a:spLocks noGrp="1"/>
          </p:cNvSpPr>
          <p:nvPr>
            <p:ph type="body" sz="quarter" idx="15" hasCustomPrompt="1"/>
          </p:nvPr>
        </p:nvSpPr>
        <p:spPr>
          <a:xfrm>
            <a:off x="6135619" y="1427061"/>
            <a:ext cx="2681288" cy="312059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1800"/>
              </a:lnSpc>
              <a:buNone/>
              <a:defRPr lang="en-GB" sz="1800" kern="1200" noProof="0" dirty="0" err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514350" indent="-171450">
              <a:lnSpc>
                <a:spcPts val="1200"/>
              </a:lnSpc>
              <a:buFont typeface="Wingdings" panose="05000000000000000000" pitchFamily="2" charset="2"/>
              <a:buChar char="§"/>
              <a:defRPr sz="900">
                <a:latin typeface="+mj-lt"/>
              </a:defRPr>
            </a:lvl2pPr>
            <a:lvl3pPr marL="857250" indent="-171450">
              <a:lnSpc>
                <a:spcPts val="1200"/>
              </a:lnSpc>
              <a:buFont typeface="Wingdings" panose="05000000000000000000" pitchFamily="2" charset="2"/>
              <a:buChar char="§"/>
              <a:defRPr sz="900">
                <a:latin typeface="+mj-lt"/>
              </a:defRPr>
            </a:lvl3pPr>
            <a:lvl4pPr marL="1200150" indent="-171450">
              <a:lnSpc>
                <a:spcPts val="1200"/>
              </a:lnSpc>
              <a:buFont typeface="Wingdings" panose="05000000000000000000" pitchFamily="2" charset="2"/>
              <a:buChar char="§"/>
              <a:defRPr sz="900">
                <a:latin typeface="+mj-lt"/>
              </a:defRPr>
            </a:lvl4pPr>
            <a:lvl5pPr marL="1543050" indent="-171450">
              <a:lnSpc>
                <a:spcPts val="1200"/>
              </a:lnSpc>
              <a:buFont typeface="Wingdings" panose="05000000000000000000" pitchFamily="2" charset="2"/>
              <a:buChar char="§"/>
              <a:defRPr sz="900">
                <a:latin typeface="+mj-lt"/>
              </a:defRPr>
            </a:lvl5pPr>
          </a:lstStyle>
          <a:p>
            <a:pPr lvl="0"/>
            <a:r>
              <a:rPr lang="en-GB" noProof="0" dirty="0"/>
              <a:t>Insert text</a:t>
            </a:r>
          </a:p>
          <a:p>
            <a:pPr lvl="0"/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5908159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halt - Trai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Gerade Verbindung 9"/>
          <p:cNvCxnSpPr/>
          <p:nvPr userDrawn="1"/>
        </p:nvCxnSpPr>
        <p:spPr>
          <a:xfrm>
            <a:off x="460094" y="468777"/>
            <a:ext cx="286469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platzhalter 3"/>
          <p:cNvSpPr>
            <a:spLocks noGrp="1"/>
          </p:cNvSpPr>
          <p:nvPr>
            <p:ph type="body" sz="half" idx="14" hasCustomPrompt="1"/>
          </p:nvPr>
        </p:nvSpPr>
        <p:spPr>
          <a:xfrm>
            <a:off x="385576" y="164983"/>
            <a:ext cx="4131000" cy="21396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1350"/>
              </a:lnSpc>
              <a:buNone/>
              <a:defRPr sz="900" b="1" cap="all" baseline="0">
                <a:solidFill>
                  <a:schemeClr val="bg1">
                    <a:lumMod val="65000"/>
                  </a:schemeClr>
                </a:solidFill>
                <a:latin typeface="+mj-lt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 noProof="0" dirty="0"/>
              <a:t>Category</a:t>
            </a:r>
          </a:p>
        </p:txBody>
      </p:sp>
      <p:sp>
        <p:nvSpPr>
          <p:cNvPr id="10" name="Titel 1"/>
          <p:cNvSpPr>
            <a:spLocks noGrp="1"/>
          </p:cNvSpPr>
          <p:nvPr>
            <p:ph type="title" hasCustomPrompt="1"/>
          </p:nvPr>
        </p:nvSpPr>
        <p:spPr>
          <a:xfrm>
            <a:off x="385577" y="587498"/>
            <a:ext cx="8431331" cy="345561"/>
          </a:xfrm>
          <a:prstGeom prst="rect">
            <a:avLst/>
          </a:prstGeom>
        </p:spPr>
        <p:txBody>
          <a:bodyPr tIns="0" anchor="t" anchorCtr="0">
            <a:noAutofit/>
          </a:bodyPr>
          <a:lstStyle>
            <a:lvl1pPr>
              <a:lnSpc>
                <a:spcPts val="2400"/>
              </a:lnSpc>
              <a:defRPr sz="2200" b="1" cap="all" baseline="0">
                <a:latin typeface="+mn-lt"/>
              </a:defRPr>
            </a:lvl1pPr>
          </a:lstStyle>
          <a:p>
            <a:r>
              <a:rPr lang="en-GB" noProof="0" dirty="0"/>
              <a:t>Headline</a:t>
            </a:r>
          </a:p>
        </p:txBody>
      </p: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957F6DAE-1A66-1543-B44E-11F01BF7E1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8921" y="4839834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5118A3-1793-2149-900A-53CEDCCBA901}" type="slidenum">
              <a:rPr lang="en-GB" smtClean="0"/>
              <a:pPr/>
              <a:t>‹N›</a:t>
            </a:fld>
            <a:endParaRPr lang="en-GB" dirty="0"/>
          </a:p>
        </p:txBody>
      </p:sp>
      <p:sp>
        <p:nvSpPr>
          <p:cNvPr id="14" name="Bildplatzhalter 4"/>
          <p:cNvSpPr>
            <a:spLocks noGrp="1"/>
          </p:cNvSpPr>
          <p:nvPr>
            <p:ph type="pic" sz="quarter" idx="10" hasCustomPrompt="1"/>
          </p:nvPr>
        </p:nvSpPr>
        <p:spPr>
          <a:xfrm>
            <a:off x="378320" y="1503584"/>
            <a:ext cx="2412000" cy="2412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FontTx/>
              <a:buNone/>
              <a:defRPr baseline="0"/>
            </a:lvl1pPr>
          </a:lstStyle>
          <a:p>
            <a:r>
              <a:rPr lang="de-DE" dirty="0" err="1"/>
              <a:t>Trainer‘s</a:t>
            </a:r>
            <a:r>
              <a:rPr lang="de-DE" dirty="0"/>
              <a:t> </a:t>
            </a:r>
            <a:r>
              <a:rPr lang="de-DE" dirty="0" err="1"/>
              <a:t>picture</a:t>
            </a:r>
            <a:endParaRPr lang="de-DE" dirty="0"/>
          </a:p>
        </p:txBody>
      </p:sp>
      <p:sp>
        <p:nvSpPr>
          <p:cNvPr id="15" name="Textplatzhalter 3"/>
          <p:cNvSpPr>
            <a:spLocks noGrp="1"/>
          </p:cNvSpPr>
          <p:nvPr>
            <p:ph type="body" sz="half" idx="2" hasCustomPrompt="1"/>
          </p:nvPr>
        </p:nvSpPr>
        <p:spPr>
          <a:xfrm>
            <a:off x="3260104" y="1503584"/>
            <a:ext cx="5556804" cy="3118000"/>
          </a:xfrm>
          <a:prstGeom prst="rect">
            <a:avLst/>
          </a:prstGeom>
        </p:spPr>
        <p:txBody>
          <a:bodyPr>
            <a:noAutofit/>
          </a:bodyPr>
          <a:lstStyle>
            <a:lvl1pPr marL="257175" indent="-257175">
              <a:lnSpc>
                <a:spcPts val="1800"/>
              </a:lnSpc>
              <a:buFont typeface="Wingdings" charset="2"/>
              <a:buChar char="§"/>
              <a:defRPr sz="1800" baseline="0">
                <a:latin typeface="+mj-lt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 noProof="0" dirty="0"/>
              <a:t>Name</a:t>
            </a:r>
          </a:p>
          <a:p>
            <a:pPr lvl="0"/>
            <a:r>
              <a:rPr lang="en-GB" noProof="0" dirty="0"/>
              <a:t>First name</a:t>
            </a:r>
          </a:p>
          <a:p>
            <a:pPr lvl="0"/>
            <a:r>
              <a:rPr lang="en-GB" noProof="0" dirty="0"/>
              <a:t>CV</a:t>
            </a:r>
          </a:p>
          <a:p>
            <a:pPr lvl="0"/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40583217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nhalt - Header - 1 Sp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ildplatzhalter 4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-61645"/>
            <a:ext cx="9144000" cy="219906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1350" baseline="0"/>
            </a:lvl1pPr>
          </a:lstStyle>
          <a:p>
            <a:r>
              <a:rPr lang="de-DE" dirty="0"/>
              <a:t>Insert </a:t>
            </a:r>
            <a:r>
              <a:rPr lang="de-DE" dirty="0" err="1"/>
              <a:t>image</a:t>
            </a:r>
            <a:endParaRPr lang="de-DE" dirty="0"/>
          </a:p>
        </p:txBody>
      </p:sp>
      <p:cxnSp>
        <p:nvCxnSpPr>
          <p:cNvPr id="9" name="Gerade Verbindung 9"/>
          <p:cNvCxnSpPr/>
          <p:nvPr userDrawn="1"/>
        </p:nvCxnSpPr>
        <p:spPr>
          <a:xfrm>
            <a:off x="460094" y="468777"/>
            <a:ext cx="286469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platzhalter 3"/>
          <p:cNvSpPr>
            <a:spLocks noGrp="1"/>
          </p:cNvSpPr>
          <p:nvPr>
            <p:ph type="body" sz="half" idx="2" hasCustomPrompt="1"/>
          </p:nvPr>
        </p:nvSpPr>
        <p:spPr>
          <a:xfrm>
            <a:off x="385576" y="2462313"/>
            <a:ext cx="8363817" cy="208534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1800"/>
              </a:lnSpc>
              <a:buNone/>
              <a:defRPr sz="1800">
                <a:latin typeface="+mj-lt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 noProof="0" dirty="0"/>
              <a:t>Insert text</a:t>
            </a:r>
          </a:p>
          <a:p>
            <a:pPr lvl="0"/>
            <a:endParaRPr lang="en-GB" noProof="0" dirty="0"/>
          </a:p>
        </p:txBody>
      </p:sp>
      <p:sp>
        <p:nvSpPr>
          <p:cNvPr id="13" name="Textplatzhalter 3"/>
          <p:cNvSpPr>
            <a:spLocks noGrp="1"/>
          </p:cNvSpPr>
          <p:nvPr>
            <p:ph type="body" sz="half" idx="15" hasCustomPrompt="1"/>
          </p:nvPr>
        </p:nvSpPr>
        <p:spPr>
          <a:xfrm>
            <a:off x="385576" y="164983"/>
            <a:ext cx="4131000" cy="21396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1350"/>
              </a:lnSpc>
              <a:buNone/>
              <a:defRPr sz="900" b="1" cap="all" baseline="0">
                <a:solidFill>
                  <a:schemeClr val="bg1">
                    <a:lumMod val="65000"/>
                  </a:schemeClr>
                </a:solidFill>
                <a:latin typeface="+mj-lt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 noProof="0" dirty="0"/>
              <a:t>Category</a:t>
            </a:r>
          </a:p>
        </p:txBody>
      </p:sp>
      <p:sp>
        <p:nvSpPr>
          <p:cNvPr id="14" name="Slide Number Placeholder 6">
            <a:extLst>
              <a:ext uri="{FF2B5EF4-FFF2-40B4-BE49-F238E27FC236}">
                <a16:creationId xmlns:a16="http://schemas.microsoft.com/office/drawing/2014/main" id="{29FFBA92-79DB-0C41-9346-72368730FA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8921" y="4839834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5118A3-1793-2149-900A-53CEDCCBA901}" type="slidenum">
              <a:rPr lang="en-GB" smtClean="0"/>
              <a:pPr/>
              <a:t>‹N›</a:t>
            </a:fld>
            <a:endParaRPr lang="en-GB" dirty="0"/>
          </a:p>
        </p:txBody>
      </p:sp>
      <p:sp>
        <p:nvSpPr>
          <p:cNvPr id="17" name="Titel 1"/>
          <p:cNvSpPr>
            <a:spLocks noGrp="1"/>
          </p:cNvSpPr>
          <p:nvPr>
            <p:ph type="title" hasCustomPrompt="1"/>
          </p:nvPr>
        </p:nvSpPr>
        <p:spPr>
          <a:xfrm>
            <a:off x="385577" y="587498"/>
            <a:ext cx="8363817" cy="345561"/>
          </a:xfrm>
          <a:prstGeom prst="rect">
            <a:avLst/>
          </a:prstGeom>
        </p:spPr>
        <p:txBody>
          <a:bodyPr tIns="0" anchor="t" anchorCtr="0">
            <a:noAutofit/>
          </a:bodyPr>
          <a:lstStyle>
            <a:lvl1pPr>
              <a:lnSpc>
                <a:spcPts val="2400"/>
              </a:lnSpc>
              <a:defRPr sz="2200" b="1" cap="all" baseline="0">
                <a:latin typeface="+mn-lt"/>
              </a:defRPr>
            </a:lvl1pPr>
          </a:lstStyle>
          <a:p>
            <a:r>
              <a:rPr lang="en-GB" noProof="0" dirty="0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5196435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nhalt - Header - 2 Spal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ildplatzhalter 4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-61645"/>
            <a:ext cx="9144000" cy="219906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1350" baseline="0"/>
            </a:lvl1pPr>
          </a:lstStyle>
          <a:p>
            <a:r>
              <a:rPr lang="de-DE" dirty="0"/>
              <a:t>Insert </a:t>
            </a:r>
            <a:r>
              <a:rPr lang="de-DE" dirty="0" err="1"/>
              <a:t>image</a:t>
            </a:r>
            <a:endParaRPr lang="de-DE" dirty="0"/>
          </a:p>
        </p:txBody>
      </p:sp>
      <p:cxnSp>
        <p:nvCxnSpPr>
          <p:cNvPr id="9" name="Gerade Verbindung 9"/>
          <p:cNvCxnSpPr/>
          <p:nvPr userDrawn="1"/>
        </p:nvCxnSpPr>
        <p:spPr>
          <a:xfrm>
            <a:off x="460094" y="468777"/>
            <a:ext cx="286469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platzhalter 3"/>
          <p:cNvSpPr>
            <a:spLocks noGrp="1"/>
          </p:cNvSpPr>
          <p:nvPr>
            <p:ph type="body" sz="half" idx="15" hasCustomPrompt="1"/>
          </p:nvPr>
        </p:nvSpPr>
        <p:spPr>
          <a:xfrm>
            <a:off x="385576" y="2460577"/>
            <a:ext cx="4131000" cy="208707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1800"/>
              </a:lnSpc>
              <a:buNone/>
              <a:defRPr sz="1800">
                <a:latin typeface="+mj-lt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 noProof="0" dirty="0"/>
              <a:t>Insert text</a:t>
            </a:r>
          </a:p>
          <a:p>
            <a:pPr lvl="0"/>
            <a:endParaRPr lang="en-GB" noProof="0" dirty="0"/>
          </a:p>
        </p:txBody>
      </p:sp>
      <p:sp>
        <p:nvSpPr>
          <p:cNvPr id="14" name="Textplatzhalter 14"/>
          <p:cNvSpPr>
            <a:spLocks noGrp="1"/>
          </p:cNvSpPr>
          <p:nvPr>
            <p:ph type="body" sz="quarter" idx="16" hasCustomPrompt="1"/>
          </p:nvPr>
        </p:nvSpPr>
        <p:spPr>
          <a:xfrm>
            <a:off x="4685907" y="2460578"/>
            <a:ext cx="4131000" cy="208707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1800"/>
              </a:lnSpc>
              <a:buFontTx/>
              <a:buNone/>
              <a:defRPr sz="1800">
                <a:latin typeface="+mj-lt"/>
              </a:defRPr>
            </a:lvl1pPr>
          </a:lstStyle>
          <a:p>
            <a:pPr lvl="0"/>
            <a:r>
              <a:rPr lang="en-GB" noProof="0" dirty="0"/>
              <a:t>Insert text</a:t>
            </a:r>
          </a:p>
          <a:p>
            <a:pPr lvl="0"/>
            <a:endParaRPr lang="en-GB" noProof="0" dirty="0"/>
          </a:p>
        </p:txBody>
      </p:sp>
      <p:sp>
        <p:nvSpPr>
          <p:cNvPr id="10" name="Textplatzhalter 3"/>
          <p:cNvSpPr>
            <a:spLocks noGrp="1"/>
          </p:cNvSpPr>
          <p:nvPr>
            <p:ph type="body" sz="half" idx="14" hasCustomPrompt="1"/>
          </p:nvPr>
        </p:nvSpPr>
        <p:spPr>
          <a:xfrm>
            <a:off x="385576" y="164983"/>
            <a:ext cx="4131000" cy="21396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1350"/>
              </a:lnSpc>
              <a:buNone/>
              <a:defRPr sz="900" b="1" cap="all" baseline="0">
                <a:solidFill>
                  <a:schemeClr val="bg1">
                    <a:lumMod val="65000"/>
                  </a:schemeClr>
                </a:solidFill>
                <a:latin typeface="+mj-lt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 noProof="0" dirty="0"/>
              <a:t>Category</a:t>
            </a:r>
          </a:p>
        </p:txBody>
      </p: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EB797B40-A306-7545-8798-5423C248D4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8921" y="4839834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5118A3-1793-2149-900A-53CEDCCBA901}" type="slidenum">
              <a:rPr lang="en-GB" smtClean="0"/>
              <a:pPr/>
              <a:t>‹N›</a:t>
            </a:fld>
            <a:endParaRPr lang="en-GB" dirty="0"/>
          </a:p>
        </p:txBody>
      </p:sp>
      <p:sp>
        <p:nvSpPr>
          <p:cNvPr id="15" name="Titel 1"/>
          <p:cNvSpPr>
            <a:spLocks noGrp="1"/>
          </p:cNvSpPr>
          <p:nvPr>
            <p:ph type="title" hasCustomPrompt="1"/>
          </p:nvPr>
        </p:nvSpPr>
        <p:spPr>
          <a:xfrm>
            <a:off x="385577" y="587498"/>
            <a:ext cx="8363817" cy="345561"/>
          </a:xfrm>
          <a:prstGeom prst="rect">
            <a:avLst/>
          </a:prstGeom>
        </p:spPr>
        <p:txBody>
          <a:bodyPr tIns="0" anchor="t" anchorCtr="0">
            <a:noAutofit/>
          </a:bodyPr>
          <a:lstStyle>
            <a:lvl1pPr>
              <a:lnSpc>
                <a:spcPts val="2400"/>
              </a:lnSpc>
              <a:defRPr sz="2200" b="1" cap="all" baseline="0">
                <a:latin typeface="+mn-lt"/>
              </a:defRPr>
            </a:lvl1pPr>
          </a:lstStyle>
          <a:p>
            <a:r>
              <a:rPr lang="en-GB" noProof="0" dirty="0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21756718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nhalt - Header - 3 Spal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ildplatzhalter 4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-61645"/>
            <a:ext cx="9144000" cy="219906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1350" baseline="0"/>
            </a:lvl1pPr>
          </a:lstStyle>
          <a:p>
            <a:r>
              <a:rPr lang="de-DE" dirty="0"/>
              <a:t>Insert </a:t>
            </a:r>
            <a:r>
              <a:rPr lang="de-DE" dirty="0" err="1"/>
              <a:t>image</a:t>
            </a:r>
            <a:endParaRPr lang="de-DE" dirty="0"/>
          </a:p>
        </p:txBody>
      </p:sp>
      <p:cxnSp>
        <p:nvCxnSpPr>
          <p:cNvPr id="9" name="Gerade Verbindung 9"/>
          <p:cNvCxnSpPr/>
          <p:nvPr userDrawn="1"/>
        </p:nvCxnSpPr>
        <p:spPr>
          <a:xfrm>
            <a:off x="460094" y="468777"/>
            <a:ext cx="286469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platzhalter 3"/>
          <p:cNvSpPr>
            <a:spLocks noGrp="1"/>
          </p:cNvSpPr>
          <p:nvPr>
            <p:ph type="body" sz="half" idx="2" hasCustomPrompt="1"/>
          </p:nvPr>
        </p:nvSpPr>
        <p:spPr>
          <a:xfrm>
            <a:off x="385577" y="2462313"/>
            <a:ext cx="2682284" cy="208534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1800"/>
              </a:lnSpc>
              <a:buNone/>
              <a:defRPr sz="1800">
                <a:latin typeface="+mj-lt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 noProof="0" dirty="0"/>
              <a:t>Insert text</a:t>
            </a:r>
          </a:p>
          <a:p>
            <a:pPr lvl="0"/>
            <a:endParaRPr lang="en-GB" noProof="0" dirty="0"/>
          </a:p>
        </p:txBody>
      </p:sp>
      <p:sp>
        <p:nvSpPr>
          <p:cNvPr id="11" name="Textplatzhalter 14"/>
          <p:cNvSpPr>
            <a:spLocks noGrp="1"/>
          </p:cNvSpPr>
          <p:nvPr>
            <p:ph type="body" sz="quarter" idx="13" hasCustomPrompt="1"/>
          </p:nvPr>
        </p:nvSpPr>
        <p:spPr>
          <a:xfrm>
            <a:off x="3260104" y="2462314"/>
            <a:ext cx="2682285" cy="208534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1800"/>
              </a:lnSpc>
              <a:buFontTx/>
              <a:buNone/>
              <a:defRPr lang="en-GB" sz="1800" kern="1200" noProof="0" dirty="0" err="1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n-GB" noProof="0" dirty="0"/>
              <a:t>Insert text</a:t>
            </a:r>
          </a:p>
          <a:p>
            <a:pPr lvl="0"/>
            <a:endParaRPr lang="en-GB" noProof="0" dirty="0"/>
          </a:p>
        </p:txBody>
      </p:sp>
      <p:sp>
        <p:nvSpPr>
          <p:cNvPr id="12" name="Textplatzhalter 4"/>
          <p:cNvSpPr>
            <a:spLocks noGrp="1"/>
          </p:cNvSpPr>
          <p:nvPr>
            <p:ph type="body" sz="quarter" idx="14" hasCustomPrompt="1"/>
          </p:nvPr>
        </p:nvSpPr>
        <p:spPr>
          <a:xfrm>
            <a:off x="6135619" y="2460577"/>
            <a:ext cx="2681288" cy="208707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1800"/>
              </a:lnSpc>
              <a:buNone/>
              <a:defRPr lang="en-GB" sz="1800" kern="1200" noProof="0" dirty="0" err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514350" indent="-171450">
              <a:lnSpc>
                <a:spcPts val="1200"/>
              </a:lnSpc>
              <a:buFont typeface="Wingdings" panose="05000000000000000000" pitchFamily="2" charset="2"/>
              <a:buChar char="§"/>
              <a:defRPr sz="900">
                <a:latin typeface="+mj-lt"/>
              </a:defRPr>
            </a:lvl2pPr>
            <a:lvl3pPr marL="857250" indent="-171450">
              <a:lnSpc>
                <a:spcPts val="1200"/>
              </a:lnSpc>
              <a:buFont typeface="Wingdings" panose="05000000000000000000" pitchFamily="2" charset="2"/>
              <a:buChar char="§"/>
              <a:defRPr sz="900">
                <a:latin typeface="+mj-lt"/>
              </a:defRPr>
            </a:lvl3pPr>
            <a:lvl4pPr marL="1200150" indent="-171450">
              <a:lnSpc>
                <a:spcPts val="1200"/>
              </a:lnSpc>
              <a:buFont typeface="Wingdings" panose="05000000000000000000" pitchFamily="2" charset="2"/>
              <a:buChar char="§"/>
              <a:defRPr sz="900">
                <a:latin typeface="+mj-lt"/>
              </a:defRPr>
            </a:lvl4pPr>
            <a:lvl5pPr marL="1543050" indent="-171450">
              <a:lnSpc>
                <a:spcPts val="1200"/>
              </a:lnSpc>
              <a:buFont typeface="Wingdings" panose="05000000000000000000" pitchFamily="2" charset="2"/>
              <a:buChar char="§"/>
              <a:defRPr sz="900">
                <a:latin typeface="+mj-lt"/>
              </a:defRPr>
            </a:lvl5pPr>
          </a:lstStyle>
          <a:p>
            <a:pPr lvl="0"/>
            <a:r>
              <a:rPr lang="en-GB" noProof="0" dirty="0"/>
              <a:t>Insert text</a:t>
            </a:r>
          </a:p>
          <a:p>
            <a:pPr lvl="0"/>
            <a:endParaRPr lang="en-GB" noProof="0" dirty="0"/>
          </a:p>
        </p:txBody>
      </p:sp>
      <p:sp>
        <p:nvSpPr>
          <p:cNvPr id="13" name="Textplatzhalter 3"/>
          <p:cNvSpPr>
            <a:spLocks noGrp="1"/>
          </p:cNvSpPr>
          <p:nvPr>
            <p:ph type="body" sz="half" idx="15" hasCustomPrompt="1"/>
          </p:nvPr>
        </p:nvSpPr>
        <p:spPr>
          <a:xfrm>
            <a:off x="385576" y="164983"/>
            <a:ext cx="4131000" cy="21396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1350"/>
              </a:lnSpc>
              <a:buNone/>
              <a:defRPr sz="900" b="1" cap="all" baseline="0">
                <a:solidFill>
                  <a:schemeClr val="bg1">
                    <a:lumMod val="65000"/>
                  </a:schemeClr>
                </a:solidFill>
                <a:latin typeface="+mj-lt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 noProof="0" dirty="0"/>
              <a:t>Category</a:t>
            </a:r>
          </a:p>
        </p:txBody>
      </p:sp>
      <p:sp>
        <p:nvSpPr>
          <p:cNvPr id="14" name="Slide Number Placeholder 6">
            <a:extLst>
              <a:ext uri="{FF2B5EF4-FFF2-40B4-BE49-F238E27FC236}">
                <a16:creationId xmlns:a16="http://schemas.microsoft.com/office/drawing/2014/main" id="{29FFBA92-79DB-0C41-9346-72368730FA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8921" y="4839834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5118A3-1793-2149-900A-53CEDCCBA901}" type="slidenum">
              <a:rPr lang="en-GB" smtClean="0"/>
              <a:pPr/>
              <a:t>‹N›</a:t>
            </a:fld>
            <a:endParaRPr lang="en-GB" dirty="0"/>
          </a:p>
        </p:txBody>
      </p:sp>
      <p:sp>
        <p:nvSpPr>
          <p:cNvPr id="17" name="Titel 1"/>
          <p:cNvSpPr>
            <a:spLocks noGrp="1"/>
          </p:cNvSpPr>
          <p:nvPr>
            <p:ph type="title" hasCustomPrompt="1"/>
          </p:nvPr>
        </p:nvSpPr>
        <p:spPr>
          <a:xfrm>
            <a:off x="385577" y="587498"/>
            <a:ext cx="8363817" cy="345561"/>
          </a:xfrm>
          <a:prstGeom prst="rect">
            <a:avLst/>
          </a:prstGeom>
        </p:spPr>
        <p:txBody>
          <a:bodyPr tIns="0" anchor="t" anchorCtr="0">
            <a:noAutofit/>
          </a:bodyPr>
          <a:lstStyle>
            <a:lvl1pPr>
              <a:lnSpc>
                <a:spcPts val="2400"/>
              </a:lnSpc>
              <a:defRPr sz="2200" b="1" cap="all" baseline="0">
                <a:latin typeface="+mn-lt"/>
              </a:defRPr>
            </a:lvl1pPr>
          </a:lstStyle>
          <a:p>
            <a:r>
              <a:rPr lang="en-GB" noProof="0" dirty="0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14143597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90626" y="1010210"/>
            <a:ext cx="7667244" cy="60512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" name="Rectangle 7"/>
          <p:cNvSpPr/>
          <p:nvPr/>
        </p:nvSpPr>
        <p:spPr>
          <a:xfrm>
            <a:off x="690626" y="3224773"/>
            <a:ext cx="7667244" cy="60512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Rectangle 8"/>
          <p:cNvSpPr/>
          <p:nvPr/>
        </p:nvSpPr>
        <p:spPr>
          <a:xfrm>
            <a:off x="690626" y="1113584"/>
            <a:ext cx="7667244" cy="20574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grpSp>
        <p:nvGrpSpPr>
          <p:cNvPr id="10" name="Group 9"/>
          <p:cNvGrpSpPr/>
          <p:nvPr/>
        </p:nvGrpSpPr>
        <p:grpSpPr>
          <a:xfrm>
            <a:off x="7236911" y="3051692"/>
            <a:ext cx="810678" cy="810677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88670" y="1074167"/>
            <a:ext cx="7475220" cy="2276856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72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02386" y="3291840"/>
            <a:ext cx="5918454" cy="802386"/>
          </a:xfrm>
        </p:spPr>
        <p:txBody>
          <a:bodyPr>
            <a:normAutofit/>
          </a:bodyPr>
          <a:lstStyle>
            <a:lvl1pPr marL="0" indent="0" algn="l">
              <a:buNone/>
              <a:defRPr sz="1650">
                <a:solidFill>
                  <a:schemeClr val="tx1"/>
                </a:solidFill>
              </a:defRPr>
            </a:lvl1pPr>
            <a:lvl2pPr marL="342900" indent="0" algn="ctr">
              <a:buNone/>
              <a:defRPr sz="21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84890-85D2-4D7B-8EF5-15A9C1DB8F42}" type="datetimeFigureOut">
              <a:rPr lang="en-US" smtClean="0"/>
              <a:t>6/26/2023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194550" y="3217001"/>
            <a:ext cx="895401" cy="480060"/>
          </a:xfrm>
        </p:spPr>
        <p:txBody>
          <a:bodyPr/>
          <a:lstStyle>
            <a:lvl1pPr>
              <a:defRPr sz="2100"/>
            </a:lvl1pPr>
          </a:lstStyle>
          <a:p>
            <a:fld id="{4FAB73BC-B049-4115-A692-8D63A059BFB8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350906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5661D-6934-4B32-B92C-470368BF1EC6}" type="datetimeFigureOut">
              <a:rPr lang="en-US" smtClean="0"/>
              <a:t>6/26/2023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56551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688492"/>
            <a:ext cx="9144000" cy="1455008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5346" y="918972"/>
            <a:ext cx="6960870" cy="264033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60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4331" y="3765042"/>
            <a:ext cx="6789420" cy="800100"/>
          </a:xfrm>
        </p:spPr>
        <p:txBody>
          <a:bodyPr anchor="t">
            <a:normAutofit/>
          </a:bodyPr>
          <a:lstStyle>
            <a:lvl1pPr marL="0" indent="0">
              <a:buNone/>
              <a:defRPr sz="150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45251" y="4704588"/>
            <a:ext cx="1983232" cy="273844"/>
          </a:xfrm>
        </p:spPr>
        <p:txBody>
          <a:bodyPr/>
          <a:lstStyle/>
          <a:p>
            <a:fld id="{C6F822A4-8DA6-4447-9B1F-C5DB58435268}" type="datetimeFigureOut">
              <a:rPr lang="en-US" smtClean="0"/>
              <a:t>6/26/2023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37031" y="4704588"/>
            <a:ext cx="4745736" cy="273844"/>
          </a:xfrm>
        </p:spPr>
        <p:txBody>
          <a:bodyPr/>
          <a:lstStyle/>
          <a:p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673049" y="1744386"/>
            <a:ext cx="810678" cy="810677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32776" y="1879600"/>
            <a:ext cx="891224" cy="540249"/>
          </a:xfrm>
        </p:spPr>
        <p:txBody>
          <a:bodyPr/>
          <a:lstStyle>
            <a:lvl1pPr>
              <a:defRPr sz="2100"/>
            </a:lvl1pPr>
          </a:lstStyle>
          <a:p>
            <a:fld id="{4FAB73BC-B049-4115-A692-8D63A059BFB8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866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nhalt - 2x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platzhalter 6"/>
          <p:cNvSpPr>
            <a:spLocks noGrp="1"/>
          </p:cNvSpPr>
          <p:nvPr>
            <p:ph type="body" sz="quarter" idx="15" hasCustomPrompt="1"/>
          </p:nvPr>
        </p:nvSpPr>
        <p:spPr>
          <a:xfrm>
            <a:off x="8750532" y="4767712"/>
            <a:ext cx="193289" cy="223202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>
            <a:noAutofit/>
          </a:bodyPr>
          <a:lstStyle>
            <a:lvl1pPr>
              <a:defRPr sz="100">
                <a:solidFill>
                  <a:schemeClr val="bg1"/>
                </a:solidFill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de-DE" dirty="0"/>
              <a:t>a</a:t>
            </a:r>
          </a:p>
        </p:txBody>
      </p:sp>
      <p:sp>
        <p:nvSpPr>
          <p:cNvPr id="15" name="Bildplatzhalter 4"/>
          <p:cNvSpPr>
            <a:spLocks noGrp="1"/>
          </p:cNvSpPr>
          <p:nvPr>
            <p:ph type="pic" sz="quarter" idx="16" hasCustomPrompt="1"/>
          </p:nvPr>
        </p:nvSpPr>
        <p:spPr>
          <a:xfrm>
            <a:off x="4516576" y="-61646"/>
            <a:ext cx="4627423" cy="259964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1350" baseline="0"/>
            </a:lvl1pPr>
          </a:lstStyle>
          <a:p>
            <a:r>
              <a:rPr lang="de-DE" dirty="0"/>
              <a:t>Insert </a:t>
            </a:r>
            <a:r>
              <a:rPr lang="de-DE" dirty="0" err="1"/>
              <a:t>image</a:t>
            </a:r>
            <a:endParaRPr lang="de-DE" dirty="0"/>
          </a:p>
        </p:txBody>
      </p:sp>
      <p:sp>
        <p:nvSpPr>
          <p:cNvPr id="16" name="Bildplatzhalter 4"/>
          <p:cNvSpPr>
            <a:spLocks noGrp="1"/>
          </p:cNvSpPr>
          <p:nvPr>
            <p:ph type="pic" sz="quarter" idx="17" hasCustomPrompt="1"/>
          </p:nvPr>
        </p:nvSpPr>
        <p:spPr>
          <a:xfrm>
            <a:off x="4516576" y="2592000"/>
            <a:ext cx="4627423" cy="25515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1350" baseline="0"/>
            </a:lvl1pPr>
          </a:lstStyle>
          <a:p>
            <a:r>
              <a:rPr lang="de-DE" dirty="0"/>
              <a:t>Insert </a:t>
            </a:r>
            <a:r>
              <a:rPr lang="de-DE" dirty="0" err="1"/>
              <a:t>image</a:t>
            </a:r>
            <a:endParaRPr lang="de-DE" dirty="0"/>
          </a:p>
        </p:txBody>
      </p:sp>
      <p:sp>
        <p:nvSpPr>
          <p:cNvPr id="17" name="Slide Number Placeholder 6">
            <a:extLst>
              <a:ext uri="{FF2B5EF4-FFF2-40B4-BE49-F238E27FC236}">
                <a16:creationId xmlns:a16="http://schemas.microsoft.com/office/drawing/2014/main" id="{957F6DAE-1A66-1543-B44E-11F01BF7E1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8921" y="4839834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5118A3-1793-2149-900A-53CEDCCBA901}" type="slidenum">
              <a:rPr lang="en-GB" smtClean="0"/>
              <a:pPr/>
              <a:t>‹N›</a:t>
            </a:fld>
            <a:endParaRPr lang="en-GB" dirty="0"/>
          </a:p>
        </p:txBody>
      </p:sp>
      <p:cxnSp>
        <p:nvCxnSpPr>
          <p:cNvPr id="18" name="Gerade Verbindung 9"/>
          <p:cNvCxnSpPr/>
          <p:nvPr userDrawn="1"/>
        </p:nvCxnSpPr>
        <p:spPr>
          <a:xfrm>
            <a:off x="460094" y="468777"/>
            <a:ext cx="286469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platzhalter 3"/>
          <p:cNvSpPr>
            <a:spLocks noGrp="1"/>
          </p:cNvSpPr>
          <p:nvPr>
            <p:ph type="body" sz="half" idx="14" hasCustomPrompt="1"/>
          </p:nvPr>
        </p:nvSpPr>
        <p:spPr>
          <a:xfrm>
            <a:off x="385576" y="164983"/>
            <a:ext cx="3721967" cy="24867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1350"/>
              </a:lnSpc>
              <a:buNone/>
              <a:defRPr sz="900" b="1" cap="all" baseline="0">
                <a:solidFill>
                  <a:schemeClr val="bg1">
                    <a:lumMod val="65000"/>
                  </a:schemeClr>
                </a:solidFill>
                <a:latin typeface="+mj-lt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 noProof="0" dirty="0"/>
              <a:t>Category</a:t>
            </a:r>
          </a:p>
        </p:txBody>
      </p:sp>
      <p:sp>
        <p:nvSpPr>
          <p:cNvPr id="21" name="Titel 1"/>
          <p:cNvSpPr>
            <a:spLocks noGrp="1"/>
          </p:cNvSpPr>
          <p:nvPr>
            <p:ph type="title" hasCustomPrompt="1"/>
          </p:nvPr>
        </p:nvSpPr>
        <p:spPr>
          <a:xfrm>
            <a:off x="385578" y="587498"/>
            <a:ext cx="3721966" cy="345561"/>
          </a:xfrm>
          <a:prstGeom prst="rect">
            <a:avLst/>
          </a:prstGeom>
        </p:spPr>
        <p:txBody>
          <a:bodyPr tIns="0" anchor="t" anchorCtr="0">
            <a:noAutofit/>
          </a:bodyPr>
          <a:lstStyle>
            <a:lvl1pPr>
              <a:lnSpc>
                <a:spcPts val="2400"/>
              </a:lnSpc>
              <a:defRPr sz="2200" b="1" cap="all" baseline="0">
                <a:latin typeface="+mn-lt"/>
              </a:defRPr>
            </a:lvl1pPr>
          </a:lstStyle>
          <a:p>
            <a:r>
              <a:rPr lang="en-GB" noProof="0" dirty="0"/>
              <a:t>Headline</a:t>
            </a:r>
          </a:p>
        </p:txBody>
      </p:sp>
      <p:sp>
        <p:nvSpPr>
          <p:cNvPr id="22" name="Textplatzhalter 3"/>
          <p:cNvSpPr>
            <a:spLocks noGrp="1"/>
          </p:cNvSpPr>
          <p:nvPr>
            <p:ph type="body" sz="half" idx="2" hasCustomPrompt="1"/>
          </p:nvPr>
        </p:nvSpPr>
        <p:spPr>
          <a:xfrm>
            <a:off x="385576" y="1429657"/>
            <a:ext cx="3721967" cy="3118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1800"/>
              </a:lnSpc>
              <a:buFont typeface="Wingdings" charset="2"/>
              <a:buNone/>
              <a:defRPr sz="1800" baseline="0">
                <a:latin typeface="+mj-lt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 noProof="0" dirty="0"/>
              <a:t>Insert text</a:t>
            </a:r>
          </a:p>
          <a:p>
            <a:pPr lvl="0"/>
            <a:endParaRPr lang="en-GB" noProof="0" dirty="0"/>
          </a:p>
        </p:txBody>
      </p:sp>
      <p:sp>
        <p:nvSpPr>
          <p:cNvPr id="14" name="Textplatzhalter 6"/>
          <p:cNvSpPr>
            <a:spLocks noGrp="1"/>
          </p:cNvSpPr>
          <p:nvPr>
            <p:ph type="body" sz="quarter" idx="18" hasCustomPrompt="1"/>
          </p:nvPr>
        </p:nvSpPr>
        <p:spPr>
          <a:xfrm>
            <a:off x="8523712" y="4808511"/>
            <a:ext cx="193289" cy="223202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>
            <a:noAutofit/>
          </a:bodyPr>
          <a:lstStyle>
            <a:lvl1pPr>
              <a:defRPr sz="100">
                <a:solidFill>
                  <a:schemeClr val="bg1"/>
                </a:solidFill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de-DE" dirty="0"/>
              <a:t>a</a:t>
            </a:r>
          </a:p>
        </p:txBody>
      </p:sp>
      <p:pic>
        <p:nvPicPr>
          <p:cNvPr id="13" name="Grafik 12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324"/>
          <a:stretch/>
        </p:blipFill>
        <p:spPr>
          <a:xfrm>
            <a:off x="8777071" y="4811709"/>
            <a:ext cx="285573" cy="220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960957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2386" y="1645920"/>
            <a:ext cx="3566160" cy="2983230"/>
          </a:xfrm>
        </p:spPr>
        <p:txBody>
          <a:bodyPr/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73168" y="1645920"/>
            <a:ext cx="3566160" cy="2983230"/>
          </a:xfrm>
        </p:spPr>
        <p:txBody>
          <a:bodyPr/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8D31E-DCDA-41A7-9C67-C4B11B94D21D}" type="datetimeFigureOut">
              <a:rPr lang="en-US" smtClean="0"/>
              <a:t>6/26/2023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1465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0100" y="1536192"/>
            <a:ext cx="3566160" cy="480060"/>
          </a:xfrm>
        </p:spPr>
        <p:txBody>
          <a:bodyPr anchor="ctr">
            <a:normAutofit/>
          </a:bodyPr>
          <a:lstStyle>
            <a:lvl1pPr marL="0" indent="0">
              <a:buNone/>
              <a:defRPr sz="1500" b="1">
                <a:solidFill>
                  <a:schemeClr val="accent1">
                    <a:lumMod val="75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02386" y="2057400"/>
            <a:ext cx="3566160" cy="2468880"/>
          </a:xfrm>
        </p:spPr>
        <p:txBody>
          <a:bodyPr/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73168" y="1536192"/>
            <a:ext cx="3566160" cy="480060"/>
          </a:xfrm>
        </p:spPr>
        <p:txBody>
          <a:bodyPr anchor="ctr">
            <a:normAutofit/>
          </a:bodyPr>
          <a:lstStyle>
            <a:lvl1pPr marL="0" indent="0">
              <a:buNone/>
              <a:defRPr sz="1500" b="1">
                <a:solidFill>
                  <a:schemeClr val="accent1">
                    <a:lumMod val="75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73168" y="2057400"/>
            <a:ext cx="3566160" cy="2468880"/>
          </a:xfrm>
        </p:spPr>
        <p:txBody>
          <a:bodyPr/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762C0-B258-48F1-ADE6-176B4174CCDD}" type="datetimeFigureOut">
              <a:rPr lang="en-US" smtClean="0"/>
              <a:t>6/26/2023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389307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919A6-33EB-49BD-A62F-1FA56B9F9712}" type="datetimeFigureOut">
              <a:rPr lang="en-US" smtClean="0"/>
              <a:t>6/26/2023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272687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E7D1B-D673-4CF6-8672-009D42ABD2A0}" type="datetimeFigureOut">
              <a:rPr lang="en-US" smtClean="0"/>
              <a:t>6/26/2023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170620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6227806" y="1"/>
            <a:ext cx="2916194" cy="51434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12230" y="514350"/>
            <a:ext cx="2400300" cy="1303020"/>
          </a:xfrm>
        </p:spPr>
        <p:txBody>
          <a:bodyPr anchor="b">
            <a:normAutofit/>
          </a:bodyPr>
          <a:lstStyle>
            <a:lvl1pPr>
              <a:defRPr sz="2400" b="1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514350"/>
            <a:ext cx="5033772" cy="3765042"/>
          </a:xfrm>
        </p:spPr>
        <p:txBody>
          <a:bodyPr/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12230" y="1817370"/>
            <a:ext cx="2400300" cy="246888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750"/>
              </a:spcBef>
              <a:buNone/>
              <a:defRPr sz="1050">
                <a:solidFill>
                  <a:schemeClr val="accent1">
                    <a:lumMod val="75000"/>
                  </a:schemeClr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6AA21-1863-4931-97CB-99D0A168701B}" type="datetimeFigureOut">
              <a:rPr lang="en-US" smtClean="0"/>
              <a:t>6/26/2023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8551294" y="4672261"/>
            <a:ext cx="342900" cy="3429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084428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6227806" y="1"/>
            <a:ext cx="2916194" cy="51434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12230" y="514350"/>
            <a:ext cx="2400300" cy="1303020"/>
          </a:xfrm>
        </p:spPr>
        <p:txBody>
          <a:bodyPr anchor="b">
            <a:normAutofit/>
          </a:bodyPr>
          <a:lstStyle>
            <a:lvl1pPr>
              <a:defRPr sz="2400" b="1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6227805" cy="5143500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12230" y="1817370"/>
            <a:ext cx="2400300" cy="246888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750"/>
              </a:spcBef>
              <a:buNone/>
              <a:defRPr sz="1050">
                <a:solidFill>
                  <a:schemeClr val="accent1">
                    <a:lumMod val="75000"/>
                  </a:schemeClr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2C379-9A7C-4C87-A116-CBE9F58B04C5}" type="datetimeFigureOut">
              <a:rPr lang="en-US" smtClean="0"/>
              <a:t>6/26/2023</a:t>
            </a:fld>
            <a:endParaRPr lang="en-US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8551294" y="4672261"/>
            <a:ext cx="342900" cy="3429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51993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57CC2-0FC8-4686-B024-99790E0F5162}" type="datetimeFigureOut">
              <a:rPr lang="en-US" smtClean="0"/>
              <a:t>6/26/2023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817457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00050"/>
            <a:ext cx="1914525" cy="4229100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0100" y="400050"/>
            <a:ext cx="5629275" cy="4229100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64DA5-CD3D-4590-A511-FCD3BC7A793E}" type="datetimeFigureOut">
              <a:rPr lang="en-US" smtClean="0"/>
              <a:t>6/26/2023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59586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nhalt - 1 Sp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Gerade Verbindung 9"/>
          <p:cNvCxnSpPr/>
          <p:nvPr userDrawn="1"/>
        </p:nvCxnSpPr>
        <p:spPr>
          <a:xfrm>
            <a:off x="460094" y="468777"/>
            <a:ext cx="286469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platzhalter 3"/>
          <p:cNvSpPr>
            <a:spLocks noGrp="1"/>
          </p:cNvSpPr>
          <p:nvPr>
            <p:ph type="body" sz="half" idx="14" hasCustomPrompt="1"/>
          </p:nvPr>
        </p:nvSpPr>
        <p:spPr>
          <a:xfrm>
            <a:off x="385576" y="164983"/>
            <a:ext cx="4131000" cy="21396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1350"/>
              </a:lnSpc>
              <a:buNone/>
              <a:defRPr sz="900" b="1" cap="all" baseline="0">
                <a:solidFill>
                  <a:schemeClr val="bg1">
                    <a:lumMod val="65000"/>
                  </a:schemeClr>
                </a:solidFill>
                <a:latin typeface="+mj-lt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 noProof="0" dirty="0"/>
              <a:t>Category</a:t>
            </a:r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957F6DAE-1A66-1543-B44E-11F01BF7E1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8921" y="4839834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5118A3-1793-2149-900A-53CEDCCBA901}" type="slidenum">
              <a:rPr lang="en-GB" smtClean="0"/>
              <a:pPr/>
              <a:t>‹N›</a:t>
            </a:fld>
            <a:endParaRPr lang="en-GB" dirty="0"/>
          </a:p>
        </p:txBody>
      </p:sp>
      <p:sp>
        <p:nvSpPr>
          <p:cNvPr id="10" name="Titel 1"/>
          <p:cNvSpPr>
            <a:spLocks noGrp="1"/>
          </p:cNvSpPr>
          <p:nvPr>
            <p:ph type="title" hasCustomPrompt="1"/>
          </p:nvPr>
        </p:nvSpPr>
        <p:spPr>
          <a:xfrm>
            <a:off x="385577" y="587498"/>
            <a:ext cx="8431331" cy="345561"/>
          </a:xfrm>
          <a:prstGeom prst="rect">
            <a:avLst/>
          </a:prstGeom>
        </p:spPr>
        <p:txBody>
          <a:bodyPr tIns="0" anchor="t" anchorCtr="0">
            <a:noAutofit/>
          </a:bodyPr>
          <a:lstStyle>
            <a:lvl1pPr>
              <a:lnSpc>
                <a:spcPts val="2400"/>
              </a:lnSpc>
              <a:defRPr sz="2200" b="1" cap="all" baseline="0">
                <a:latin typeface="+mn-lt"/>
              </a:defRPr>
            </a:lvl1pPr>
          </a:lstStyle>
          <a:p>
            <a:r>
              <a:rPr lang="en-GB" noProof="0" dirty="0"/>
              <a:t>Headline</a:t>
            </a:r>
          </a:p>
        </p:txBody>
      </p:sp>
      <p:sp>
        <p:nvSpPr>
          <p:cNvPr id="11" name="Textplatzhalter 3"/>
          <p:cNvSpPr>
            <a:spLocks noGrp="1"/>
          </p:cNvSpPr>
          <p:nvPr>
            <p:ph type="body" sz="half" idx="2" hasCustomPrompt="1"/>
          </p:nvPr>
        </p:nvSpPr>
        <p:spPr>
          <a:xfrm>
            <a:off x="385575" y="1429657"/>
            <a:ext cx="8431331" cy="31179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1800"/>
              </a:lnSpc>
              <a:buFont typeface="Wingdings" charset="2"/>
              <a:buNone/>
              <a:defRPr sz="1800" baseline="0">
                <a:latin typeface="+mj-lt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 noProof="0" dirty="0"/>
              <a:t>Insert text</a:t>
            </a:r>
          </a:p>
          <a:p>
            <a:pPr lvl="0"/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18714863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Zwischen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173F74">
              <a:alpha val="8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1400" noProof="0" dirty="0"/>
          </a:p>
        </p:txBody>
      </p:sp>
      <p:cxnSp>
        <p:nvCxnSpPr>
          <p:cNvPr id="12" name="Gerade Verbindung 4"/>
          <p:cNvCxnSpPr/>
          <p:nvPr userDrawn="1"/>
        </p:nvCxnSpPr>
        <p:spPr>
          <a:xfrm>
            <a:off x="502906" y="3187768"/>
            <a:ext cx="572948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el 1"/>
          <p:cNvSpPr>
            <a:spLocks noGrp="1"/>
          </p:cNvSpPr>
          <p:nvPr>
            <p:ph type="title" hasCustomPrompt="1"/>
          </p:nvPr>
        </p:nvSpPr>
        <p:spPr>
          <a:xfrm>
            <a:off x="385575" y="3381521"/>
            <a:ext cx="8163639" cy="1386191"/>
          </a:xfrm>
        </p:spPr>
        <p:txBody>
          <a:bodyPr anchor="t" anchorCtr="0">
            <a:noAutofit/>
          </a:bodyPr>
          <a:lstStyle>
            <a:lvl1pPr>
              <a:lnSpc>
                <a:spcPts val="4875"/>
              </a:lnSpc>
              <a:defRPr sz="5250" b="1" cap="all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GB" noProof="0" dirty="0"/>
              <a:t>Headline</a:t>
            </a:r>
            <a:br>
              <a:rPr lang="en-GB" noProof="0" dirty="0"/>
            </a:br>
            <a:r>
              <a:rPr lang="en-GB" noProof="0" dirty="0"/>
              <a:t>max. 2 lines</a:t>
            </a:r>
          </a:p>
        </p:txBody>
      </p:sp>
      <p:pic>
        <p:nvPicPr>
          <p:cNvPr id="15" name="Bild 2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22574" y="4808511"/>
            <a:ext cx="194427" cy="223202"/>
          </a:xfrm>
          <a:prstGeom prst="rect">
            <a:avLst/>
          </a:prstGeom>
          <a:noFill/>
        </p:spPr>
      </p:pic>
      <p:pic>
        <p:nvPicPr>
          <p:cNvPr id="9" name="Grafik 8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324"/>
          <a:stretch/>
        </p:blipFill>
        <p:spPr>
          <a:xfrm>
            <a:off x="8777071" y="4811709"/>
            <a:ext cx="285573" cy="220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546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nhalt - 3x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platzhalter 6"/>
          <p:cNvSpPr>
            <a:spLocks noGrp="1"/>
          </p:cNvSpPr>
          <p:nvPr>
            <p:ph type="body" sz="quarter" idx="15" hasCustomPrompt="1"/>
          </p:nvPr>
        </p:nvSpPr>
        <p:spPr>
          <a:xfrm>
            <a:off x="8750532" y="4767712"/>
            <a:ext cx="193289" cy="223202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>
            <a:noAutofit/>
          </a:bodyPr>
          <a:lstStyle>
            <a:lvl1pPr>
              <a:defRPr sz="100">
                <a:solidFill>
                  <a:schemeClr val="bg1"/>
                </a:solidFill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de-DE" dirty="0"/>
              <a:t>a</a:t>
            </a:r>
          </a:p>
        </p:txBody>
      </p:sp>
      <p:sp>
        <p:nvSpPr>
          <p:cNvPr id="16" name="Bildplatzhalter 4"/>
          <p:cNvSpPr>
            <a:spLocks noGrp="1"/>
          </p:cNvSpPr>
          <p:nvPr>
            <p:ph type="pic" sz="quarter" idx="16" hasCustomPrompt="1"/>
          </p:nvPr>
        </p:nvSpPr>
        <p:spPr>
          <a:xfrm>
            <a:off x="6849000" y="0"/>
            <a:ext cx="2294999" cy="168233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1350" baseline="0"/>
            </a:lvl1pPr>
          </a:lstStyle>
          <a:p>
            <a:r>
              <a:rPr lang="de-DE" dirty="0"/>
              <a:t>Insert </a:t>
            </a:r>
            <a:r>
              <a:rPr lang="de-DE" dirty="0" err="1"/>
              <a:t>image</a:t>
            </a:r>
            <a:endParaRPr lang="de-DE" dirty="0"/>
          </a:p>
        </p:txBody>
      </p:sp>
      <p:sp>
        <p:nvSpPr>
          <p:cNvPr id="17" name="Bildplatzhalter 4"/>
          <p:cNvSpPr>
            <a:spLocks noGrp="1"/>
          </p:cNvSpPr>
          <p:nvPr>
            <p:ph type="pic" sz="quarter" idx="17" hasCustomPrompt="1"/>
          </p:nvPr>
        </p:nvSpPr>
        <p:spPr>
          <a:xfrm>
            <a:off x="6849002" y="3468560"/>
            <a:ext cx="2294999" cy="16821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1350" baseline="0"/>
            </a:lvl1pPr>
          </a:lstStyle>
          <a:p>
            <a:r>
              <a:rPr lang="de-DE" dirty="0"/>
              <a:t>Insert </a:t>
            </a:r>
            <a:r>
              <a:rPr lang="de-DE" dirty="0" err="1"/>
              <a:t>image</a:t>
            </a:r>
            <a:endParaRPr lang="de-DE" dirty="0"/>
          </a:p>
        </p:txBody>
      </p:sp>
      <p:sp>
        <p:nvSpPr>
          <p:cNvPr id="18" name="Bildplatzhalter 4"/>
          <p:cNvSpPr>
            <a:spLocks noGrp="1"/>
          </p:cNvSpPr>
          <p:nvPr>
            <p:ph type="pic" sz="quarter" idx="18" hasCustomPrompt="1"/>
          </p:nvPr>
        </p:nvSpPr>
        <p:spPr>
          <a:xfrm>
            <a:off x="6849001" y="1734396"/>
            <a:ext cx="2294999" cy="16821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1350" baseline="0"/>
            </a:lvl1pPr>
          </a:lstStyle>
          <a:p>
            <a:r>
              <a:rPr lang="de-DE" dirty="0"/>
              <a:t>Insert </a:t>
            </a:r>
            <a:r>
              <a:rPr lang="de-DE" dirty="0" err="1"/>
              <a:t>image</a:t>
            </a:r>
            <a:endParaRPr lang="de-DE" dirty="0"/>
          </a:p>
        </p:txBody>
      </p:sp>
      <p:sp>
        <p:nvSpPr>
          <p:cNvPr id="21" name="Slide Number Placeholder 6">
            <a:extLst>
              <a:ext uri="{FF2B5EF4-FFF2-40B4-BE49-F238E27FC236}">
                <a16:creationId xmlns:a16="http://schemas.microsoft.com/office/drawing/2014/main" id="{957F6DAE-1A66-1543-B44E-11F01BF7E1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8921" y="4839834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5118A3-1793-2149-900A-53CEDCCBA901}" type="slidenum">
              <a:rPr lang="en-GB" smtClean="0"/>
              <a:pPr/>
              <a:t>‹N›</a:t>
            </a:fld>
            <a:endParaRPr lang="en-GB" dirty="0"/>
          </a:p>
        </p:txBody>
      </p:sp>
      <p:cxnSp>
        <p:nvCxnSpPr>
          <p:cNvPr id="22" name="Gerade Verbindung 9"/>
          <p:cNvCxnSpPr/>
          <p:nvPr userDrawn="1"/>
        </p:nvCxnSpPr>
        <p:spPr>
          <a:xfrm>
            <a:off x="460094" y="468777"/>
            <a:ext cx="286469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platzhalter 3"/>
          <p:cNvSpPr>
            <a:spLocks noGrp="1"/>
          </p:cNvSpPr>
          <p:nvPr>
            <p:ph type="body" sz="half" idx="14" hasCustomPrompt="1"/>
          </p:nvPr>
        </p:nvSpPr>
        <p:spPr>
          <a:xfrm>
            <a:off x="385576" y="164983"/>
            <a:ext cx="3721967" cy="24867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1350"/>
              </a:lnSpc>
              <a:buNone/>
              <a:defRPr sz="900" b="1" cap="all" baseline="0">
                <a:solidFill>
                  <a:schemeClr val="bg1">
                    <a:lumMod val="65000"/>
                  </a:schemeClr>
                </a:solidFill>
                <a:latin typeface="+mj-lt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 noProof="0" dirty="0"/>
              <a:t>Category</a:t>
            </a:r>
          </a:p>
        </p:txBody>
      </p:sp>
      <p:sp>
        <p:nvSpPr>
          <p:cNvPr id="24" name="Titel 1"/>
          <p:cNvSpPr>
            <a:spLocks noGrp="1"/>
          </p:cNvSpPr>
          <p:nvPr>
            <p:ph type="title" hasCustomPrompt="1"/>
          </p:nvPr>
        </p:nvSpPr>
        <p:spPr>
          <a:xfrm>
            <a:off x="385578" y="587498"/>
            <a:ext cx="3721966" cy="345561"/>
          </a:xfrm>
          <a:prstGeom prst="rect">
            <a:avLst/>
          </a:prstGeom>
        </p:spPr>
        <p:txBody>
          <a:bodyPr tIns="0" anchor="t" anchorCtr="0">
            <a:noAutofit/>
          </a:bodyPr>
          <a:lstStyle>
            <a:lvl1pPr>
              <a:lnSpc>
                <a:spcPts val="2400"/>
              </a:lnSpc>
              <a:defRPr sz="2200" b="1" cap="all" baseline="0">
                <a:latin typeface="+mn-lt"/>
              </a:defRPr>
            </a:lvl1pPr>
          </a:lstStyle>
          <a:p>
            <a:r>
              <a:rPr lang="en-GB" noProof="0" dirty="0"/>
              <a:t>Headline</a:t>
            </a:r>
          </a:p>
        </p:txBody>
      </p:sp>
      <p:sp>
        <p:nvSpPr>
          <p:cNvPr id="26" name="Textplatzhalter 3"/>
          <p:cNvSpPr>
            <a:spLocks noGrp="1"/>
          </p:cNvSpPr>
          <p:nvPr>
            <p:ph type="body" sz="half" idx="19" hasCustomPrompt="1"/>
          </p:nvPr>
        </p:nvSpPr>
        <p:spPr>
          <a:xfrm>
            <a:off x="385576" y="1429658"/>
            <a:ext cx="2996003" cy="321491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1800"/>
              </a:lnSpc>
              <a:buFont typeface="Wingdings" charset="2"/>
              <a:buNone/>
              <a:defRPr sz="1800" baseline="0">
                <a:latin typeface="+mj-lt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 noProof="0" dirty="0"/>
              <a:t>Insert text</a:t>
            </a:r>
          </a:p>
          <a:p>
            <a:pPr lvl="0"/>
            <a:endParaRPr lang="en-GB" noProof="0" dirty="0"/>
          </a:p>
        </p:txBody>
      </p:sp>
      <p:sp>
        <p:nvSpPr>
          <p:cNvPr id="27" name="Textplatzhalter 3"/>
          <p:cNvSpPr>
            <a:spLocks noGrp="1"/>
          </p:cNvSpPr>
          <p:nvPr>
            <p:ph type="body" sz="half" idx="20" hasCustomPrompt="1"/>
          </p:nvPr>
        </p:nvSpPr>
        <p:spPr>
          <a:xfrm>
            <a:off x="3549499" y="1429658"/>
            <a:ext cx="2998057" cy="321491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1800"/>
              </a:lnSpc>
              <a:buFont typeface="Wingdings" charset="2"/>
              <a:buNone/>
              <a:defRPr sz="1800" baseline="0">
                <a:latin typeface="+mj-lt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 noProof="0" dirty="0"/>
              <a:t>Insert text</a:t>
            </a:r>
          </a:p>
          <a:p>
            <a:pPr lvl="0"/>
            <a:endParaRPr lang="en-GB" noProof="0" dirty="0"/>
          </a:p>
        </p:txBody>
      </p:sp>
      <p:sp>
        <p:nvSpPr>
          <p:cNvPr id="15" name="Textplatzhalter 6"/>
          <p:cNvSpPr>
            <a:spLocks noGrp="1"/>
          </p:cNvSpPr>
          <p:nvPr>
            <p:ph type="body" sz="quarter" idx="21" hasCustomPrompt="1"/>
          </p:nvPr>
        </p:nvSpPr>
        <p:spPr>
          <a:xfrm>
            <a:off x="8523712" y="4808511"/>
            <a:ext cx="193289" cy="223202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>
            <a:noAutofit/>
          </a:bodyPr>
          <a:lstStyle>
            <a:lvl1pPr>
              <a:defRPr sz="100">
                <a:solidFill>
                  <a:schemeClr val="bg1"/>
                </a:solidFill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de-DE" dirty="0"/>
              <a:t>a</a:t>
            </a:r>
          </a:p>
        </p:txBody>
      </p:sp>
      <p:pic>
        <p:nvPicPr>
          <p:cNvPr id="14" name="Grafik 13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324"/>
          <a:stretch/>
        </p:blipFill>
        <p:spPr>
          <a:xfrm>
            <a:off x="8777071" y="4811709"/>
            <a:ext cx="285573" cy="220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02708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nhalt - 6x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platzhalter 6"/>
          <p:cNvSpPr>
            <a:spLocks noGrp="1"/>
          </p:cNvSpPr>
          <p:nvPr>
            <p:ph type="body" sz="quarter" idx="17" hasCustomPrompt="1"/>
          </p:nvPr>
        </p:nvSpPr>
        <p:spPr>
          <a:xfrm>
            <a:off x="8750532" y="4767712"/>
            <a:ext cx="193289" cy="223202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>
            <a:noAutofit/>
          </a:bodyPr>
          <a:lstStyle>
            <a:lvl1pPr>
              <a:defRPr sz="100">
                <a:solidFill>
                  <a:schemeClr val="bg1"/>
                </a:solidFill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de-DE" dirty="0"/>
              <a:t>a</a:t>
            </a:r>
          </a:p>
        </p:txBody>
      </p:sp>
      <p:sp>
        <p:nvSpPr>
          <p:cNvPr id="18" name="Bildplatzhalter 4"/>
          <p:cNvSpPr>
            <a:spLocks noGrp="1"/>
          </p:cNvSpPr>
          <p:nvPr>
            <p:ph type="pic" sz="quarter" idx="18" hasCustomPrompt="1"/>
          </p:nvPr>
        </p:nvSpPr>
        <p:spPr>
          <a:xfrm>
            <a:off x="6849000" y="0"/>
            <a:ext cx="2294999" cy="168233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1350" baseline="0"/>
            </a:lvl1pPr>
          </a:lstStyle>
          <a:p>
            <a:r>
              <a:rPr lang="de-DE" dirty="0"/>
              <a:t>Insert </a:t>
            </a:r>
            <a:r>
              <a:rPr lang="de-DE" dirty="0" err="1"/>
              <a:t>image</a:t>
            </a:r>
            <a:endParaRPr lang="de-DE" dirty="0"/>
          </a:p>
        </p:txBody>
      </p:sp>
      <p:sp>
        <p:nvSpPr>
          <p:cNvPr id="24" name="Bildplatzhalter 4"/>
          <p:cNvSpPr>
            <a:spLocks noGrp="1"/>
          </p:cNvSpPr>
          <p:nvPr>
            <p:ph type="pic" sz="quarter" idx="19" hasCustomPrompt="1"/>
          </p:nvPr>
        </p:nvSpPr>
        <p:spPr>
          <a:xfrm>
            <a:off x="6849002" y="3468560"/>
            <a:ext cx="2294999" cy="16821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1350" baseline="0"/>
            </a:lvl1pPr>
          </a:lstStyle>
          <a:p>
            <a:r>
              <a:rPr lang="de-DE" dirty="0"/>
              <a:t>Insert </a:t>
            </a:r>
            <a:r>
              <a:rPr lang="de-DE" dirty="0" err="1"/>
              <a:t>image</a:t>
            </a:r>
            <a:endParaRPr lang="de-DE" dirty="0"/>
          </a:p>
        </p:txBody>
      </p:sp>
      <p:sp>
        <p:nvSpPr>
          <p:cNvPr id="25" name="Bildplatzhalter 4"/>
          <p:cNvSpPr>
            <a:spLocks noGrp="1"/>
          </p:cNvSpPr>
          <p:nvPr>
            <p:ph type="pic" sz="quarter" idx="20" hasCustomPrompt="1"/>
          </p:nvPr>
        </p:nvSpPr>
        <p:spPr>
          <a:xfrm>
            <a:off x="6849001" y="1734396"/>
            <a:ext cx="2294999" cy="16821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1350" baseline="0"/>
            </a:lvl1pPr>
          </a:lstStyle>
          <a:p>
            <a:r>
              <a:rPr lang="de-DE" dirty="0"/>
              <a:t>Insert </a:t>
            </a:r>
            <a:r>
              <a:rPr lang="de-DE" dirty="0" err="1"/>
              <a:t>image</a:t>
            </a:r>
            <a:endParaRPr lang="de-DE" dirty="0"/>
          </a:p>
        </p:txBody>
      </p:sp>
      <p:sp>
        <p:nvSpPr>
          <p:cNvPr id="32" name="Slide Number Placeholder 6">
            <a:extLst>
              <a:ext uri="{FF2B5EF4-FFF2-40B4-BE49-F238E27FC236}">
                <a16:creationId xmlns:a16="http://schemas.microsoft.com/office/drawing/2014/main" id="{957F6DAE-1A66-1543-B44E-11F01BF7E1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8921" y="4839834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5118A3-1793-2149-900A-53CEDCCBA901}" type="slidenum">
              <a:rPr lang="en-GB" smtClean="0"/>
              <a:pPr/>
              <a:t>‹N›</a:t>
            </a:fld>
            <a:endParaRPr lang="en-GB" dirty="0"/>
          </a:p>
        </p:txBody>
      </p:sp>
      <p:sp>
        <p:nvSpPr>
          <p:cNvPr id="34" name="Bildplatzhalter 4"/>
          <p:cNvSpPr>
            <a:spLocks noGrp="1"/>
          </p:cNvSpPr>
          <p:nvPr>
            <p:ph type="pic" sz="quarter" idx="21" hasCustomPrompt="1"/>
          </p:nvPr>
        </p:nvSpPr>
        <p:spPr>
          <a:xfrm>
            <a:off x="4502061" y="0"/>
            <a:ext cx="2294999" cy="168233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1350" baseline="0"/>
            </a:lvl1pPr>
          </a:lstStyle>
          <a:p>
            <a:r>
              <a:rPr lang="de-DE" dirty="0"/>
              <a:t>Insert </a:t>
            </a:r>
            <a:r>
              <a:rPr lang="de-DE" dirty="0" err="1"/>
              <a:t>image</a:t>
            </a:r>
            <a:endParaRPr lang="de-DE" dirty="0"/>
          </a:p>
        </p:txBody>
      </p:sp>
      <p:sp>
        <p:nvSpPr>
          <p:cNvPr id="35" name="Bildplatzhalter 4"/>
          <p:cNvSpPr>
            <a:spLocks noGrp="1"/>
          </p:cNvSpPr>
          <p:nvPr>
            <p:ph type="pic" sz="quarter" idx="22" hasCustomPrompt="1"/>
          </p:nvPr>
        </p:nvSpPr>
        <p:spPr>
          <a:xfrm>
            <a:off x="4502063" y="3468560"/>
            <a:ext cx="2294999" cy="16821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1350" baseline="0"/>
            </a:lvl1pPr>
          </a:lstStyle>
          <a:p>
            <a:r>
              <a:rPr lang="de-DE" dirty="0"/>
              <a:t>Insert </a:t>
            </a:r>
            <a:r>
              <a:rPr lang="de-DE" dirty="0" err="1"/>
              <a:t>image</a:t>
            </a:r>
            <a:endParaRPr lang="de-DE" dirty="0"/>
          </a:p>
        </p:txBody>
      </p:sp>
      <p:sp>
        <p:nvSpPr>
          <p:cNvPr id="36" name="Bildplatzhalter 4"/>
          <p:cNvSpPr>
            <a:spLocks noGrp="1"/>
          </p:cNvSpPr>
          <p:nvPr>
            <p:ph type="pic" sz="quarter" idx="23" hasCustomPrompt="1"/>
          </p:nvPr>
        </p:nvSpPr>
        <p:spPr>
          <a:xfrm>
            <a:off x="4502062" y="1734396"/>
            <a:ext cx="2294999" cy="16821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1350" baseline="0"/>
            </a:lvl1pPr>
          </a:lstStyle>
          <a:p>
            <a:r>
              <a:rPr lang="de-DE" dirty="0"/>
              <a:t>Insert </a:t>
            </a:r>
            <a:r>
              <a:rPr lang="de-DE" dirty="0" err="1"/>
              <a:t>image</a:t>
            </a:r>
            <a:endParaRPr lang="de-DE" dirty="0"/>
          </a:p>
        </p:txBody>
      </p:sp>
      <p:sp>
        <p:nvSpPr>
          <p:cNvPr id="37" name="Textplatzhalter 3"/>
          <p:cNvSpPr>
            <a:spLocks noGrp="1"/>
          </p:cNvSpPr>
          <p:nvPr>
            <p:ph type="body" sz="half" idx="2" hasCustomPrompt="1"/>
          </p:nvPr>
        </p:nvSpPr>
        <p:spPr>
          <a:xfrm>
            <a:off x="385576" y="1429657"/>
            <a:ext cx="3721967" cy="3118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1800"/>
              </a:lnSpc>
              <a:buFont typeface="Wingdings" charset="2"/>
              <a:buNone/>
              <a:defRPr sz="1800" baseline="0">
                <a:latin typeface="+mj-lt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 noProof="0" dirty="0"/>
              <a:t>Insert text</a:t>
            </a:r>
          </a:p>
          <a:p>
            <a:pPr lvl="0"/>
            <a:endParaRPr lang="en-GB" noProof="0" dirty="0"/>
          </a:p>
        </p:txBody>
      </p:sp>
      <p:cxnSp>
        <p:nvCxnSpPr>
          <p:cNvPr id="38" name="Gerade Verbindung 9"/>
          <p:cNvCxnSpPr/>
          <p:nvPr userDrawn="1"/>
        </p:nvCxnSpPr>
        <p:spPr>
          <a:xfrm>
            <a:off x="460094" y="468777"/>
            <a:ext cx="286469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platzhalter 3"/>
          <p:cNvSpPr>
            <a:spLocks noGrp="1"/>
          </p:cNvSpPr>
          <p:nvPr>
            <p:ph type="body" sz="half" idx="14" hasCustomPrompt="1"/>
          </p:nvPr>
        </p:nvSpPr>
        <p:spPr>
          <a:xfrm>
            <a:off x="385576" y="164983"/>
            <a:ext cx="3721967" cy="24867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1350"/>
              </a:lnSpc>
              <a:buNone/>
              <a:defRPr sz="900" b="1" cap="all" baseline="0">
                <a:solidFill>
                  <a:schemeClr val="bg1">
                    <a:lumMod val="65000"/>
                  </a:schemeClr>
                </a:solidFill>
                <a:latin typeface="+mj-lt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 noProof="0" dirty="0"/>
              <a:t>Category</a:t>
            </a:r>
          </a:p>
        </p:txBody>
      </p:sp>
      <p:sp>
        <p:nvSpPr>
          <p:cNvPr id="40" name="Titel 1"/>
          <p:cNvSpPr>
            <a:spLocks noGrp="1"/>
          </p:cNvSpPr>
          <p:nvPr>
            <p:ph type="title" hasCustomPrompt="1"/>
          </p:nvPr>
        </p:nvSpPr>
        <p:spPr>
          <a:xfrm>
            <a:off x="385578" y="587498"/>
            <a:ext cx="3721966" cy="345561"/>
          </a:xfrm>
          <a:prstGeom prst="rect">
            <a:avLst/>
          </a:prstGeom>
        </p:spPr>
        <p:txBody>
          <a:bodyPr tIns="0" anchor="t" anchorCtr="0">
            <a:noAutofit/>
          </a:bodyPr>
          <a:lstStyle>
            <a:lvl1pPr>
              <a:lnSpc>
                <a:spcPts val="2400"/>
              </a:lnSpc>
              <a:defRPr sz="2200" b="1" cap="all" baseline="0">
                <a:latin typeface="+mn-lt"/>
              </a:defRPr>
            </a:lvl1pPr>
          </a:lstStyle>
          <a:p>
            <a:r>
              <a:rPr lang="en-GB" noProof="0" dirty="0"/>
              <a:t>Headline</a:t>
            </a:r>
          </a:p>
        </p:txBody>
      </p:sp>
      <p:sp>
        <p:nvSpPr>
          <p:cNvPr id="17" name="Textplatzhalter 6"/>
          <p:cNvSpPr>
            <a:spLocks noGrp="1"/>
          </p:cNvSpPr>
          <p:nvPr>
            <p:ph type="body" sz="quarter" idx="24" hasCustomPrompt="1"/>
          </p:nvPr>
        </p:nvSpPr>
        <p:spPr>
          <a:xfrm>
            <a:off x="8523712" y="4808511"/>
            <a:ext cx="193289" cy="223202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>
            <a:noAutofit/>
          </a:bodyPr>
          <a:lstStyle>
            <a:lvl1pPr>
              <a:defRPr sz="100">
                <a:solidFill>
                  <a:schemeClr val="bg1"/>
                </a:solidFill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de-DE" dirty="0"/>
              <a:t>a</a:t>
            </a:r>
          </a:p>
        </p:txBody>
      </p:sp>
      <p:pic>
        <p:nvPicPr>
          <p:cNvPr id="16" name="Grafik 15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324"/>
          <a:stretch/>
        </p:blipFill>
        <p:spPr>
          <a:xfrm>
            <a:off x="8777071" y="4811709"/>
            <a:ext cx="285573" cy="220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9047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nhaltsverzeichn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/>
          <p:cNvSpPr>
            <a:spLocks noGrp="1"/>
          </p:cNvSpPr>
          <p:nvPr>
            <p:ph type="body" sz="half" idx="2" hasCustomPrompt="1"/>
          </p:nvPr>
        </p:nvSpPr>
        <p:spPr>
          <a:xfrm>
            <a:off x="385576" y="1429657"/>
            <a:ext cx="4131000" cy="3118000"/>
          </a:xfrm>
          <a:prstGeom prst="rect">
            <a:avLst/>
          </a:prstGeom>
        </p:spPr>
        <p:txBody>
          <a:bodyPr>
            <a:noAutofit/>
          </a:bodyPr>
          <a:lstStyle>
            <a:lvl1pPr marL="257175" indent="-257175">
              <a:lnSpc>
                <a:spcPts val="1800"/>
              </a:lnSpc>
              <a:buFont typeface="Wingdings" charset="2"/>
              <a:buChar char="§"/>
              <a:defRPr sz="1800" baseline="0">
                <a:latin typeface="+mj-lt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 noProof="0" dirty="0"/>
              <a:t>Insert text (Bullets, always square)</a:t>
            </a:r>
          </a:p>
          <a:p>
            <a:pPr lvl="0"/>
            <a:endParaRPr lang="en-GB" noProof="0" dirty="0"/>
          </a:p>
        </p:txBody>
      </p:sp>
      <p:cxnSp>
        <p:nvCxnSpPr>
          <p:cNvPr id="9" name="Gerade Verbindung 9"/>
          <p:cNvCxnSpPr/>
          <p:nvPr userDrawn="1"/>
        </p:nvCxnSpPr>
        <p:spPr>
          <a:xfrm>
            <a:off x="460094" y="468777"/>
            <a:ext cx="286469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platzhalter 14"/>
          <p:cNvSpPr>
            <a:spLocks noGrp="1"/>
          </p:cNvSpPr>
          <p:nvPr>
            <p:ph type="body" sz="quarter" idx="13" hasCustomPrompt="1"/>
          </p:nvPr>
        </p:nvSpPr>
        <p:spPr>
          <a:xfrm>
            <a:off x="4685907" y="1429657"/>
            <a:ext cx="4131000" cy="3117999"/>
          </a:xfrm>
          <a:prstGeom prst="rect">
            <a:avLst/>
          </a:prstGeom>
        </p:spPr>
        <p:txBody>
          <a:bodyPr>
            <a:noAutofit/>
          </a:bodyPr>
          <a:lstStyle>
            <a:lvl1pPr marL="257175" indent="-257175">
              <a:lnSpc>
                <a:spcPts val="1800"/>
              </a:lnSpc>
              <a:buFont typeface="Wingdings" charset="2"/>
              <a:buChar char="§"/>
              <a:defRPr sz="1800" baseline="0">
                <a:latin typeface="+mj-lt"/>
              </a:defRPr>
            </a:lvl1pPr>
          </a:lstStyle>
          <a:p>
            <a:pPr lvl="0"/>
            <a:r>
              <a:rPr lang="en-GB" noProof="0" dirty="0"/>
              <a:t>Insert text (Bullets, always square)</a:t>
            </a:r>
          </a:p>
        </p:txBody>
      </p:sp>
      <p:sp>
        <p:nvSpPr>
          <p:cNvPr id="7" name="Textplatzhalter 3"/>
          <p:cNvSpPr>
            <a:spLocks noGrp="1"/>
          </p:cNvSpPr>
          <p:nvPr>
            <p:ph type="body" sz="half" idx="14" hasCustomPrompt="1"/>
          </p:nvPr>
        </p:nvSpPr>
        <p:spPr>
          <a:xfrm>
            <a:off x="385576" y="164983"/>
            <a:ext cx="4131000" cy="21396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1350"/>
              </a:lnSpc>
              <a:buNone/>
              <a:defRPr sz="900" b="1" cap="all" baseline="0">
                <a:solidFill>
                  <a:schemeClr val="bg1">
                    <a:lumMod val="65000"/>
                  </a:schemeClr>
                </a:solidFill>
                <a:latin typeface="+mj-lt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 noProof="0" dirty="0"/>
              <a:t>Category</a:t>
            </a:r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075F23C4-D9E0-F34E-BDE8-EDF47BCB6C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8921" y="4839834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5118A3-1793-2149-900A-53CEDCCBA901}" type="slidenum">
              <a:rPr lang="en-GB" smtClean="0"/>
              <a:pPr/>
              <a:t>‹N›</a:t>
            </a:fld>
            <a:endParaRPr lang="en-GB" dirty="0"/>
          </a:p>
        </p:txBody>
      </p:sp>
      <p:sp>
        <p:nvSpPr>
          <p:cNvPr id="11" name="Titel 1"/>
          <p:cNvSpPr>
            <a:spLocks noGrp="1"/>
          </p:cNvSpPr>
          <p:nvPr>
            <p:ph type="title" hasCustomPrompt="1"/>
          </p:nvPr>
        </p:nvSpPr>
        <p:spPr>
          <a:xfrm>
            <a:off x="385577" y="587498"/>
            <a:ext cx="8431331" cy="345561"/>
          </a:xfrm>
          <a:prstGeom prst="rect">
            <a:avLst/>
          </a:prstGeom>
        </p:spPr>
        <p:txBody>
          <a:bodyPr tIns="0" anchor="t" anchorCtr="0">
            <a:noAutofit/>
          </a:bodyPr>
          <a:lstStyle>
            <a:lvl1pPr>
              <a:lnSpc>
                <a:spcPts val="2400"/>
              </a:lnSpc>
              <a:defRPr sz="2200" b="1" cap="all" baseline="0">
                <a:latin typeface="+mn-lt"/>
              </a:defRPr>
            </a:lvl1pPr>
          </a:lstStyle>
          <a:p>
            <a:r>
              <a:rPr lang="en-GB" noProof="0" dirty="0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27641555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nhalt - 1 Sp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Gerade Verbindung 9"/>
          <p:cNvCxnSpPr/>
          <p:nvPr userDrawn="1"/>
        </p:nvCxnSpPr>
        <p:spPr>
          <a:xfrm>
            <a:off x="460094" y="468777"/>
            <a:ext cx="286469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platzhalter 3"/>
          <p:cNvSpPr>
            <a:spLocks noGrp="1"/>
          </p:cNvSpPr>
          <p:nvPr>
            <p:ph type="body" sz="half" idx="14" hasCustomPrompt="1"/>
          </p:nvPr>
        </p:nvSpPr>
        <p:spPr>
          <a:xfrm>
            <a:off x="385576" y="164983"/>
            <a:ext cx="4131000" cy="21396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1350"/>
              </a:lnSpc>
              <a:buNone/>
              <a:defRPr sz="900" b="1" cap="all" baseline="0">
                <a:solidFill>
                  <a:schemeClr val="bg1">
                    <a:lumMod val="65000"/>
                  </a:schemeClr>
                </a:solidFill>
                <a:latin typeface="+mj-lt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 noProof="0" dirty="0"/>
              <a:t>Category</a:t>
            </a:r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957F6DAE-1A66-1543-B44E-11F01BF7E1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8921" y="4839834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5118A3-1793-2149-900A-53CEDCCBA901}" type="slidenum">
              <a:rPr lang="en-GB" smtClean="0"/>
              <a:pPr/>
              <a:t>‹N›</a:t>
            </a:fld>
            <a:endParaRPr lang="en-GB" dirty="0"/>
          </a:p>
        </p:txBody>
      </p:sp>
      <p:sp>
        <p:nvSpPr>
          <p:cNvPr id="10" name="Titel 1"/>
          <p:cNvSpPr>
            <a:spLocks noGrp="1"/>
          </p:cNvSpPr>
          <p:nvPr>
            <p:ph type="title" hasCustomPrompt="1"/>
          </p:nvPr>
        </p:nvSpPr>
        <p:spPr>
          <a:xfrm>
            <a:off x="385577" y="587498"/>
            <a:ext cx="8431331" cy="345561"/>
          </a:xfrm>
          <a:prstGeom prst="rect">
            <a:avLst/>
          </a:prstGeom>
        </p:spPr>
        <p:txBody>
          <a:bodyPr tIns="0" anchor="t" anchorCtr="0">
            <a:noAutofit/>
          </a:bodyPr>
          <a:lstStyle>
            <a:lvl1pPr>
              <a:lnSpc>
                <a:spcPts val="2400"/>
              </a:lnSpc>
              <a:defRPr sz="2200" b="1" cap="all" baseline="0">
                <a:latin typeface="+mn-lt"/>
              </a:defRPr>
            </a:lvl1pPr>
          </a:lstStyle>
          <a:p>
            <a:r>
              <a:rPr lang="en-GB" noProof="0" dirty="0"/>
              <a:t>Headline</a:t>
            </a:r>
          </a:p>
        </p:txBody>
      </p:sp>
      <p:sp>
        <p:nvSpPr>
          <p:cNvPr id="11" name="Textplatzhalter 3"/>
          <p:cNvSpPr>
            <a:spLocks noGrp="1"/>
          </p:cNvSpPr>
          <p:nvPr>
            <p:ph type="body" sz="half" idx="2" hasCustomPrompt="1"/>
          </p:nvPr>
        </p:nvSpPr>
        <p:spPr>
          <a:xfrm>
            <a:off x="385575" y="1429657"/>
            <a:ext cx="8431331" cy="31179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1800"/>
              </a:lnSpc>
              <a:buFont typeface="Wingdings" charset="2"/>
              <a:buNone/>
              <a:defRPr sz="1800" baseline="0">
                <a:latin typeface="+mj-lt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 noProof="0" dirty="0"/>
              <a:t>Insert text</a:t>
            </a:r>
          </a:p>
          <a:p>
            <a:pPr lvl="0"/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9421238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Zwischen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173F74">
              <a:alpha val="8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1400" noProof="0" dirty="0"/>
          </a:p>
        </p:txBody>
      </p:sp>
      <p:cxnSp>
        <p:nvCxnSpPr>
          <p:cNvPr id="12" name="Gerade Verbindung 4"/>
          <p:cNvCxnSpPr/>
          <p:nvPr userDrawn="1"/>
        </p:nvCxnSpPr>
        <p:spPr>
          <a:xfrm>
            <a:off x="502906" y="3187768"/>
            <a:ext cx="572948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el 1"/>
          <p:cNvSpPr>
            <a:spLocks noGrp="1"/>
          </p:cNvSpPr>
          <p:nvPr>
            <p:ph type="title" hasCustomPrompt="1"/>
          </p:nvPr>
        </p:nvSpPr>
        <p:spPr>
          <a:xfrm>
            <a:off x="385575" y="3381521"/>
            <a:ext cx="8163639" cy="1386191"/>
          </a:xfrm>
        </p:spPr>
        <p:txBody>
          <a:bodyPr anchor="t" anchorCtr="0">
            <a:noAutofit/>
          </a:bodyPr>
          <a:lstStyle>
            <a:lvl1pPr>
              <a:lnSpc>
                <a:spcPts val="4875"/>
              </a:lnSpc>
              <a:defRPr sz="5250" b="1" cap="all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GB" noProof="0" dirty="0"/>
              <a:t>Headline</a:t>
            </a:r>
            <a:br>
              <a:rPr lang="en-GB" noProof="0" dirty="0"/>
            </a:br>
            <a:r>
              <a:rPr lang="en-GB" noProof="0" dirty="0"/>
              <a:t>max. 2 lines</a:t>
            </a:r>
          </a:p>
        </p:txBody>
      </p:sp>
      <p:pic>
        <p:nvPicPr>
          <p:cNvPr id="15" name="Bild 2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22574" y="4808511"/>
            <a:ext cx="194427" cy="223202"/>
          </a:xfrm>
          <a:prstGeom prst="rect">
            <a:avLst/>
          </a:prstGeom>
          <a:noFill/>
        </p:spPr>
      </p:pic>
      <p:pic>
        <p:nvPicPr>
          <p:cNvPr id="9" name="Grafik 8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324"/>
          <a:stretch/>
        </p:blipFill>
        <p:spPr>
          <a:xfrm>
            <a:off x="8777071" y="4811709"/>
            <a:ext cx="285573" cy="220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762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Zwischen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173F74">
              <a:alpha val="8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1400" noProof="0" dirty="0"/>
          </a:p>
        </p:txBody>
      </p:sp>
      <p:cxnSp>
        <p:nvCxnSpPr>
          <p:cNvPr id="12" name="Gerade Verbindung 4"/>
          <p:cNvCxnSpPr/>
          <p:nvPr userDrawn="1"/>
        </p:nvCxnSpPr>
        <p:spPr>
          <a:xfrm>
            <a:off x="502906" y="3187768"/>
            <a:ext cx="572948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el 1"/>
          <p:cNvSpPr>
            <a:spLocks noGrp="1"/>
          </p:cNvSpPr>
          <p:nvPr>
            <p:ph type="title" hasCustomPrompt="1"/>
          </p:nvPr>
        </p:nvSpPr>
        <p:spPr>
          <a:xfrm>
            <a:off x="385575" y="3381521"/>
            <a:ext cx="8163639" cy="1386191"/>
          </a:xfrm>
        </p:spPr>
        <p:txBody>
          <a:bodyPr anchor="t" anchorCtr="0">
            <a:noAutofit/>
          </a:bodyPr>
          <a:lstStyle>
            <a:lvl1pPr>
              <a:lnSpc>
                <a:spcPts val="4875"/>
              </a:lnSpc>
              <a:defRPr sz="5250" b="1" cap="all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GB" noProof="0" dirty="0"/>
              <a:t>Headline</a:t>
            </a:r>
            <a:br>
              <a:rPr lang="en-GB" noProof="0" dirty="0"/>
            </a:br>
            <a:r>
              <a:rPr lang="en-GB" noProof="0" dirty="0"/>
              <a:t>max. 2 lines</a:t>
            </a:r>
          </a:p>
        </p:txBody>
      </p:sp>
      <p:pic>
        <p:nvPicPr>
          <p:cNvPr id="15" name="Bild 2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22574" y="4808511"/>
            <a:ext cx="194427" cy="223202"/>
          </a:xfrm>
          <a:prstGeom prst="rect">
            <a:avLst/>
          </a:prstGeom>
          <a:noFill/>
        </p:spPr>
      </p:pic>
      <p:pic>
        <p:nvPicPr>
          <p:cNvPr id="9" name="Grafik 8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324"/>
          <a:stretch/>
        </p:blipFill>
        <p:spPr>
          <a:xfrm>
            <a:off x="8777071" y="4811709"/>
            <a:ext cx="285573" cy="220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2940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nhaltsverzeichn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/>
          <p:cNvSpPr>
            <a:spLocks noGrp="1"/>
          </p:cNvSpPr>
          <p:nvPr>
            <p:ph type="body" sz="half" idx="2" hasCustomPrompt="1"/>
          </p:nvPr>
        </p:nvSpPr>
        <p:spPr>
          <a:xfrm>
            <a:off x="385576" y="1429657"/>
            <a:ext cx="4131000" cy="3118000"/>
          </a:xfrm>
          <a:prstGeom prst="rect">
            <a:avLst/>
          </a:prstGeom>
        </p:spPr>
        <p:txBody>
          <a:bodyPr>
            <a:noAutofit/>
          </a:bodyPr>
          <a:lstStyle>
            <a:lvl1pPr marL="257175" indent="-257175">
              <a:lnSpc>
                <a:spcPts val="1800"/>
              </a:lnSpc>
              <a:buFont typeface="Wingdings" charset="2"/>
              <a:buChar char="§"/>
              <a:defRPr sz="1800" baseline="0">
                <a:latin typeface="+mj-lt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 noProof="0" dirty="0"/>
              <a:t>Insert text (Bullets, always square)</a:t>
            </a:r>
          </a:p>
          <a:p>
            <a:pPr lvl="0"/>
            <a:endParaRPr lang="en-GB" noProof="0" dirty="0"/>
          </a:p>
        </p:txBody>
      </p:sp>
      <p:cxnSp>
        <p:nvCxnSpPr>
          <p:cNvPr id="9" name="Gerade Verbindung 9"/>
          <p:cNvCxnSpPr/>
          <p:nvPr userDrawn="1"/>
        </p:nvCxnSpPr>
        <p:spPr>
          <a:xfrm>
            <a:off x="460094" y="468777"/>
            <a:ext cx="286469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platzhalter 14"/>
          <p:cNvSpPr>
            <a:spLocks noGrp="1"/>
          </p:cNvSpPr>
          <p:nvPr>
            <p:ph type="body" sz="quarter" idx="13" hasCustomPrompt="1"/>
          </p:nvPr>
        </p:nvSpPr>
        <p:spPr>
          <a:xfrm>
            <a:off x="4685907" y="1429657"/>
            <a:ext cx="4131000" cy="3117999"/>
          </a:xfrm>
          <a:prstGeom prst="rect">
            <a:avLst/>
          </a:prstGeom>
        </p:spPr>
        <p:txBody>
          <a:bodyPr>
            <a:noAutofit/>
          </a:bodyPr>
          <a:lstStyle>
            <a:lvl1pPr marL="257175" indent="-257175">
              <a:lnSpc>
                <a:spcPts val="1800"/>
              </a:lnSpc>
              <a:buFont typeface="Wingdings" charset="2"/>
              <a:buChar char="§"/>
              <a:defRPr sz="1800" baseline="0">
                <a:latin typeface="+mj-lt"/>
              </a:defRPr>
            </a:lvl1pPr>
          </a:lstStyle>
          <a:p>
            <a:pPr lvl="0"/>
            <a:r>
              <a:rPr lang="en-GB" noProof="0" dirty="0"/>
              <a:t>Insert text (Bullets, always square)</a:t>
            </a:r>
          </a:p>
        </p:txBody>
      </p:sp>
      <p:sp>
        <p:nvSpPr>
          <p:cNvPr id="7" name="Textplatzhalter 3"/>
          <p:cNvSpPr>
            <a:spLocks noGrp="1"/>
          </p:cNvSpPr>
          <p:nvPr>
            <p:ph type="body" sz="half" idx="14" hasCustomPrompt="1"/>
          </p:nvPr>
        </p:nvSpPr>
        <p:spPr>
          <a:xfrm>
            <a:off x="385576" y="164983"/>
            <a:ext cx="4131000" cy="21396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1350"/>
              </a:lnSpc>
              <a:buNone/>
              <a:defRPr sz="900" b="1" cap="all" baseline="0">
                <a:solidFill>
                  <a:schemeClr val="bg1">
                    <a:lumMod val="65000"/>
                  </a:schemeClr>
                </a:solidFill>
                <a:latin typeface="+mj-lt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 noProof="0" dirty="0"/>
              <a:t>Category</a:t>
            </a:r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075F23C4-D9E0-F34E-BDE8-EDF47BCB6C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8921" y="4839834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5118A3-1793-2149-900A-53CEDCCBA901}" type="slidenum">
              <a:rPr lang="en-GB" smtClean="0"/>
              <a:pPr/>
              <a:t>‹N›</a:t>
            </a:fld>
            <a:endParaRPr lang="en-GB" dirty="0"/>
          </a:p>
        </p:txBody>
      </p:sp>
      <p:sp>
        <p:nvSpPr>
          <p:cNvPr id="11" name="Titel 1"/>
          <p:cNvSpPr>
            <a:spLocks noGrp="1"/>
          </p:cNvSpPr>
          <p:nvPr>
            <p:ph type="title" hasCustomPrompt="1"/>
          </p:nvPr>
        </p:nvSpPr>
        <p:spPr>
          <a:xfrm>
            <a:off x="385577" y="587498"/>
            <a:ext cx="8431331" cy="345561"/>
          </a:xfrm>
          <a:prstGeom prst="rect">
            <a:avLst/>
          </a:prstGeom>
        </p:spPr>
        <p:txBody>
          <a:bodyPr tIns="0" anchor="t" anchorCtr="0">
            <a:noAutofit/>
          </a:bodyPr>
          <a:lstStyle>
            <a:lvl1pPr>
              <a:lnSpc>
                <a:spcPts val="2400"/>
              </a:lnSpc>
              <a:defRPr sz="2200" b="1" cap="all" baseline="0">
                <a:latin typeface="+mn-lt"/>
              </a:defRPr>
            </a:lvl1pPr>
          </a:lstStyle>
          <a:p>
            <a:r>
              <a:rPr lang="en-GB" noProof="0" dirty="0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10218181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0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1.xml"/><Relationship Id="rId9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5.jpg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.png"/><Relationship Id="rId5" Type="http://schemas.openxmlformats.org/officeDocument/2006/relationships/image" Target="../media/image4.pn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image" Target="../media/image8.png"/><Relationship Id="rId2" Type="http://schemas.openxmlformats.org/officeDocument/2006/relationships/slideLayout" Target="../slideLayouts/slideLayout18.xml"/><Relationship Id="rId16" Type="http://schemas.microsoft.com/office/2007/relationships/hdphoto" Target="../media/hdphoto1.wdp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image" Target="../media/image7.png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21334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9" r:id="rId5"/>
    <p:sldLayoutId id="2147483730" r:id="rId6"/>
    <p:sldLayoutId id="2147483731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447"/>
          <a:stretch/>
        </p:blipFill>
        <p:spPr>
          <a:xfrm>
            <a:off x="8777070" y="4808511"/>
            <a:ext cx="232866" cy="223202"/>
          </a:xfrm>
          <a:prstGeom prst="rect">
            <a:avLst/>
          </a:prstGeom>
        </p:spPr>
      </p:pic>
      <p:sp>
        <p:nvSpPr>
          <p:cNvPr id="3" name="Textplatzhalter 6"/>
          <p:cNvSpPr txBox="1">
            <a:spLocks/>
          </p:cNvSpPr>
          <p:nvPr userDrawn="1"/>
        </p:nvSpPr>
        <p:spPr>
          <a:xfrm>
            <a:off x="8523712" y="4808511"/>
            <a:ext cx="193289" cy="223202"/>
          </a:xfrm>
          <a:prstGeom prst="rect">
            <a:avLst/>
          </a:prstGeom>
          <a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/>
              <a:t>a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689637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7" r:id="rId2"/>
    <p:sldLayoutId id="2147483728" r:id="rId3"/>
    <p:sldLayoutId id="2147483676" r:id="rId4"/>
    <p:sldLayoutId id="2147483714" r:id="rId5"/>
    <p:sldLayoutId id="2147483722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21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22732" y="4767712"/>
            <a:ext cx="194269" cy="223202"/>
          </a:xfrm>
          <a:prstGeom prst="rect">
            <a:avLst/>
          </a:prstGeom>
        </p:spPr>
      </p:pic>
      <p:sp>
        <p:nvSpPr>
          <p:cNvPr id="6" name="Textplatzhalter 6"/>
          <p:cNvSpPr txBox="1">
            <a:spLocks/>
          </p:cNvSpPr>
          <p:nvPr userDrawn="1"/>
        </p:nvSpPr>
        <p:spPr>
          <a:xfrm>
            <a:off x="8523712" y="4500536"/>
            <a:ext cx="193289" cy="223202"/>
          </a:xfrm>
          <a:prstGeom prst="rect">
            <a:avLst/>
          </a:prstGeom>
          <a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/>
              <a:t>a</a:t>
            </a:r>
            <a:endParaRPr lang="de-DE" dirty="0"/>
          </a:p>
        </p:txBody>
      </p:sp>
      <p:pic>
        <p:nvPicPr>
          <p:cNvPr id="5" name="Grafik 4"/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021"/>
          <a:stretch/>
        </p:blipFill>
        <p:spPr>
          <a:xfrm>
            <a:off x="8777071" y="4767712"/>
            <a:ext cx="285572" cy="223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2022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690" r:id="rId2"/>
    <p:sldLayoutId id="2147483689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02386" y="363474"/>
            <a:ext cx="7543800" cy="12070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2386" y="1591056"/>
            <a:ext cx="7543800" cy="30380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73318" y="4704588"/>
            <a:ext cx="245516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5">
                <a:solidFill>
                  <a:schemeClr val="tx2"/>
                </a:solidFill>
              </a:defRPr>
            </a:lvl1pPr>
          </a:lstStyle>
          <a:p>
            <a:fld id="{8664C608-40B1-4030-A28D-5B74BC98ADCE}" type="datetimeFigureOut">
              <a:rPr lang="en-US" smtClean="0"/>
              <a:t>6/26/2023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16102" y="4704588"/>
            <a:ext cx="4745736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25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8551294" y="4672261"/>
            <a:ext cx="342900" cy="3429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5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6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83346" y="4704588"/>
            <a:ext cx="48006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0" b="1">
                <a:solidFill>
                  <a:srgbClr val="FFFFFF"/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96238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5" r:id="rId12"/>
    <p:sldLayoutId id="2147483746" r:id="rId13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4050" kern="1200" cap="all" baseline="0">
          <a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37160" indent="-137160" algn="l" defTabSz="685800" rtl="0" eaLnBrk="1" latinLnBrk="0" hangingPunct="1">
        <a:lnSpc>
          <a:spcPct val="90000"/>
        </a:lnSpc>
        <a:spcBef>
          <a:spcPts val="9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indent="-137160" algn="l" defTabSz="685800" rtl="0" eaLnBrk="1" latinLnBrk="0" hangingPunct="1">
        <a:lnSpc>
          <a:spcPct val="90000"/>
        </a:lnSpc>
        <a:spcBef>
          <a:spcPts val="300"/>
        </a:spcBef>
        <a:spcAft>
          <a:spcPts val="15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548640" indent="-137160" algn="l" defTabSz="685800" rtl="0" eaLnBrk="1" latinLnBrk="0" hangingPunct="1">
        <a:lnSpc>
          <a:spcPct val="90000"/>
        </a:lnSpc>
        <a:spcBef>
          <a:spcPts val="300"/>
        </a:spcBef>
        <a:spcAft>
          <a:spcPts val="15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754380" indent="-137160" algn="l" defTabSz="685800" rtl="0" eaLnBrk="1" latinLnBrk="0" hangingPunct="1">
        <a:lnSpc>
          <a:spcPct val="90000"/>
        </a:lnSpc>
        <a:spcBef>
          <a:spcPts val="300"/>
        </a:spcBef>
        <a:spcAft>
          <a:spcPts val="15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960120" indent="-137160" algn="l" defTabSz="685800" rtl="0" eaLnBrk="1" latinLnBrk="0" hangingPunct="1">
        <a:lnSpc>
          <a:spcPct val="90000"/>
        </a:lnSpc>
        <a:spcBef>
          <a:spcPts val="300"/>
        </a:spcBef>
        <a:spcAft>
          <a:spcPts val="15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200000" indent="-171450" algn="l" defTabSz="685800" rtl="0" eaLnBrk="1" latinLnBrk="0" hangingPunct="1">
        <a:lnSpc>
          <a:spcPct val="90000"/>
        </a:lnSpc>
        <a:spcBef>
          <a:spcPts val="300"/>
        </a:spcBef>
        <a:spcAft>
          <a:spcPts val="15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425000" indent="-171450" algn="l" defTabSz="685800" rtl="0" eaLnBrk="1" latinLnBrk="0" hangingPunct="1">
        <a:lnSpc>
          <a:spcPct val="90000"/>
        </a:lnSpc>
        <a:spcBef>
          <a:spcPts val="300"/>
        </a:spcBef>
        <a:spcAft>
          <a:spcPts val="15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1650000" indent="-171450" algn="l" defTabSz="685800" rtl="0" eaLnBrk="1" latinLnBrk="0" hangingPunct="1">
        <a:lnSpc>
          <a:spcPct val="90000"/>
        </a:lnSpc>
        <a:spcBef>
          <a:spcPts val="300"/>
        </a:spcBef>
        <a:spcAft>
          <a:spcPts val="15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1875000" indent="-171450" algn="l" defTabSz="685800" rtl="0" eaLnBrk="1" latinLnBrk="0" hangingPunct="1">
        <a:lnSpc>
          <a:spcPct val="90000"/>
        </a:lnSpc>
        <a:spcBef>
          <a:spcPts val="300"/>
        </a:spcBef>
        <a:spcAft>
          <a:spcPts val="15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8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CFCEB3FF-D739-F447-8158-DFC73917DF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65118A3-1793-2149-900A-53CEDCCBA901}" type="slidenum">
              <a:rPr lang="en-GB" smtClean="0"/>
              <a:t>1</a:t>
            </a:fld>
            <a:endParaRPr lang="en-GB" dirty="0"/>
          </a:p>
        </p:txBody>
      </p:sp>
      <p:sp useBgFill="1">
        <p:nvSpPr>
          <p:cNvPr id="5" name="Segnaposto testo 4">
            <a:extLst>
              <a:ext uri="{FF2B5EF4-FFF2-40B4-BE49-F238E27FC236}">
                <a16:creationId xmlns:a16="http://schemas.microsoft.com/office/drawing/2014/main" id="{036E6B4F-8BDF-71B3-56F1-FF7ADFAFCA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5576" y="1167726"/>
            <a:ext cx="7760898" cy="3117999"/>
          </a:xfrm>
        </p:spPr>
        <p:txBody>
          <a:bodyPr/>
          <a:lstStyle/>
          <a:p>
            <a:pPr algn="just"/>
            <a:endParaRPr lang="en-GB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it-IT" dirty="0"/>
          </a:p>
        </p:txBody>
      </p:sp>
      <p:sp>
        <p:nvSpPr>
          <p:cNvPr id="6" name="Cornice 5">
            <a:extLst>
              <a:ext uri="{FF2B5EF4-FFF2-40B4-BE49-F238E27FC236}">
                <a16:creationId xmlns:a16="http://schemas.microsoft.com/office/drawing/2014/main" id="{B46C6A81-4A03-D811-8B28-EDFECFE46B02}"/>
              </a:ext>
            </a:extLst>
          </p:cNvPr>
          <p:cNvSpPr/>
          <p:nvPr/>
        </p:nvSpPr>
        <p:spPr>
          <a:xfrm>
            <a:off x="327093" y="1884218"/>
            <a:ext cx="7819381" cy="3117999"/>
          </a:xfrm>
          <a:prstGeom prst="frame">
            <a:avLst>
              <a:gd name="adj1" fmla="val 138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tx1"/>
              </a:solidFill>
            </a:endParaRPr>
          </a:p>
        </p:txBody>
      </p:sp>
      <p:pic>
        <p:nvPicPr>
          <p:cNvPr id="9" name="Immagine 8" descr="Immagine che contiene testo, schermata&#10;&#10;Descrizione generata automaticamente">
            <a:extLst>
              <a:ext uri="{FF2B5EF4-FFF2-40B4-BE49-F238E27FC236}">
                <a16:creationId xmlns:a16="http://schemas.microsoft.com/office/drawing/2014/main" id="{86451BAD-2FA3-F6E6-336B-C48D6DE724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074" y="1037968"/>
            <a:ext cx="7772400" cy="3964249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2E942500-BFD3-8F08-D41A-8E8E42BFCDDA}"/>
              </a:ext>
            </a:extLst>
          </p:cNvPr>
          <p:cNvSpPr txBox="1"/>
          <p:nvPr/>
        </p:nvSpPr>
        <p:spPr>
          <a:xfrm>
            <a:off x="776538" y="587498"/>
            <a:ext cx="6674588" cy="1323439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 algn="ctr"/>
            <a:r>
              <a:rPr lang="it-IT" sz="4000" dirty="0">
                <a:latin typeface="Calibri" panose="020F0502020204030204" pitchFamily="34" charset="0"/>
                <a:cs typeface="Calibri" panose="020F0502020204030204" pitchFamily="34" charset="0"/>
              </a:rPr>
              <a:t>Filippo Annunziata</a:t>
            </a:r>
          </a:p>
          <a:p>
            <a:pPr algn="ctr"/>
            <a:r>
              <a:rPr lang="it-IT" sz="4000" b="1" dirty="0">
                <a:latin typeface="Calibri" panose="020F0502020204030204" pitchFamily="34" charset="0"/>
                <a:cs typeface="Calibri" panose="020F0502020204030204" pitchFamily="34" charset="0"/>
              </a:rPr>
              <a:t>Il Regolamento </a:t>
            </a:r>
            <a:r>
              <a:rPr lang="it-IT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MiCA</a:t>
            </a:r>
            <a:endParaRPr lang="it-IT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62614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esto 1">
            <a:extLst>
              <a:ext uri="{FF2B5EF4-FFF2-40B4-BE49-F238E27FC236}">
                <a16:creationId xmlns:a16="http://schemas.microsoft.com/office/drawing/2014/main" id="{49FC0964-C760-21A4-7791-540A897B06F7}"/>
              </a:ext>
            </a:extLst>
          </p:cNvPr>
          <p:cNvSpPr>
            <a:spLocks noGrp="1"/>
          </p:cNvSpPr>
          <p:nvPr>
            <p:ph type="body" sz="half" idx="14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FB0A34D2-6D88-3C58-F31B-8DB00D661A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65118A3-1793-2149-900A-53CEDCCBA901}" type="slidenum">
              <a:rPr lang="en-GB" smtClean="0"/>
              <a:t>10</a:t>
            </a:fld>
            <a:endParaRPr lang="en-GB" dirty="0"/>
          </a:p>
        </p:txBody>
      </p:sp>
      <p:sp>
        <p:nvSpPr>
          <p:cNvPr id="4" name="Titolo 3">
            <a:extLst>
              <a:ext uri="{FF2B5EF4-FFF2-40B4-BE49-F238E27FC236}">
                <a16:creationId xmlns:a16="http://schemas.microsoft.com/office/drawing/2014/main" id="{7FF011CA-B550-7438-5F4A-D698AD149F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Titolo ii - "altre" attività in </a:t>
            </a:r>
            <a:r>
              <a:rPr lang="it-IT" dirty="0" err="1"/>
              <a:t>criptoattività</a:t>
            </a:r>
            <a:endParaRPr lang="it-IT" dirty="0"/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916E625B-2247-9706-E30C-A403807FE6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8921" y="1429657"/>
            <a:ext cx="6349588" cy="3117999"/>
          </a:xfrm>
        </p:spPr>
        <p:txBody>
          <a:bodyPr/>
          <a:lstStyle/>
          <a:p>
            <a:r>
              <a:rPr lang="en-GB" sz="1200" b="1" dirty="0">
                <a:latin typeface="Book Antiqua" panose="02040602050305030304" pitchFamily="18" charset="0"/>
              </a:rPr>
              <a:t>Il Titolo II </a:t>
            </a:r>
            <a:r>
              <a:rPr lang="en-GB" sz="1200" dirty="0">
                <a:latin typeface="Book Antiqua" panose="02040602050305030304" pitchFamily="18" charset="0"/>
              </a:rPr>
              <a:t>regolamenta l'</a:t>
            </a:r>
            <a:r>
              <a:rPr lang="en-GB" sz="1200" b="1" dirty="0">
                <a:latin typeface="Book Antiqua" panose="02040602050305030304" pitchFamily="18" charset="0"/>
              </a:rPr>
              <a:t>offerta di "altri" cripto-asset </a:t>
            </a:r>
            <a:r>
              <a:rPr lang="en-GB" sz="1200" dirty="0">
                <a:latin typeface="Book Antiqua" panose="02040602050305030304" pitchFamily="18" charset="0"/>
              </a:rPr>
              <a:t>al pubblico e l'ammissione di "altri" cripto-asset alla negoziazione su una piattaforma di trading. </a:t>
            </a:r>
          </a:p>
          <a:p>
            <a:r>
              <a:rPr lang="en-GB" sz="1200" dirty="0">
                <a:latin typeface="Book Antiqua" panose="02040602050305030304" pitchFamily="18" charset="0"/>
              </a:rPr>
              <a:t>Gli emittenti che offrono cripto-asset al pubblico nell'Unione o che chiedono l'ammissione alla negoziazione su una piattaforma di negoziazione per cripto-asset devono:</a:t>
            </a:r>
          </a:p>
          <a:p>
            <a:pPr marL="628650" lvl="1" indent="-285750">
              <a:buFont typeface="Arial" panose="020B0604020202020204" pitchFamily="34" charset="0"/>
              <a:buChar char="•"/>
            </a:pPr>
            <a:r>
              <a:rPr lang="en-GB" sz="1200" dirty="0">
                <a:latin typeface="Book Antiqua" panose="02040602050305030304" pitchFamily="18" charset="0"/>
              </a:rPr>
              <a:t>soddisfare requisiti specifici (vedi art. 13); </a:t>
            </a:r>
          </a:p>
          <a:p>
            <a:pPr marL="628650" lvl="1" indent="-285750">
              <a:buFont typeface="Arial" panose="020B0604020202020204" pitchFamily="34" charset="0"/>
              <a:buChar char="•"/>
            </a:pPr>
            <a:r>
              <a:rPr lang="en-GB" sz="1200" dirty="0">
                <a:latin typeface="Book Antiqua" panose="02040602050305030304" pitchFamily="18" charset="0"/>
              </a:rPr>
              <a:t>redige un </a:t>
            </a:r>
            <a:r>
              <a:rPr lang="en-GB" sz="1200" i="1" dirty="0">
                <a:latin typeface="Book Antiqua" panose="02040602050305030304" pitchFamily="18" charset="0"/>
              </a:rPr>
              <a:t>whitepaper</a:t>
            </a:r>
          </a:p>
          <a:p>
            <a:pPr marL="628650" lvl="1" indent="-285750">
              <a:buFont typeface="Arial" panose="020B0604020202020204" pitchFamily="34" charset="0"/>
              <a:buChar char="•"/>
            </a:pPr>
            <a:r>
              <a:rPr lang="en-GB" sz="1200" dirty="0" err="1">
                <a:latin typeface="Book Antiqua" panose="02040602050305030304" pitchFamily="18" charset="0"/>
              </a:rPr>
              <a:t>notificare</a:t>
            </a:r>
            <a:r>
              <a:rPr lang="en-GB" sz="1200" dirty="0">
                <a:latin typeface="Book Antiqua" panose="02040602050305030304" pitchFamily="18" charset="0"/>
              </a:rPr>
              <a:t> il whitepaper alle autorità competenti degli Stati membri (non è necessaria un'approvazione ex ante);</a:t>
            </a:r>
          </a:p>
          <a:p>
            <a:pPr marL="628650" lvl="1" indent="-285750">
              <a:buFont typeface="Arial" panose="020B0604020202020204" pitchFamily="34" charset="0"/>
              <a:buChar char="•"/>
            </a:pPr>
            <a:r>
              <a:rPr lang="en-GB" sz="1200" dirty="0">
                <a:latin typeface="Book Antiqua" panose="02040602050305030304" pitchFamily="18" charset="0"/>
              </a:rPr>
              <a:t>pubblicare il whitepaper;</a:t>
            </a:r>
          </a:p>
          <a:p>
            <a:pPr lvl="1"/>
            <a:endParaRPr lang="en-GB" sz="1200" dirty="0">
              <a:latin typeface="Book Antiqua" panose="02040602050305030304" pitchFamily="18" charset="0"/>
            </a:endParaRPr>
          </a:p>
          <a:p>
            <a:pPr lvl="1"/>
            <a:r>
              <a:rPr lang="en-GB" sz="1200" dirty="0">
                <a:latin typeface="Book Antiqua" panose="02040602050305030304" pitchFamily="18" charset="0"/>
              </a:rPr>
              <a:t>La </a:t>
            </a:r>
            <a:r>
              <a:rPr lang="en-GB" sz="1200" dirty="0" err="1">
                <a:latin typeface="Book Antiqua" panose="02040602050305030304" pitchFamily="18" charset="0"/>
              </a:rPr>
              <a:t>notifica</a:t>
            </a:r>
            <a:r>
              <a:rPr lang="en-GB" sz="1200" dirty="0">
                <a:latin typeface="Book Antiqua" panose="02040602050305030304" pitchFamily="18" charset="0"/>
              </a:rPr>
              <a:t> white paper </a:t>
            </a:r>
            <a:r>
              <a:rPr lang="en-GB" sz="1200" dirty="0" err="1">
                <a:latin typeface="Book Antiqua" panose="02040602050305030304" pitchFamily="18" charset="0"/>
              </a:rPr>
              <a:t>è</a:t>
            </a:r>
            <a:r>
              <a:rPr lang="en-GB" sz="1200" dirty="0">
                <a:latin typeface="Book Antiqua" panose="02040602050305030304" pitchFamily="18" charset="0"/>
              </a:rPr>
              <a:t> accompagnata da una spiegazione del motivo per cui le criptovalute in questione devono essere qualificate come "altre" e quindi sfuggono ad altre categorie di attività (token di sicurezza, moneta elettronica, </a:t>
            </a:r>
            <a:r>
              <a:rPr lang="en-GB" sz="1200" dirty="0" err="1">
                <a:latin typeface="Book Antiqua" panose="02040602050305030304" pitchFamily="18" charset="0"/>
              </a:rPr>
              <a:t>strumenti</a:t>
            </a:r>
            <a:r>
              <a:rPr lang="en-GB" sz="1200" dirty="0">
                <a:latin typeface="Book Antiqua" panose="02040602050305030304" pitchFamily="18" charset="0"/>
              </a:rPr>
              <a:t> </a:t>
            </a:r>
            <a:r>
              <a:rPr lang="en-GB" sz="1200" dirty="0" err="1">
                <a:latin typeface="Book Antiqua" panose="02040602050305030304" pitchFamily="18" charset="0"/>
              </a:rPr>
              <a:t>finanziari</a:t>
            </a:r>
            <a:r>
              <a:rPr lang="en-GB" sz="1200" dirty="0">
                <a:latin typeface="Book Antiqua" panose="02040602050305030304" pitchFamily="18" charset="0"/>
              </a:rPr>
              <a:t> </a:t>
            </a:r>
            <a:r>
              <a:rPr lang="en-GB" sz="1200" dirty="0" err="1">
                <a:latin typeface="Book Antiqua" panose="02040602050305030304" pitchFamily="18" charset="0"/>
              </a:rPr>
              <a:t>ecc</a:t>
            </a:r>
            <a:r>
              <a:rPr lang="en-GB" sz="1200" dirty="0">
                <a:latin typeface="Book Antiqua" panose="02040602050305030304" pitchFamily="18" charset="0"/>
              </a:rPr>
              <a:t>.). </a:t>
            </a:r>
          </a:p>
          <a:p>
            <a:pPr marL="228600" lvl="1">
              <a:spcBef>
                <a:spcPts val="1000"/>
              </a:spcBef>
            </a:pPr>
            <a:endParaRPr lang="en-GB" sz="1600" dirty="0">
              <a:latin typeface="Book Antiqua" panose="02040602050305030304" pitchFamily="18" charset="0"/>
            </a:endParaRPr>
          </a:p>
          <a:p>
            <a:endParaRPr lang="it-IT" dirty="0">
              <a:latin typeface="Book Antiqua" panose="02040602050305030304" pitchFamily="18" charset="0"/>
            </a:endParaRP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5196D19D-0982-D286-9330-7EB3A7A7AA91}"/>
              </a:ext>
            </a:extLst>
          </p:cNvPr>
          <p:cNvSpPr/>
          <p:nvPr/>
        </p:nvSpPr>
        <p:spPr>
          <a:xfrm>
            <a:off x="6622473" y="1330036"/>
            <a:ext cx="2327562" cy="299258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28600" lvl="1">
              <a:spcBef>
                <a:spcPts val="1000"/>
              </a:spcBef>
            </a:pPr>
            <a:r>
              <a:rPr lang="en-GB" sz="1600" b="1" dirty="0">
                <a:latin typeface="+mj-lt"/>
              </a:rPr>
              <a:t>Il regolamento prevede alcune esenzioni (ad esempio, l'esenzione dagli obblighi relativi al whitepaper per le piccole offerte di cripto-asset - inferiori a 1 milione di euro in un periodo di dodici mesi - e per le offerte rivolte a investitori qualificati).</a:t>
            </a:r>
          </a:p>
        </p:txBody>
      </p:sp>
    </p:spTree>
    <p:extLst>
      <p:ext uri="{BB962C8B-B14F-4D97-AF65-F5344CB8AC3E}">
        <p14:creationId xmlns:p14="http://schemas.microsoft.com/office/powerpoint/2010/main" val="598564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esto 1">
            <a:extLst>
              <a:ext uri="{FF2B5EF4-FFF2-40B4-BE49-F238E27FC236}">
                <a16:creationId xmlns:a16="http://schemas.microsoft.com/office/drawing/2014/main" id="{49FC0964-C760-21A4-7791-540A897B06F7}"/>
              </a:ext>
            </a:extLst>
          </p:cNvPr>
          <p:cNvSpPr>
            <a:spLocks noGrp="1"/>
          </p:cNvSpPr>
          <p:nvPr>
            <p:ph type="body" sz="half" idx="14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FB0A34D2-6D88-3C58-F31B-8DB00D661A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65118A3-1793-2149-900A-53CEDCCBA901}" type="slidenum">
              <a:rPr lang="en-GB" smtClean="0"/>
              <a:t>11</a:t>
            </a:fld>
            <a:endParaRPr lang="en-GB" dirty="0"/>
          </a:p>
        </p:txBody>
      </p:sp>
      <p:sp>
        <p:nvSpPr>
          <p:cNvPr id="4" name="Titolo 3">
            <a:extLst>
              <a:ext uri="{FF2B5EF4-FFF2-40B4-BE49-F238E27FC236}">
                <a16:creationId xmlns:a16="http://schemas.microsoft.com/office/drawing/2014/main" id="{7FF011CA-B550-7438-5F4A-D698AD149F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Titolo </a:t>
            </a:r>
            <a:r>
              <a:rPr lang="it-IT" dirty="0" err="1"/>
              <a:t>iiI</a:t>
            </a:r>
            <a:r>
              <a:rPr lang="it-IT" dirty="0"/>
              <a:t> -  Asset </a:t>
            </a:r>
            <a:r>
              <a:rPr lang="it-IT" dirty="0" err="1"/>
              <a:t>referenced</a:t>
            </a:r>
            <a:r>
              <a:rPr lang="it-IT" dirty="0"/>
              <a:t> token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916E625B-2247-9706-E30C-A403807FE6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8921" y="1429657"/>
            <a:ext cx="6349588" cy="3117999"/>
          </a:xfrm>
        </p:spPr>
        <p:txBody>
          <a:bodyPr/>
          <a:lstStyle/>
          <a:p>
            <a:r>
              <a:rPr lang="en-GB" sz="1600" dirty="0">
                <a:latin typeface="Book Antiqua" panose="02040602050305030304" pitchFamily="18" charset="0"/>
              </a:rPr>
              <a:t>Gli emittenti che offrono al pubblico nell'Unione </a:t>
            </a:r>
            <a:r>
              <a:rPr lang="en-GB" sz="1600" b="1" dirty="0">
                <a:latin typeface="Book Antiqua" panose="02040602050305030304" pitchFamily="18" charset="0"/>
              </a:rPr>
              <a:t>token riferiti ad attività </a:t>
            </a:r>
            <a:r>
              <a:rPr lang="en-GB" sz="1600" dirty="0">
                <a:latin typeface="Book Antiqua" panose="02040602050305030304" pitchFamily="18" charset="0"/>
              </a:rPr>
              <a:t>o che chiedono l'ammissione alla negoziazione su una piattaforma di negoziazione per cripto-asset devono:</a:t>
            </a:r>
          </a:p>
          <a:p>
            <a:pPr marL="400050" indent="-400050">
              <a:buAutoNum type="romanLcParenBoth"/>
            </a:pPr>
            <a:r>
              <a:rPr lang="en-GB" sz="1600" dirty="0">
                <a:latin typeface="Book Antiqua" panose="02040602050305030304" pitchFamily="18" charset="0"/>
              </a:rPr>
              <a:t>Essere autorizzati dall'autorità competente dello SM </a:t>
            </a:r>
          </a:p>
          <a:p>
            <a:pPr marL="400050" indent="-400050">
              <a:buAutoNum type="romanLcParenBoth"/>
            </a:pPr>
            <a:r>
              <a:rPr lang="en-GB" sz="1600" dirty="0">
                <a:latin typeface="Book Antiqua" panose="02040602050305030304" pitchFamily="18" charset="0"/>
              </a:rPr>
              <a:t>essere un istituto di credito (quindi già autorizzato a svolgere l'attività bancaria)</a:t>
            </a:r>
          </a:p>
          <a:p>
            <a:pPr marL="228600" lvl="1">
              <a:spcBef>
                <a:spcPts val="1000"/>
              </a:spcBef>
            </a:pPr>
            <a:r>
              <a:rPr lang="en-GB" sz="1600" dirty="0">
                <a:latin typeface="Book Antiqua" panose="02040602050305030304" pitchFamily="18" charset="0"/>
              </a:rPr>
              <a:t>La licenza sub (</a:t>
            </a:r>
            <a:r>
              <a:rPr lang="en-GB" sz="1600" dirty="0" err="1">
                <a:latin typeface="Book Antiqua" panose="02040602050305030304" pitchFamily="18" charset="0"/>
              </a:rPr>
              <a:t>i</a:t>
            </a:r>
            <a:r>
              <a:rPr lang="en-GB" sz="1600" dirty="0">
                <a:latin typeface="Book Antiqua" panose="02040602050305030304" pitchFamily="18" charset="0"/>
              </a:rPr>
              <a:t>) beneficia del passaporto, quindi è valida per tutta l'UE e consente all'emittente di offrire i token con riferimento all'attività attraverso l'Unione.</a:t>
            </a:r>
          </a:p>
          <a:p>
            <a:pPr marL="228600" lvl="1">
              <a:spcBef>
                <a:spcPts val="1000"/>
              </a:spcBef>
            </a:pPr>
            <a:r>
              <a:rPr lang="en-GB" sz="1600" dirty="0">
                <a:latin typeface="Book Antiqua" panose="02040602050305030304" pitchFamily="18" charset="0"/>
              </a:rPr>
              <a:t> </a:t>
            </a:r>
          </a:p>
          <a:p>
            <a:endParaRPr lang="it-IT" dirty="0">
              <a:latin typeface="Book Antiqua" panose="02040602050305030304" pitchFamily="18" charset="0"/>
            </a:endParaRP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5196D19D-0982-D286-9330-7EB3A7A7AA91}"/>
              </a:ext>
            </a:extLst>
          </p:cNvPr>
          <p:cNvSpPr/>
          <p:nvPr/>
        </p:nvSpPr>
        <p:spPr>
          <a:xfrm>
            <a:off x="6622473" y="1330036"/>
            <a:ext cx="2327562" cy="299258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28600" lvl="1">
              <a:spcBef>
                <a:spcPts val="1000"/>
              </a:spcBef>
            </a:pPr>
            <a:r>
              <a:rPr lang="en-GB" sz="1600" b="1" dirty="0">
                <a:latin typeface="+mj-lt"/>
              </a:rPr>
              <a:t>Il regolamento prevede un'esenzione quando (</a:t>
            </a:r>
            <a:r>
              <a:rPr lang="en-GB" sz="1600" b="1" dirty="0" err="1">
                <a:latin typeface="+mj-lt"/>
              </a:rPr>
              <a:t>i</a:t>
            </a:r>
            <a:r>
              <a:rPr lang="en-GB" sz="1600" b="1" dirty="0">
                <a:latin typeface="+mj-lt"/>
              </a:rPr>
              <a:t>) il valore dei token non supera mai i 5 milioni di euro nell'arco di 12 mesi o (ii) l'offerta è rivolta esclusivamente a investitori qualificati.</a:t>
            </a:r>
          </a:p>
        </p:txBody>
      </p:sp>
      <p:sp>
        <p:nvSpPr>
          <p:cNvPr id="7" name="Cornice 6">
            <a:extLst>
              <a:ext uri="{FF2B5EF4-FFF2-40B4-BE49-F238E27FC236}">
                <a16:creationId xmlns:a16="http://schemas.microsoft.com/office/drawing/2014/main" id="{945CB46F-9FC3-EE1D-E8EF-BF8F9A6EA935}"/>
              </a:ext>
            </a:extLst>
          </p:cNvPr>
          <p:cNvSpPr/>
          <p:nvPr/>
        </p:nvSpPr>
        <p:spPr>
          <a:xfrm>
            <a:off x="78921" y="1330037"/>
            <a:ext cx="6349588" cy="2992581"/>
          </a:xfrm>
          <a:prstGeom prst="frame">
            <a:avLst>
              <a:gd name="adj1" fmla="val 138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70978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esto 1">
            <a:extLst>
              <a:ext uri="{FF2B5EF4-FFF2-40B4-BE49-F238E27FC236}">
                <a16:creationId xmlns:a16="http://schemas.microsoft.com/office/drawing/2014/main" id="{49FC0964-C760-21A4-7791-540A897B06F7}"/>
              </a:ext>
            </a:extLst>
          </p:cNvPr>
          <p:cNvSpPr>
            <a:spLocks noGrp="1"/>
          </p:cNvSpPr>
          <p:nvPr>
            <p:ph type="body" sz="half" idx="14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FB0A34D2-6D88-3C58-F31B-8DB00D661A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65118A3-1793-2149-900A-53CEDCCBA901}" type="slidenum">
              <a:rPr lang="en-GB" smtClean="0"/>
              <a:t>12</a:t>
            </a:fld>
            <a:endParaRPr lang="en-GB" dirty="0"/>
          </a:p>
        </p:txBody>
      </p:sp>
      <p:sp>
        <p:nvSpPr>
          <p:cNvPr id="4" name="Titolo 3">
            <a:extLst>
              <a:ext uri="{FF2B5EF4-FFF2-40B4-BE49-F238E27FC236}">
                <a16:creationId xmlns:a16="http://schemas.microsoft.com/office/drawing/2014/main" id="{7FF011CA-B550-7438-5F4A-D698AD149F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Titolo </a:t>
            </a:r>
            <a:r>
              <a:rPr lang="it-IT" dirty="0" err="1"/>
              <a:t>iiI </a:t>
            </a:r>
            <a:r>
              <a:rPr lang="it-IT" dirty="0"/>
              <a:t>- Gettoni con </a:t>
            </a:r>
            <a:r>
              <a:rPr lang="it-IT" dirty="0" err="1"/>
              <a:t>riferimento</a:t>
            </a:r>
            <a:r>
              <a:rPr lang="it-IT" dirty="0"/>
              <a:t> alle attività (ART)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916E625B-2247-9706-E30C-A403807FE6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8921" y="1429657"/>
            <a:ext cx="6349588" cy="3117999"/>
          </a:xfrm>
        </p:spPr>
        <p:txBody>
          <a:bodyPr/>
          <a:lstStyle/>
          <a:p>
            <a:r>
              <a:rPr lang="en-GB" sz="1600" dirty="0">
                <a:latin typeface="Book Antiqua" panose="02040602050305030304" pitchFamily="18" charset="0"/>
              </a:rPr>
              <a:t>Nonostante alcune differenze tra </a:t>
            </a:r>
            <a:r>
              <a:rPr lang="en-GB" sz="1600" dirty="0" err="1">
                <a:latin typeface="Book Antiqua" panose="02040602050305030304" pitchFamily="18" charset="0"/>
              </a:rPr>
              <a:t>gli</a:t>
            </a:r>
            <a:r>
              <a:rPr lang="en-GB" sz="1600" dirty="0">
                <a:latin typeface="Book Antiqua" panose="02040602050305030304" pitchFamily="18" charset="0"/>
              </a:rPr>
              <a:t> </a:t>
            </a:r>
            <a:r>
              <a:rPr lang="en-GB" sz="1600" dirty="0" err="1">
                <a:latin typeface="Book Antiqua" panose="02040602050305030304" pitchFamily="18" charset="0"/>
              </a:rPr>
              <a:t>enti</a:t>
            </a:r>
            <a:r>
              <a:rPr lang="en-GB" sz="1600" dirty="0">
                <a:latin typeface="Book Antiqua" panose="02040602050305030304" pitchFamily="18" charset="0"/>
              </a:rPr>
              <a:t> </a:t>
            </a:r>
            <a:r>
              <a:rPr lang="en-GB" sz="1600" dirty="0" err="1">
                <a:latin typeface="Book Antiqua" panose="02040602050305030304" pitchFamily="18" charset="0"/>
              </a:rPr>
              <a:t>creditizi</a:t>
            </a:r>
            <a:r>
              <a:rPr lang="en-GB" sz="1600" dirty="0">
                <a:latin typeface="Book Antiqua" panose="02040602050305030304" pitchFamily="18" charset="0"/>
              </a:rPr>
              <a:t> e la richiesta di autorizzazione per le persone giuridiche che intendono </a:t>
            </a:r>
            <a:r>
              <a:rPr lang="en-GB" sz="1600" dirty="0" err="1">
                <a:latin typeface="Book Antiqua" panose="02040602050305030304" pitchFamily="18" charset="0"/>
              </a:rPr>
              <a:t>emettere</a:t>
            </a:r>
            <a:r>
              <a:rPr lang="en-GB" sz="1600" dirty="0">
                <a:latin typeface="Book Antiqua" panose="02040602050305030304" pitchFamily="18" charset="0"/>
              </a:rPr>
              <a:t> vi </a:t>
            </a:r>
            <a:r>
              <a:rPr lang="en-GB" sz="1600" dirty="0" err="1">
                <a:latin typeface="Book Antiqua" panose="02040602050305030304" pitchFamily="18" charset="0"/>
              </a:rPr>
              <a:t>sono</a:t>
            </a:r>
            <a:r>
              <a:rPr lang="en-GB" sz="1600" dirty="0">
                <a:latin typeface="Book Antiqua" panose="02040602050305030304" pitchFamily="18" charset="0"/>
              </a:rPr>
              <a:t> </a:t>
            </a:r>
            <a:r>
              <a:rPr lang="en-GB" sz="1600" dirty="0" err="1">
                <a:latin typeface="Book Antiqua" panose="02040602050305030304" pitchFamily="18" charset="0"/>
              </a:rPr>
              <a:t>anche</a:t>
            </a:r>
            <a:r>
              <a:rPr lang="en-GB" sz="1600" dirty="0">
                <a:latin typeface="Book Antiqua" panose="02040602050305030304" pitchFamily="18" charset="0"/>
              </a:rPr>
              <a:t> </a:t>
            </a:r>
            <a:r>
              <a:rPr lang="en-GB" sz="1600" dirty="0" err="1">
                <a:latin typeface="Book Antiqua" panose="02040602050305030304" pitchFamily="18" charset="0"/>
              </a:rPr>
              <a:t>alcuni</a:t>
            </a:r>
            <a:r>
              <a:rPr lang="en-GB" sz="1600" dirty="0">
                <a:latin typeface="Book Antiqua" panose="02040602050305030304" pitchFamily="18" charset="0"/>
              </a:rPr>
              <a:t> </a:t>
            </a:r>
            <a:r>
              <a:rPr lang="en-GB" sz="1600" dirty="0" err="1">
                <a:latin typeface="Book Antiqua" panose="02040602050305030304" pitchFamily="18" charset="0"/>
              </a:rPr>
              <a:t>requisiti</a:t>
            </a:r>
            <a:r>
              <a:rPr lang="en-GB" sz="1600" dirty="0">
                <a:latin typeface="Book Antiqua" panose="02040602050305030304" pitchFamily="18" charset="0"/>
              </a:rPr>
              <a:t> </a:t>
            </a:r>
            <a:r>
              <a:rPr lang="en-GB" sz="1600" dirty="0" err="1">
                <a:latin typeface="Book Antiqua" panose="02040602050305030304" pitchFamily="18" charset="0"/>
              </a:rPr>
              <a:t>comuni</a:t>
            </a:r>
            <a:r>
              <a:rPr lang="en-GB" sz="1600" dirty="0">
                <a:latin typeface="Book Antiqua" panose="02040602050305030304" pitchFamily="18" charset="0"/>
              </a:rPr>
              <a:t> :</a:t>
            </a:r>
          </a:p>
          <a:p>
            <a:pPr marL="628650" lvl="1" indent="-285750">
              <a:buFont typeface="Arial" panose="020B0604020202020204" pitchFamily="34" charset="0"/>
              <a:buChar char="•"/>
            </a:pPr>
            <a:r>
              <a:rPr lang="en-GB" sz="1600" dirty="0" err="1">
                <a:latin typeface="Book Antiqua" panose="02040602050305030304" pitchFamily="18" charset="0"/>
              </a:rPr>
              <a:t>Preparare</a:t>
            </a:r>
            <a:r>
              <a:rPr lang="en-GB" sz="1600" dirty="0">
                <a:latin typeface="Book Antiqua" panose="02040602050305030304" pitchFamily="18" charset="0"/>
              </a:rPr>
              <a:t> un white paper </a:t>
            </a:r>
            <a:r>
              <a:rPr lang="en-GB" sz="1600" dirty="0" err="1">
                <a:latin typeface="Book Antiqua" panose="02040602050305030304" pitchFamily="18" charset="0"/>
              </a:rPr>
              <a:t>che</a:t>
            </a:r>
            <a:r>
              <a:rPr lang="en-GB" sz="1600" dirty="0">
                <a:latin typeface="Book Antiqua" panose="02040602050305030304" pitchFamily="18" charset="0"/>
              </a:rPr>
              <a:t> dovrà essere approvato dall'autorità competente </a:t>
            </a:r>
            <a:r>
              <a:rPr lang="en-GB" sz="1600" dirty="0" err="1">
                <a:latin typeface="Book Antiqua" panose="02040602050305030304" pitchFamily="18" charset="0"/>
              </a:rPr>
              <a:t>dello</a:t>
            </a:r>
            <a:r>
              <a:rPr lang="en-GB" sz="1600" dirty="0">
                <a:latin typeface="Book Antiqua" panose="02040602050305030304" pitchFamily="18" charset="0"/>
              </a:rPr>
              <a:t> SM (specific per ART);</a:t>
            </a:r>
          </a:p>
          <a:p>
            <a:pPr marL="628650" lvl="1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Book Antiqua" panose="02040602050305030304" pitchFamily="18" charset="0"/>
              </a:rPr>
              <a:t>elaborare un programma di interventi che illustri il modello di business</a:t>
            </a:r>
            <a:r>
              <a:rPr lang="en-GB" sz="1600" i="1" dirty="0">
                <a:latin typeface="Book Antiqua" panose="02040602050305030304" pitchFamily="18" charset="0"/>
              </a:rPr>
              <a:t>;</a:t>
            </a:r>
          </a:p>
          <a:p>
            <a:pPr marL="628650" lvl="1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Book Antiqua" panose="02040602050305030304" pitchFamily="18" charset="0"/>
              </a:rPr>
              <a:t>Fornire un parere legale sulla qualificazione dei token;</a:t>
            </a:r>
          </a:p>
          <a:p>
            <a:pPr marL="628650" lvl="1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Book Antiqua" panose="02040602050305030304" pitchFamily="18" charset="0"/>
              </a:rPr>
              <a:t>Requisiti prudenziali (requisiti patrimoniali, requisiti di governance, norme sui conflitti di interesse, norme sul meccanismo di stabilizzazione e sulla riserva di attività a sostegno dei token con riferimento alle attività e requisiti per la custodia delle attività di riserva, piani di recupero).</a:t>
            </a:r>
          </a:p>
          <a:p>
            <a:pPr marL="228600" lvl="1">
              <a:spcBef>
                <a:spcPts val="1000"/>
              </a:spcBef>
            </a:pPr>
            <a:r>
              <a:rPr lang="en-GB" sz="1600" dirty="0">
                <a:latin typeface="Book Antiqua" panose="02040602050305030304" pitchFamily="18" charset="0"/>
              </a:rPr>
              <a:t> </a:t>
            </a:r>
          </a:p>
          <a:p>
            <a:endParaRPr lang="it-IT" dirty="0">
              <a:latin typeface="Book Antiqua" panose="02040602050305030304" pitchFamily="18" charset="0"/>
            </a:endParaRP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5196D19D-0982-D286-9330-7EB3A7A7AA91}"/>
              </a:ext>
            </a:extLst>
          </p:cNvPr>
          <p:cNvSpPr/>
          <p:nvPr/>
        </p:nvSpPr>
        <p:spPr>
          <a:xfrm>
            <a:off x="6622473" y="1330036"/>
            <a:ext cx="2327562" cy="33943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28600" lvl="1">
              <a:spcBef>
                <a:spcPts val="1000"/>
              </a:spcBef>
            </a:pPr>
            <a:r>
              <a:rPr lang="en-GB" sz="1600" b="1" dirty="0">
                <a:latin typeface="+mj-lt"/>
              </a:rPr>
              <a:t>Il regolamento prevede un'esenzione quando (</a:t>
            </a:r>
            <a:r>
              <a:rPr lang="en-GB" sz="1600" b="1" dirty="0" err="1">
                <a:latin typeface="+mj-lt"/>
              </a:rPr>
              <a:t>i</a:t>
            </a:r>
            <a:r>
              <a:rPr lang="en-GB" sz="1600" b="1" dirty="0">
                <a:latin typeface="+mj-lt"/>
              </a:rPr>
              <a:t>) il valore dei token non supera mai i 5 milioni di euro nell'arco di 12 mesi o (ii) l'offerta è rivolta esclusivamente a investitori qualificati.</a:t>
            </a:r>
          </a:p>
        </p:txBody>
      </p:sp>
      <p:sp>
        <p:nvSpPr>
          <p:cNvPr id="7" name="Cornice 6">
            <a:extLst>
              <a:ext uri="{FF2B5EF4-FFF2-40B4-BE49-F238E27FC236}">
                <a16:creationId xmlns:a16="http://schemas.microsoft.com/office/drawing/2014/main" id="{945CB46F-9FC3-EE1D-E8EF-BF8F9A6EA935}"/>
              </a:ext>
            </a:extLst>
          </p:cNvPr>
          <p:cNvSpPr/>
          <p:nvPr/>
        </p:nvSpPr>
        <p:spPr>
          <a:xfrm>
            <a:off x="78921" y="1330037"/>
            <a:ext cx="6349588" cy="3394363"/>
          </a:xfrm>
          <a:prstGeom prst="frame">
            <a:avLst>
              <a:gd name="adj1" fmla="val 138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60940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FB0A34D2-6D88-3C58-F31B-8DB00D661A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65118A3-1793-2149-900A-53CEDCCBA901}" type="slidenum">
              <a:rPr lang="en-GB" smtClean="0"/>
              <a:t>13</a:t>
            </a:fld>
            <a:endParaRPr lang="en-GB" dirty="0"/>
          </a:p>
        </p:txBody>
      </p:sp>
      <p:sp>
        <p:nvSpPr>
          <p:cNvPr id="4" name="Titolo 3">
            <a:extLst>
              <a:ext uri="{FF2B5EF4-FFF2-40B4-BE49-F238E27FC236}">
                <a16:creationId xmlns:a16="http://schemas.microsoft.com/office/drawing/2014/main" id="{7FF011CA-B550-7438-5F4A-D698AD149F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Titolo </a:t>
            </a:r>
            <a:r>
              <a:rPr lang="it-IT" dirty="0" err="1"/>
              <a:t>iV</a:t>
            </a:r>
            <a:r>
              <a:rPr lang="it-IT" dirty="0"/>
              <a:t> - TOKEN di moneta elettronica (</a:t>
            </a:r>
            <a:r>
              <a:rPr lang="it-IT" dirty="0" err="1"/>
              <a:t>emT</a:t>
            </a:r>
            <a:r>
              <a:rPr lang="it-IT" dirty="0"/>
              <a:t>)</a:t>
            </a:r>
          </a:p>
        </p:txBody>
      </p:sp>
      <p:sp>
        <p:nvSpPr>
          <p:cNvPr id="2" name="Segnaposto testo 1">
            <a:extLst>
              <a:ext uri="{FF2B5EF4-FFF2-40B4-BE49-F238E27FC236}">
                <a16:creationId xmlns:a16="http://schemas.microsoft.com/office/drawing/2014/main" id="{49FC0964-C760-21A4-7791-540A897B06F7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5196D19D-0982-D286-9330-7EB3A7A7AA91}"/>
              </a:ext>
            </a:extLst>
          </p:cNvPr>
          <p:cNvSpPr/>
          <p:nvPr/>
        </p:nvSpPr>
        <p:spPr>
          <a:xfrm>
            <a:off x="6622473" y="1330036"/>
            <a:ext cx="2327562" cy="33943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28600" lvl="1">
              <a:spcBef>
                <a:spcPts val="1000"/>
              </a:spcBef>
            </a:pPr>
            <a:r>
              <a:rPr lang="en-GB" sz="1600" b="1" dirty="0">
                <a:latin typeface="+mj-lt"/>
              </a:rPr>
              <a:t>I token di moneta elettronica saranno considerati moneta elettronica come definito all'articolo 2(2) della EMD2.</a:t>
            </a:r>
          </a:p>
        </p:txBody>
      </p:sp>
      <p:sp>
        <p:nvSpPr>
          <p:cNvPr id="7" name="Cornice 6">
            <a:extLst>
              <a:ext uri="{FF2B5EF4-FFF2-40B4-BE49-F238E27FC236}">
                <a16:creationId xmlns:a16="http://schemas.microsoft.com/office/drawing/2014/main" id="{945CB46F-9FC3-EE1D-E8EF-BF8F9A6EA935}"/>
              </a:ext>
            </a:extLst>
          </p:cNvPr>
          <p:cNvSpPr/>
          <p:nvPr/>
        </p:nvSpPr>
        <p:spPr>
          <a:xfrm>
            <a:off x="78921" y="1330037"/>
            <a:ext cx="6349588" cy="3394363"/>
          </a:xfrm>
          <a:prstGeom prst="frame">
            <a:avLst>
              <a:gd name="adj1" fmla="val 138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10" name="Segnaposto testo 4">
            <a:extLst>
              <a:ext uri="{FF2B5EF4-FFF2-40B4-BE49-F238E27FC236}">
                <a16:creationId xmlns:a16="http://schemas.microsoft.com/office/drawing/2014/main" id="{6CF3E854-3680-6AA4-1DB4-DE56BFDE84BC}"/>
              </a:ext>
            </a:extLst>
          </p:cNvPr>
          <p:cNvSpPr txBox="1">
            <a:spLocks/>
          </p:cNvSpPr>
          <p:nvPr/>
        </p:nvSpPr>
        <p:spPr>
          <a:xfrm>
            <a:off x="78921" y="1721835"/>
            <a:ext cx="6349588" cy="31179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685800" rtl="0" eaLnBrk="1" latinLnBrk="0" hangingPunct="1">
              <a:lnSpc>
                <a:spcPts val="1800"/>
              </a:lnSpc>
              <a:spcBef>
                <a:spcPts val="750"/>
              </a:spcBef>
              <a:buFont typeface="Wingdings" charset="2"/>
              <a:buNone/>
              <a:defRPr sz="1800" kern="120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>
                <a:latin typeface="Book Antiqua" panose="02040602050305030304" pitchFamily="18" charset="0"/>
              </a:rPr>
              <a:t>Gli emittenti che offrono EMT o che chiedono l'ammissione alla negoziazione su una piattaforma di negoziazione per cripto-asset devono:</a:t>
            </a:r>
          </a:p>
          <a:p>
            <a:pPr marL="628650" lvl="1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Book Antiqua" panose="02040602050305030304" pitchFamily="18" charset="0"/>
              </a:rPr>
              <a:t>Essere autorizzati come istituto di credito o istituto di moneta elettronica;</a:t>
            </a:r>
          </a:p>
          <a:p>
            <a:pPr marL="628650" lvl="1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Book Antiqua" panose="02040602050305030304" pitchFamily="18" charset="0"/>
              </a:rPr>
              <a:t>Notificare e pubblicare un whitepaper </a:t>
            </a:r>
            <a:r>
              <a:rPr lang="en-GB" sz="1600" i="1" dirty="0">
                <a:latin typeface="Book Antiqua" panose="02040602050305030304" pitchFamily="18" charset="0"/>
              </a:rPr>
              <a:t>(senza approvazione, a </a:t>
            </a:r>
            <a:r>
              <a:rPr lang="en-GB" sz="1600" i="1" dirty="0" err="1">
                <a:latin typeface="Book Antiqua" panose="02040602050305030304" pitchFamily="18" charset="0"/>
              </a:rPr>
              <a:t>differenza</a:t>
            </a:r>
            <a:r>
              <a:rPr lang="en-GB" sz="1600" i="1" dirty="0">
                <a:latin typeface="Book Antiqua" panose="02040602050305030304" pitchFamily="18" charset="0"/>
              </a:rPr>
              <a:t> </a:t>
            </a:r>
            <a:r>
              <a:rPr lang="en-GB" sz="1600" i="1" dirty="0" err="1">
                <a:latin typeface="Book Antiqua" panose="02040602050305030304" pitchFamily="18" charset="0"/>
              </a:rPr>
              <a:t>degli</a:t>
            </a:r>
            <a:r>
              <a:rPr lang="en-GB" sz="1600" i="1" dirty="0">
                <a:latin typeface="Book Antiqua" panose="02040602050305030304" pitchFamily="18" charset="0"/>
              </a:rPr>
              <a:t> </a:t>
            </a:r>
            <a:r>
              <a:rPr lang="en-GB" sz="1600" i="1" dirty="0" err="1">
                <a:latin typeface="Book Antiqua" panose="02040602050305030304" pitchFamily="18" charset="0"/>
              </a:rPr>
              <a:t>emittenti</a:t>
            </a:r>
            <a:r>
              <a:rPr lang="en-GB" sz="1600" i="1" dirty="0">
                <a:latin typeface="Book Antiqua" panose="02040602050305030304" pitchFamily="18" charset="0"/>
              </a:rPr>
              <a:t> di  ART);</a:t>
            </a:r>
          </a:p>
          <a:p>
            <a:pPr marL="628650" lvl="1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Book Antiqua" panose="02040602050305030304" pitchFamily="18" charset="0"/>
              </a:rPr>
              <a:t>Rispettare i requisiti indicati nella EMD2 (</a:t>
            </a:r>
            <a:r>
              <a:rPr lang="en-GB" sz="1600" dirty="0" err="1">
                <a:latin typeface="Book Antiqua" panose="02040602050305030304" pitchFamily="18" charset="0"/>
              </a:rPr>
              <a:t>ad esempio le </a:t>
            </a:r>
            <a:r>
              <a:rPr lang="en-GB" sz="1600" dirty="0">
                <a:latin typeface="Book Antiqua" panose="02040602050305030304" pitchFamily="18" charset="0"/>
              </a:rPr>
              <a:t>norme prudenziali), se non diversamente indicato nel MICAR. </a:t>
            </a:r>
          </a:p>
          <a:p>
            <a:pPr lvl="1"/>
            <a:endParaRPr lang="en-GB" sz="1600" dirty="0">
              <a:latin typeface="Book Antiqua" panose="02040602050305030304" pitchFamily="18" charset="0"/>
            </a:endParaRPr>
          </a:p>
          <a:p>
            <a:pPr marL="228600" lvl="1">
              <a:spcBef>
                <a:spcPts val="1000"/>
              </a:spcBef>
            </a:pPr>
            <a:endParaRPr lang="en-GB" sz="1600" dirty="0">
              <a:latin typeface="Book Antiqua" panose="02040602050305030304" pitchFamily="18" charset="0"/>
            </a:endParaRPr>
          </a:p>
          <a:p>
            <a:endParaRPr lang="it-IT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89455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FB0A34D2-6D88-3C58-F31B-8DB00D661A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65118A3-1793-2149-900A-53CEDCCBA901}" type="slidenum">
              <a:rPr lang="en-GB" smtClean="0"/>
              <a:t>14</a:t>
            </a:fld>
            <a:endParaRPr lang="en-GB" dirty="0"/>
          </a:p>
        </p:txBody>
      </p:sp>
      <p:sp>
        <p:nvSpPr>
          <p:cNvPr id="4" name="Titolo 3">
            <a:extLst>
              <a:ext uri="{FF2B5EF4-FFF2-40B4-BE49-F238E27FC236}">
                <a16:creationId xmlns:a16="http://schemas.microsoft.com/office/drawing/2014/main" id="{7FF011CA-B550-7438-5F4A-D698AD149F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ART   e </a:t>
            </a:r>
            <a:r>
              <a:rPr lang="it-IT" dirty="0" err="1"/>
              <a:t>emt</a:t>
            </a:r>
            <a:r>
              <a:rPr lang="it-IT" dirty="0"/>
              <a:t> </a:t>
            </a:r>
            <a:r>
              <a:rPr lang="it-IT" dirty="0" err="1"/>
              <a:t>significativI</a:t>
            </a:r>
            <a:endParaRPr lang="it-IT" dirty="0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5196D19D-0982-D286-9330-7EB3A7A7AA91}"/>
              </a:ext>
            </a:extLst>
          </p:cNvPr>
          <p:cNvSpPr/>
          <p:nvPr/>
        </p:nvSpPr>
        <p:spPr>
          <a:xfrm>
            <a:off x="6622473" y="1330036"/>
            <a:ext cx="2327562" cy="33943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1600" dirty="0"/>
              <a:t>L'EBA </a:t>
            </a:r>
            <a:r>
              <a:rPr lang="it-IT" sz="1600" dirty="0" err="1"/>
              <a:t>diventa </a:t>
            </a:r>
            <a:r>
              <a:rPr lang="it-IT" sz="1600" dirty="0"/>
              <a:t>un supervisore </a:t>
            </a:r>
            <a:r>
              <a:rPr lang="it-IT" sz="1600" dirty="0" err="1"/>
              <a:t>diretto </a:t>
            </a:r>
          </a:p>
        </p:txBody>
      </p:sp>
      <p:sp>
        <p:nvSpPr>
          <p:cNvPr id="7" name="Cornice 6">
            <a:extLst>
              <a:ext uri="{FF2B5EF4-FFF2-40B4-BE49-F238E27FC236}">
                <a16:creationId xmlns:a16="http://schemas.microsoft.com/office/drawing/2014/main" id="{945CB46F-9FC3-EE1D-E8EF-BF8F9A6EA935}"/>
              </a:ext>
            </a:extLst>
          </p:cNvPr>
          <p:cNvSpPr/>
          <p:nvPr/>
        </p:nvSpPr>
        <p:spPr>
          <a:xfrm>
            <a:off x="78921" y="1330037"/>
            <a:ext cx="6349588" cy="3705497"/>
          </a:xfrm>
          <a:prstGeom prst="frame">
            <a:avLst>
              <a:gd name="adj1" fmla="val 138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10" name="Segnaposto testo 4">
            <a:extLst>
              <a:ext uri="{FF2B5EF4-FFF2-40B4-BE49-F238E27FC236}">
                <a16:creationId xmlns:a16="http://schemas.microsoft.com/office/drawing/2014/main" id="{6CF3E854-3680-6AA4-1DB4-DE56BFDE84BC}"/>
              </a:ext>
            </a:extLst>
          </p:cNvPr>
          <p:cNvSpPr txBox="1">
            <a:spLocks/>
          </p:cNvSpPr>
          <p:nvPr/>
        </p:nvSpPr>
        <p:spPr>
          <a:xfrm>
            <a:off x="193965" y="1438005"/>
            <a:ext cx="6234544" cy="370549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685800" rtl="0" eaLnBrk="1" latinLnBrk="0" hangingPunct="1">
              <a:lnSpc>
                <a:spcPts val="1800"/>
              </a:lnSpc>
              <a:spcBef>
                <a:spcPts val="750"/>
              </a:spcBef>
              <a:buFont typeface="Wingdings" charset="2"/>
              <a:buNone/>
              <a:defRPr sz="1800" kern="120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600" dirty="0">
                <a:latin typeface="Book Antiqua" panose="02040602050305030304" pitchFamily="18" charset="0"/>
                <a:cs typeface="Calibri" panose="020F0502020204030204" pitchFamily="34" charset="0"/>
              </a:rPr>
              <a:t>Le responsabilità di vigilanza sugli emittenti di ART e EMT significativi saranno trasferite all’ABE.</a:t>
            </a:r>
          </a:p>
          <a:p>
            <a:endParaRPr lang="it-IT" sz="1600" dirty="0">
              <a:latin typeface="Book Antiqua" panose="02040602050305030304" pitchFamily="18" charset="0"/>
              <a:cs typeface="Calibri" panose="020F0502020204030204" pitchFamily="34" charset="0"/>
            </a:endParaRPr>
          </a:p>
          <a:p>
            <a:r>
              <a:rPr lang="it-IT" sz="1600" dirty="0">
                <a:latin typeface="Book Antiqua" panose="02040602050305030304" pitchFamily="18" charset="0"/>
                <a:cs typeface="Calibri" panose="020F0502020204030204" pitchFamily="34" charset="0"/>
              </a:rPr>
              <a:t>Dato che l</a:t>
            </a:r>
            <a:r>
              <a:rPr lang="it-IT" sz="1600" dirty="0" err="1">
                <a:latin typeface="Book Antiqua" panose="02040602050305030304" pitchFamily="18" charset="0"/>
                <a:cs typeface="Calibri" panose="020F0502020204030204" pitchFamily="34" charset="0"/>
              </a:rPr>
              <a:t>'</a:t>
            </a:r>
            <a:r>
              <a:rPr lang="it-IT" sz="1600" dirty="0">
                <a:latin typeface="Book Antiqua" panose="02040602050305030304" pitchFamily="18" charset="0"/>
                <a:cs typeface="Calibri" panose="020F0502020204030204" pitchFamily="34" charset="0"/>
              </a:rPr>
              <a:t>ABE </a:t>
            </a:r>
            <a:r>
              <a:rPr lang="it-IT" sz="1600" dirty="0" err="1">
                <a:latin typeface="Book Antiqua" panose="02040602050305030304" pitchFamily="18" charset="0"/>
                <a:cs typeface="Calibri" panose="020F0502020204030204" pitchFamily="34" charset="0"/>
              </a:rPr>
              <a:t>dovrebbe </a:t>
            </a:r>
            <a:r>
              <a:rPr lang="it-IT" sz="1600" dirty="0">
                <a:latin typeface="Book Antiqua" panose="02040602050305030304" pitchFamily="18" charset="0"/>
                <a:cs typeface="Calibri" panose="020F0502020204030204" pitchFamily="34" charset="0"/>
              </a:rPr>
              <a:t>essere </a:t>
            </a:r>
            <a:r>
              <a:rPr lang="it-IT" sz="1600" dirty="0" err="1">
                <a:latin typeface="Book Antiqua" panose="02040602050305030304" pitchFamily="18" charset="0"/>
                <a:cs typeface="Calibri" panose="020F0502020204030204" pitchFamily="34" charset="0"/>
              </a:rPr>
              <a:t>incaricata </a:t>
            </a:r>
            <a:r>
              <a:rPr lang="it-IT" sz="1600" dirty="0">
                <a:latin typeface="Book Antiqua" panose="02040602050305030304" pitchFamily="18" charset="0"/>
                <a:cs typeface="Calibri" panose="020F0502020204030204" pitchFamily="34" charset="0"/>
              </a:rPr>
              <a:t>della </a:t>
            </a:r>
            <a:r>
              <a:rPr lang="it-IT" sz="1600" dirty="0" err="1">
                <a:latin typeface="Book Antiqua" panose="02040602050305030304" pitchFamily="18" charset="0"/>
                <a:cs typeface="Calibri" panose="020F0502020204030204" pitchFamily="34" charset="0"/>
              </a:rPr>
              <a:t>vigilanza diretta </a:t>
            </a:r>
            <a:r>
              <a:rPr lang="it-IT" sz="1600" dirty="0">
                <a:latin typeface="Book Antiqua" panose="02040602050305030304" pitchFamily="18" charset="0"/>
                <a:cs typeface="Calibri" panose="020F0502020204030204" pitchFamily="34" charset="0"/>
              </a:rPr>
              <a:t>sugli emittenti di token </a:t>
            </a:r>
            <a:r>
              <a:rPr lang="it-IT" sz="1600" dirty="0" err="1">
                <a:latin typeface="Book Antiqua" panose="02040602050305030304" pitchFamily="18" charset="0"/>
                <a:cs typeface="Calibri" panose="020F0502020204030204" pitchFamily="34" charset="0"/>
              </a:rPr>
              <a:t>significativi di riferimento per le </a:t>
            </a:r>
            <a:r>
              <a:rPr lang="it-IT" sz="1600" dirty="0">
                <a:latin typeface="Book Antiqua" panose="02040602050305030304" pitchFamily="18" charset="0"/>
                <a:cs typeface="Calibri" panose="020F0502020204030204" pitchFamily="34" charset="0"/>
              </a:rPr>
              <a:t>attività e di token </a:t>
            </a:r>
            <a:r>
              <a:rPr lang="it-IT" sz="1600" dirty="0" err="1">
                <a:latin typeface="Book Antiqua" panose="02040602050305030304" pitchFamily="18" charset="0"/>
                <a:cs typeface="Calibri" panose="020F0502020204030204" pitchFamily="34" charset="0"/>
              </a:rPr>
              <a:t>significativi </a:t>
            </a:r>
            <a:r>
              <a:rPr lang="it-IT" sz="1600" dirty="0">
                <a:latin typeface="Book Antiqua" panose="02040602050305030304" pitchFamily="18" charset="0"/>
                <a:cs typeface="Calibri" panose="020F0502020204030204" pitchFamily="34" charset="0"/>
              </a:rPr>
              <a:t>di moneta elettronica</a:t>
            </a:r>
            <a:r>
              <a:rPr lang="it-IT" sz="1600" dirty="0" err="1">
                <a:latin typeface="Book Antiqua" panose="02040602050305030304" pitchFamily="18" charset="0"/>
                <a:cs typeface="Calibri" panose="020F0502020204030204" pitchFamily="34" charset="0"/>
              </a:rPr>
              <a:t>, è necessario garantire che </a:t>
            </a:r>
            <a:r>
              <a:rPr lang="it-IT" sz="1600" dirty="0">
                <a:latin typeface="Book Antiqua" panose="02040602050305030304" pitchFamily="18" charset="0"/>
                <a:cs typeface="Calibri" panose="020F0502020204030204" pitchFamily="34" charset="0"/>
              </a:rPr>
              <a:t>l'ABE possa </a:t>
            </a:r>
            <a:r>
              <a:rPr lang="it-IT" sz="1600" dirty="0" err="1">
                <a:latin typeface="Book Antiqua" panose="02040602050305030304" pitchFamily="18" charset="0"/>
                <a:cs typeface="Calibri" panose="020F0502020204030204" pitchFamily="34" charset="0"/>
              </a:rPr>
              <a:t>esercitare tutti i suoi </a:t>
            </a:r>
            <a:r>
              <a:rPr lang="it-IT" sz="1600" dirty="0">
                <a:latin typeface="Book Antiqua" panose="02040602050305030304" pitchFamily="18" charset="0"/>
                <a:cs typeface="Calibri" panose="020F0502020204030204" pitchFamily="34" charset="0"/>
              </a:rPr>
              <a:t>poteri e compiti per </a:t>
            </a:r>
            <a:r>
              <a:rPr lang="it-IT" sz="1600" dirty="0" err="1">
                <a:latin typeface="Book Antiqua" panose="02040602050305030304" pitchFamily="18" charset="0"/>
                <a:cs typeface="Calibri" panose="020F0502020204030204" pitchFamily="34" charset="0"/>
              </a:rPr>
              <a:t>raggiungere i suoi obiettivi </a:t>
            </a:r>
            <a:r>
              <a:rPr lang="it-IT" sz="1600" dirty="0">
                <a:latin typeface="Book Antiqua" panose="02040602050305030304" pitchFamily="18" charset="0"/>
                <a:cs typeface="Calibri" panose="020F0502020204030204" pitchFamily="34" charset="0"/>
              </a:rPr>
              <a:t>e </a:t>
            </a:r>
            <a:r>
              <a:rPr lang="it-IT" sz="1600" dirty="0" err="1">
                <a:latin typeface="Book Antiqua" panose="02040602050305030304" pitchFamily="18" charset="0"/>
                <a:cs typeface="Calibri" panose="020F0502020204030204" pitchFamily="34" charset="0"/>
              </a:rPr>
              <a:t>che gli </a:t>
            </a:r>
            <a:r>
              <a:rPr lang="it-IT" sz="1600" dirty="0">
                <a:latin typeface="Book Antiqua" panose="02040602050305030304" pitchFamily="18" charset="0"/>
                <a:cs typeface="Calibri" panose="020F0502020204030204" pitchFamily="34" charset="0"/>
              </a:rPr>
              <a:t>emittenti di </a:t>
            </a:r>
            <a:r>
              <a:rPr lang="it-IT" sz="1600" dirty="0" err="1">
                <a:latin typeface="Book Antiqua" panose="02040602050305030304" pitchFamily="18" charset="0"/>
                <a:cs typeface="Calibri" panose="020F0502020204030204" pitchFamily="34" charset="0"/>
              </a:rPr>
              <a:t>cripto-asset </a:t>
            </a:r>
            <a:r>
              <a:rPr lang="it-IT" sz="1600" dirty="0">
                <a:latin typeface="Book Antiqua" panose="02040602050305030304" pitchFamily="18" charset="0"/>
                <a:cs typeface="Calibri" panose="020F0502020204030204" pitchFamily="34" charset="0"/>
              </a:rPr>
              <a:t>e i fornitori di servizi di </a:t>
            </a:r>
            <a:r>
              <a:rPr lang="it-IT" sz="1600" dirty="0" err="1">
                <a:latin typeface="Book Antiqua" panose="02040602050305030304" pitchFamily="18" charset="0"/>
                <a:cs typeface="Calibri" panose="020F0502020204030204" pitchFamily="34" charset="0"/>
              </a:rPr>
              <a:t>cripto-asset </a:t>
            </a:r>
            <a:r>
              <a:rPr lang="it-IT" sz="1600" dirty="0">
                <a:latin typeface="Book Antiqua" panose="02040602050305030304" pitchFamily="18" charset="0"/>
                <a:cs typeface="Calibri" panose="020F0502020204030204" pitchFamily="34" charset="0"/>
              </a:rPr>
              <a:t>siano </a:t>
            </a:r>
            <a:r>
              <a:rPr lang="it-IT" sz="1600" dirty="0" err="1">
                <a:latin typeface="Book Antiqua" panose="02040602050305030304" pitchFamily="18" charset="0"/>
                <a:cs typeface="Calibri" panose="020F0502020204030204" pitchFamily="34" charset="0"/>
              </a:rPr>
              <a:t>coperti </a:t>
            </a:r>
            <a:r>
              <a:rPr lang="it-IT" sz="1600" dirty="0">
                <a:latin typeface="Book Antiqua" panose="02040602050305030304" pitchFamily="18" charset="0"/>
                <a:cs typeface="Calibri" panose="020F0502020204030204" pitchFamily="34" charset="0"/>
              </a:rPr>
              <a:t>dal </a:t>
            </a:r>
            <a:r>
              <a:rPr lang="it-IT" sz="1600" dirty="0" err="1">
                <a:latin typeface="Book Antiqua" panose="02040602050305030304" pitchFamily="18" charset="0"/>
                <a:cs typeface="Calibri" panose="020F0502020204030204" pitchFamily="34" charset="0"/>
              </a:rPr>
              <a:t>Regolamento </a:t>
            </a:r>
            <a:r>
              <a:rPr lang="it-IT" sz="1600" dirty="0">
                <a:latin typeface="Book Antiqua" panose="02040602050305030304" pitchFamily="18" charset="0"/>
                <a:cs typeface="Calibri" panose="020F0502020204030204" pitchFamily="34" charset="0"/>
              </a:rPr>
              <a:t>(UE) n. 1093/2010 del </a:t>
            </a:r>
            <a:r>
              <a:rPr lang="it-IT" sz="1600" dirty="0" err="1">
                <a:latin typeface="Book Antiqua" panose="02040602050305030304" pitchFamily="18" charset="0"/>
                <a:cs typeface="Calibri" panose="020F0502020204030204" pitchFamily="34" charset="0"/>
              </a:rPr>
              <a:t>Parlamento europeo </a:t>
            </a:r>
            <a:r>
              <a:rPr lang="it-IT" sz="1600" dirty="0">
                <a:latin typeface="Book Antiqua" panose="02040602050305030304" pitchFamily="18" charset="0"/>
                <a:cs typeface="Calibri" panose="020F0502020204030204" pitchFamily="34" charset="0"/>
              </a:rPr>
              <a:t>e del </a:t>
            </a:r>
            <a:r>
              <a:rPr lang="it-IT" sz="1600" dirty="0" err="1">
                <a:latin typeface="Book Antiqua" panose="02040602050305030304" pitchFamily="18" charset="0"/>
                <a:cs typeface="Calibri" panose="020F0502020204030204" pitchFamily="34" charset="0"/>
              </a:rPr>
              <a:t>Consiglio</a:t>
            </a:r>
            <a:r>
              <a:rPr lang="it-IT" sz="1600" dirty="0">
                <a:latin typeface="Book Antiqua" panose="02040602050305030304" pitchFamily="18" charset="0"/>
                <a:cs typeface="Calibri" panose="020F0502020204030204" pitchFamily="34" charset="0"/>
              </a:rPr>
              <a:t>. </a:t>
            </a:r>
          </a:p>
          <a:p>
            <a:endParaRPr lang="it-IT" sz="1600" dirty="0">
              <a:latin typeface="Book Antiqua" panose="02040602050305030304" pitchFamily="18" charset="0"/>
              <a:cs typeface="Calibri" panose="020F0502020204030204" pitchFamily="34" charset="0"/>
            </a:endParaRPr>
          </a:p>
          <a:p>
            <a:r>
              <a:rPr lang="it-IT" sz="1600" dirty="0" err="1">
                <a:latin typeface="Book Antiqua" panose="02040602050305030304" pitchFamily="18" charset="0"/>
                <a:cs typeface="Calibri" panose="020F0502020204030204" pitchFamily="34" charset="0"/>
              </a:rPr>
              <a:t>Il presente regolamento deve pertanto </a:t>
            </a:r>
            <a:r>
              <a:rPr lang="it-IT" sz="1600" dirty="0">
                <a:latin typeface="Book Antiqua" panose="02040602050305030304" pitchFamily="18" charset="0"/>
                <a:cs typeface="Calibri" panose="020F0502020204030204" pitchFamily="34" charset="0"/>
              </a:rPr>
              <a:t>essere </a:t>
            </a:r>
            <a:r>
              <a:rPr lang="it-IT" sz="1600" dirty="0" err="1">
                <a:latin typeface="Book Antiqua" panose="02040602050305030304" pitchFamily="18" charset="0"/>
                <a:cs typeface="Calibri" panose="020F0502020204030204" pitchFamily="34" charset="0"/>
              </a:rPr>
              <a:t>modificato di conseguenza </a:t>
            </a:r>
            <a:r>
              <a:rPr lang="it-IT" sz="1600" dirty="0">
                <a:latin typeface="Book Antiqua" panose="02040602050305030304" pitchFamily="18" charset="0"/>
                <a:cs typeface="Calibri" panose="020F0502020204030204" pitchFamily="34" charset="0"/>
              </a:rPr>
              <a:t>e </a:t>
            </a:r>
            <a:r>
              <a:rPr lang="it-IT" sz="1600" dirty="0" err="1">
                <a:latin typeface="Book Antiqua" panose="02040602050305030304" pitchFamily="18" charset="0"/>
                <a:cs typeface="Calibri" panose="020F0502020204030204" pitchFamily="34" charset="0"/>
              </a:rPr>
              <a:t>coordinato </a:t>
            </a:r>
            <a:r>
              <a:rPr lang="it-IT" sz="1600" dirty="0">
                <a:latin typeface="Book Antiqua" panose="02040602050305030304" pitchFamily="18" charset="0"/>
                <a:cs typeface="Calibri" panose="020F0502020204030204" pitchFamily="34" charset="0"/>
              </a:rPr>
              <a:t>con il MICAR. </a:t>
            </a:r>
          </a:p>
          <a:p>
            <a:endParaRPr lang="it-IT" sz="1600" dirty="0">
              <a:latin typeface="Book Antiqua" panose="02040602050305030304" pitchFamily="18" charset="0"/>
            </a:endParaRPr>
          </a:p>
          <a:p>
            <a:pPr lvl="1"/>
            <a:endParaRPr lang="en-GB" sz="1600" dirty="0">
              <a:latin typeface="Book Antiqua" panose="02040602050305030304" pitchFamily="18" charset="0"/>
            </a:endParaRPr>
          </a:p>
          <a:p>
            <a:pPr marL="228600" lvl="1">
              <a:spcBef>
                <a:spcPts val="1000"/>
              </a:spcBef>
            </a:pPr>
            <a:endParaRPr lang="en-GB" sz="1600" dirty="0">
              <a:latin typeface="Book Antiqua" panose="02040602050305030304" pitchFamily="18" charset="0"/>
            </a:endParaRPr>
          </a:p>
          <a:p>
            <a:endParaRPr lang="it-IT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97355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FB0A34D2-6D88-3C58-F31B-8DB00D661A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65118A3-1793-2149-900A-53CEDCCBA901}" type="slidenum">
              <a:rPr lang="en-GB" smtClean="0"/>
              <a:t>15</a:t>
            </a:fld>
            <a:endParaRPr lang="en-GB" dirty="0"/>
          </a:p>
        </p:txBody>
      </p:sp>
      <p:sp>
        <p:nvSpPr>
          <p:cNvPr id="4" name="Titolo 3">
            <a:extLst>
              <a:ext uri="{FF2B5EF4-FFF2-40B4-BE49-F238E27FC236}">
                <a16:creationId xmlns:a16="http://schemas.microsoft.com/office/drawing/2014/main" id="{7FF011CA-B550-7438-5F4A-D698AD149F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Titolo V - Fornitori di servizi di criptovalori (CASP)</a:t>
            </a:r>
          </a:p>
        </p:txBody>
      </p:sp>
      <p:sp>
        <p:nvSpPr>
          <p:cNvPr id="2" name="Segnaposto testo 1">
            <a:extLst>
              <a:ext uri="{FF2B5EF4-FFF2-40B4-BE49-F238E27FC236}">
                <a16:creationId xmlns:a16="http://schemas.microsoft.com/office/drawing/2014/main" id="{49FC0964-C760-21A4-7791-540A897B06F7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5196D19D-0982-D286-9330-7EB3A7A7AA91}"/>
              </a:ext>
            </a:extLst>
          </p:cNvPr>
          <p:cNvSpPr/>
          <p:nvPr/>
        </p:nvSpPr>
        <p:spPr>
          <a:xfrm>
            <a:off x="6622473" y="1330036"/>
            <a:ext cx="2327562" cy="33943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28600" lvl="1">
              <a:spcBef>
                <a:spcPts val="1000"/>
              </a:spcBef>
            </a:pPr>
            <a:r>
              <a:rPr lang="en-GB" sz="1600" dirty="0"/>
              <a:t>Il regolamento precisa i requisiti ad hoc per i servizi specifici inclusi nell'elenco dei servizi di criptovalorizzazione</a:t>
            </a:r>
            <a:endParaRPr lang="en-GB" sz="1600" b="1" dirty="0">
              <a:latin typeface="+mj-lt"/>
            </a:endParaRPr>
          </a:p>
        </p:txBody>
      </p:sp>
      <p:sp>
        <p:nvSpPr>
          <p:cNvPr id="7" name="Cornice 6">
            <a:extLst>
              <a:ext uri="{FF2B5EF4-FFF2-40B4-BE49-F238E27FC236}">
                <a16:creationId xmlns:a16="http://schemas.microsoft.com/office/drawing/2014/main" id="{945CB46F-9FC3-EE1D-E8EF-BF8F9A6EA935}"/>
              </a:ext>
            </a:extLst>
          </p:cNvPr>
          <p:cNvSpPr/>
          <p:nvPr/>
        </p:nvSpPr>
        <p:spPr>
          <a:xfrm>
            <a:off x="78921" y="1330037"/>
            <a:ext cx="6349588" cy="3394363"/>
          </a:xfrm>
          <a:prstGeom prst="frame">
            <a:avLst>
              <a:gd name="adj1" fmla="val 138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10" name="Segnaposto testo 4">
            <a:extLst>
              <a:ext uri="{FF2B5EF4-FFF2-40B4-BE49-F238E27FC236}">
                <a16:creationId xmlns:a16="http://schemas.microsoft.com/office/drawing/2014/main" id="{6CF3E854-3680-6AA4-1DB4-DE56BFDE84BC}"/>
              </a:ext>
            </a:extLst>
          </p:cNvPr>
          <p:cNvSpPr txBox="1">
            <a:spLocks/>
          </p:cNvSpPr>
          <p:nvPr/>
        </p:nvSpPr>
        <p:spPr>
          <a:xfrm>
            <a:off x="78921" y="1721835"/>
            <a:ext cx="6349588" cy="31179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685800" rtl="0" eaLnBrk="1" latinLnBrk="0" hangingPunct="1">
              <a:lnSpc>
                <a:spcPts val="1800"/>
              </a:lnSpc>
              <a:spcBef>
                <a:spcPts val="750"/>
              </a:spcBef>
              <a:buFont typeface="Wingdings" charset="2"/>
              <a:buNone/>
              <a:defRPr sz="1800" kern="120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Il MICAR </a:t>
            </a:r>
            <a:r>
              <a:rPr lang="en-GB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impone</a:t>
            </a:r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vari</a:t>
            </a:r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requisiti</a:t>
            </a:r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 ai CASP, come i requisiti di governance e di politica, le regole sulla custodia dei fondi dei clienti, le regole sulle informazioni fornite ai clienti, l'obbligo di istituire una procedura di gestione dei reclami, le regole sul conflitto di interessi.</a:t>
            </a:r>
          </a:p>
          <a:p>
            <a:pPr algn="just"/>
            <a:endParaRPr lang="en-GB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Forte </a:t>
            </a:r>
            <a:r>
              <a:rPr lang="en-GB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impatto</a:t>
            </a:r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degli</a:t>
            </a:r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schemi</a:t>
            </a:r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 MiFID – </a:t>
            </a:r>
            <a:r>
              <a:rPr lang="en-GB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si</a:t>
            </a:r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parla</a:t>
            </a:r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 di ”</a:t>
            </a:r>
            <a:r>
              <a:rPr lang="en-GB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Mifidizzazione</a:t>
            </a:r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” </a:t>
            </a:r>
            <a:r>
              <a:rPr lang="en-GB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della</a:t>
            </a:r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disciplina</a:t>
            </a:r>
            <a:endParaRPr lang="en-GB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sz="1600" dirty="0"/>
          </a:p>
          <a:p>
            <a:r>
              <a:rPr lang="en-GB" sz="1600" dirty="0"/>
              <a:t>. </a:t>
            </a:r>
          </a:p>
          <a:p>
            <a:pPr lvl="1"/>
            <a:endParaRPr lang="en-GB" sz="1600" dirty="0"/>
          </a:p>
          <a:p>
            <a:pPr marL="228600" lvl="1">
              <a:spcBef>
                <a:spcPts val="1000"/>
              </a:spcBef>
            </a:pPr>
            <a:endParaRPr lang="en-GB" sz="1600" dirty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9183425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Grazie</a:t>
            </a:r>
            <a:r>
              <a:rPr lang="de-DE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1391198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esto 1">
            <a:extLst>
              <a:ext uri="{FF2B5EF4-FFF2-40B4-BE49-F238E27FC236}">
                <a16:creationId xmlns:a16="http://schemas.microsoft.com/office/drawing/2014/main" id="{25C5C1D3-9065-FB42-93A5-71F7B9884126}"/>
              </a:ext>
            </a:extLst>
          </p:cNvPr>
          <p:cNvSpPr>
            <a:spLocks noGrp="1"/>
          </p:cNvSpPr>
          <p:nvPr>
            <p:ph type="body" sz="half" idx="14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50DA8CB4-AE1C-2942-783A-E4AFA1A0DA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65118A3-1793-2149-900A-53CEDCCBA901}" type="slidenum">
              <a:rPr lang="en-GB" smtClean="0"/>
              <a:t>2</a:t>
            </a:fld>
            <a:endParaRPr lang="en-GB" dirty="0"/>
          </a:p>
        </p:txBody>
      </p:sp>
      <p:sp>
        <p:nvSpPr>
          <p:cNvPr id="4" name="Titolo 3">
            <a:extLst>
              <a:ext uri="{FF2B5EF4-FFF2-40B4-BE49-F238E27FC236}">
                <a16:creationId xmlns:a16="http://schemas.microsoft.com/office/drawing/2014/main" id="{90B667B3-67E2-8204-C573-884A903198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La proposta di regolamento </a:t>
            </a:r>
            <a:r>
              <a:rPr lang="it-IT" dirty="0"/>
              <a:t>mica e i </a:t>
            </a:r>
            <a:r>
              <a:rPr lang="it-IT" dirty="0" err="1"/>
              <a:t>suoi obiettivi </a:t>
            </a:r>
            <a:r>
              <a:rPr lang="it-IT" dirty="0"/>
              <a:t>generali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9FE5205B-883F-CC10-138E-C948323E2D0D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8" name="Right Brace 12">
            <a:extLst>
              <a:ext uri="{FF2B5EF4-FFF2-40B4-BE49-F238E27FC236}">
                <a16:creationId xmlns:a16="http://schemas.microsoft.com/office/drawing/2014/main" id="{BF1F85FD-80FA-E374-A266-E3E398459FA3}"/>
              </a:ext>
            </a:extLst>
          </p:cNvPr>
          <p:cNvSpPr/>
          <p:nvPr/>
        </p:nvSpPr>
        <p:spPr>
          <a:xfrm>
            <a:off x="2453859" y="1511369"/>
            <a:ext cx="527050" cy="2544762"/>
          </a:xfrm>
          <a:prstGeom prst="rightBrace">
            <a:avLst>
              <a:gd name="adj1" fmla="val 8333"/>
              <a:gd name="adj2" fmla="val 53323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da-DK"/>
          </a:p>
        </p:txBody>
      </p:sp>
      <p:sp>
        <p:nvSpPr>
          <p:cNvPr id="9" name="Oval 15">
            <a:extLst>
              <a:ext uri="{FF2B5EF4-FFF2-40B4-BE49-F238E27FC236}">
                <a16:creationId xmlns:a16="http://schemas.microsoft.com/office/drawing/2014/main" id="{27F10A64-D6CF-52BF-5022-A7314F1F29E5}"/>
              </a:ext>
            </a:extLst>
          </p:cNvPr>
          <p:cNvSpPr/>
          <p:nvPr/>
        </p:nvSpPr>
        <p:spPr>
          <a:xfrm>
            <a:off x="2849147" y="1653514"/>
            <a:ext cx="2427287" cy="2371725"/>
          </a:xfrm>
          <a:prstGeom prst="ellips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dirty="0" err="1"/>
              <a:t>Regolamento</a:t>
            </a:r>
            <a:r>
              <a:rPr lang="en-US" sz="1200" dirty="0"/>
              <a:t> Mica 2023</a:t>
            </a:r>
          </a:p>
          <a:p>
            <a:pPr algn="ctr">
              <a:defRPr/>
            </a:pPr>
            <a:endParaRPr lang="en-US" sz="1200" dirty="0"/>
          </a:p>
          <a:p>
            <a:pPr algn="ctr">
              <a:defRPr/>
            </a:pPr>
            <a:r>
              <a:rPr lang="da-DK" sz="1200" dirty="0"/>
              <a:t>copre i cripto-asset </a:t>
            </a:r>
            <a:r>
              <a:rPr lang="da-DK" sz="1200" dirty="0" err="1"/>
              <a:t>al di fuori della legislazione </a:t>
            </a:r>
            <a:r>
              <a:rPr lang="da-DK" sz="1200" dirty="0"/>
              <a:t>UE </a:t>
            </a:r>
            <a:r>
              <a:rPr lang="da-DK" sz="1200" dirty="0" err="1"/>
              <a:t>vigente in materia </a:t>
            </a:r>
            <a:r>
              <a:rPr lang="da-DK" sz="1200" dirty="0"/>
              <a:t>di servizi </a:t>
            </a:r>
            <a:r>
              <a:rPr lang="da-DK" sz="1200" dirty="0" err="1"/>
              <a:t>finanziari</a:t>
            </a:r>
            <a:endParaRPr lang="da-DK" sz="1200" dirty="0"/>
          </a:p>
        </p:txBody>
      </p:sp>
      <p:pic>
        <p:nvPicPr>
          <p:cNvPr id="10" name="Picture 20">
            <a:extLst>
              <a:ext uri="{FF2B5EF4-FFF2-40B4-BE49-F238E27FC236}">
                <a16:creationId xmlns:a16="http://schemas.microsoft.com/office/drawing/2014/main" id="{E8A48B76-AB3C-0A94-85AC-D6E4F2F6E2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85" y="2147093"/>
            <a:ext cx="2687599" cy="16125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ight Brace 21">
            <a:extLst>
              <a:ext uri="{FF2B5EF4-FFF2-40B4-BE49-F238E27FC236}">
                <a16:creationId xmlns:a16="http://schemas.microsoft.com/office/drawing/2014/main" id="{51610EE3-C0E9-F648-F92D-81330160EE8D}"/>
              </a:ext>
            </a:extLst>
          </p:cNvPr>
          <p:cNvSpPr/>
          <p:nvPr/>
        </p:nvSpPr>
        <p:spPr>
          <a:xfrm>
            <a:off x="5053935" y="1525293"/>
            <a:ext cx="528638" cy="2544763"/>
          </a:xfrm>
          <a:prstGeom prst="rightBrace">
            <a:avLst>
              <a:gd name="adj1" fmla="val 8333"/>
              <a:gd name="adj2" fmla="val 53323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da-DK" dirty="0"/>
          </a:p>
        </p:txBody>
      </p:sp>
      <p:sp>
        <p:nvSpPr>
          <p:cNvPr id="12" name="TextBox 18">
            <a:extLst>
              <a:ext uri="{FF2B5EF4-FFF2-40B4-BE49-F238E27FC236}">
                <a16:creationId xmlns:a16="http://schemas.microsoft.com/office/drawing/2014/main" id="{8505BCC6-B84D-C54E-6C9D-83D872B319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81568" y="1593114"/>
            <a:ext cx="2322512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Char char="-"/>
            </a:pPr>
            <a:r>
              <a:rPr lang="en-US" altLang="da-DK" sz="1400" dirty="0"/>
              <a:t>"Certezza del diritto"</a:t>
            </a:r>
          </a:p>
          <a:p>
            <a:pPr>
              <a:spcBef>
                <a:spcPct val="0"/>
              </a:spcBef>
              <a:buFontTx/>
              <a:buChar char="-"/>
            </a:pPr>
            <a:r>
              <a:rPr lang="en-US" altLang="da-DK" sz="1400" dirty="0"/>
              <a:t>"sostenere l'innovazione e la concorrenza"</a:t>
            </a:r>
          </a:p>
          <a:p>
            <a:pPr>
              <a:spcBef>
                <a:spcPct val="0"/>
              </a:spcBef>
              <a:buFontTx/>
              <a:buChar char="-"/>
            </a:pPr>
            <a:r>
              <a:rPr lang="en-US" altLang="da-DK" sz="1400" dirty="0"/>
              <a:t>"Protezione dei consumatori e degli investitori e integrità del mercato".</a:t>
            </a:r>
          </a:p>
          <a:p>
            <a:pPr>
              <a:spcBef>
                <a:spcPct val="0"/>
              </a:spcBef>
              <a:buFontTx/>
              <a:buChar char="-"/>
            </a:pPr>
            <a:r>
              <a:rPr lang="en-US" altLang="da-DK" sz="1400" dirty="0"/>
              <a:t>"stabilità finanziaria"</a:t>
            </a:r>
          </a:p>
        </p:txBody>
      </p:sp>
      <p:sp>
        <p:nvSpPr>
          <p:cNvPr id="13" name="Right Brace 24">
            <a:extLst>
              <a:ext uri="{FF2B5EF4-FFF2-40B4-BE49-F238E27FC236}">
                <a16:creationId xmlns:a16="http://schemas.microsoft.com/office/drawing/2014/main" id="{03FA6A38-2D15-458F-FA29-FA169948168A}"/>
              </a:ext>
            </a:extLst>
          </p:cNvPr>
          <p:cNvSpPr/>
          <p:nvPr/>
        </p:nvSpPr>
        <p:spPr>
          <a:xfrm>
            <a:off x="7401059" y="1601917"/>
            <a:ext cx="527050" cy="2544762"/>
          </a:xfrm>
          <a:prstGeom prst="rightBrace">
            <a:avLst>
              <a:gd name="adj1" fmla="val 8333"/>
              <a:gd name="adj2" fmla="val 53323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da-DK" dirty="0"/>
          </a:p>
        </p:txBody>
      </p:sp>
      <p:sp>
        <p:nvSpPr>
          <p:cNvPr id="14" name="TextBox 25">
            <a:extLst>
              <a:ext uri="{FF2B5EF4-FFF2-40B4-BE49-F238E27FC236}">
                <a16:creationId xmlns:a16="http://schemas.microsoft.com/office/drawing/2014/main" id="{4387F722-34A3-80EE-F700-9817E54F978C}"/>
              </a:ext>
            </a:extLst>
          </p:cNvPr>
          <p:cNvSpPr txBox="1"/>
          <p:nvPr/>
        </p:nvSpPr>
        <p:spPr>
          <a:xfrm>
            <a:off x="7600818" y="1525293"/>
            <a:ext cx="1499356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  <a:defRPr/>
            </a:pPr>
            <a:r>
              <a:rPr lang="en-US" sz="1200" dirty="0"/>
              <a:t>"per garantire la coerenza con le disposizioni esistenti nell'area di intervento".</a:t>
            </a:r>
          </a:p>
          <a:p>
            <a:pPr marL="285750" indent="-285750">
              <a:buFontTx/>
              <a:buChar char="-"/>
              <a:defRPr/>
            </a:pPr>
            <a:r>
              <a:rPr lang="en-US" sz="1200" dirty="0"/>
              <a:t>Tener .... conto "dell'adozione di nuove tecnologie </a:t>
            </a:r>
            <a:r>
              <a:rPr lang="en-US" sz="1200" dirty="0" err="1"/>
              <a:t>mentre</a:t>
            </a:r>
            <a:r>
              <a:rPr lang="en-US" sz="1200" dirty="0"/>
              <a:t> </a:t>
            </a:r>
          </a:p>
          <a:p>
            <a:pPr marL="285750" indent="-285750">
              <a:buFontTx/>
              <a:buChar char="-"/>
              <a:defRPr/>
            </a:pPr>
            <a:r>
              <a:rPr lang="en-US" sz="1200" dirty="0" err="1"/>
              <a:t>colmare</a:t>
            </a:r>
            <a:r>
              <a:rPr lang="en-US" sz="1200" dirty="0"/>
              <a:t> le lacune" del quadro normativo e di vigilanza</a:t>
            </a:r>
          </a:p>
        </p:txBody>
      </p:sp>
      <p:sp>
        <p:nvSpPr>
          <p:cNvPr id="15" name="Segnaposto numero diapositiva 17">
            <a:extLst>
              <a:ext uri="{FF2B5EF4-FFF2-40B4-BE49-F238E27FC236}">
                <a16:creationId xmlns:a16="http://schemas.microsoft.com/office/drawing/2014/main" id="{61BAB613-4E0E-5232-1C40-B73EC40BC0F1}"/>
              </a:ext>
            </a:extLst>
          </p:cNvPr>
          <p:cNvSpPr txBox="1">
            <a:spLocks/>
          </p:cNvSpPr>
          <p:nvPr/>
        </p:nvSpPr>
        <p:spPr>
          <a:xfrm>
            <a:off x="10660509" y="6447029"/>
            <a:ext cx="1349188" cy="17957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D8E7903-04C6-C14A-8FE8-526720480325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759484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49864A91-05E4-A97B-D40C-AB290DBD07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65118A3-1793-2149-900A-53CEDCCBA901}" type="slidenum">
              <a:rPr lang="en-GB" smtClean="0"/>
              <a:t>3</a:t>
            </a:fld>
            <a:endParaRPr lang="en-GB" dirty="0"/>
          </a:p>
        </p:txBody>
      </p:sp>
      <p:sp>
        <p:nvSpPr>
          <p:cNvPr id="4" name="Titolo 3">
            <a:extLst>
              <a:ext uri="{FF2B5EF4-FFF2-40B4-BE49-F238E27FC236}">
                <a16:creationId xmlns:a16="http://schemas.microsoft.com/office/drawing/2014/main" id="{58E16524-D3CE-2DE1-9048-70502CC9D7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MICAR contempla tre categorie di attività in cripto asset</a:t>
            </a:r>
          </a:p>
        </p:txBody>
      </p:sp>
      <p:sp>
        <p:nvSpPr>
          <p:cNvPr id="2" name="Segnaposto testo 1">
            <a:extLst>
              <a:ext uri="{FF2B5EF4-FFF2-40B4-BE49-F238E27FC236}">
                <a16:creationId xmlns:a16="http://schemas.microsoft.com/office/drawing/2014/main" id="{5D5BDE22-9D43-9ADE-58BD-ACD119ADA748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9" name="Cornice 8">
            <a:extLst>
              <a:ext uri="{FF2B5EF4-FFF2-40B4-BE49-F238E27FC236}">
                <a16:creationId xmlns:a16="http://schemas.microsoft.com/office/drawing/2014/main" id="{659941B3-727D-B0AB-1578-FFC4DE211C01}"/>
              </a:ext>
            </a:extLst>
          </p:cNvPr>
          <p:cNvSpPr/>
          <p:nvPr/>
        </p:nvSpPr>
        <p:spPr>
          <a:xfrm>
            <a:off x="180110" y="2202664"/>
            <a:ext cx="2419130" cy="2940835"/>
          </a:xfrm>
          <a:prstGeom prst="frame">
            <a:avLst>
              <a:gd name="adj1" fmla="val 333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10" name="Cornice 9">
            <a:extLst>
              <a:ext uri="{FF2B5EF4-FFF2-40B4-BE49-F238E27FC236}">
                <a16:creationId xmlns:a16="http://schemas.microsoft.com/office/drawing/2014/main" id="{7C44973A-EBD4-08F2-89E8-9358209CD44D}"/>
              </a:ext>
            </a:extLst>
          </p:cNvPr>
          <p:cNvSpPr/>
          <p:nvPr/>
        </p:nvSpPr>
        <p:spPr>
          <a:xfrm>
            <a:off x="3130016" y="2202664"/>
            <a:ext cx="2419129" cy="2940836"/>
          </a:xfrm>
          <a:prstGeom prst="frame">
            <a:avLst>
              <a:gd name="adj1" fmla="val 390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11" name="Cornice 10">
            <a:extLst>
              <a:ext uri="{FF2B5EF4-FFF2-40B4-BE49-F238E27FC236}">
                <a16:creationId xmlns:a16="http://schemas.microsoft.com/office/drawing/2014/main" id="{4975B0C4-A386-82CD-BBA5-D670D1EB5419}"/>
              </a:ext>
            </a:extLst>
          </p:cNvPr>
          <p:cNvSpPr/>
          <p:nvPr/>
        </p:nvSpPr>
        <p:spPr>
          <a:xfrm>
            <a:off x="5890534" y="2202664"/>
            <a:ext cx="2272145" cy="2940836"/>
          </a:xfrm>
          <a:prstGeom prst="frame">
            <a:avLst>
              <a:gd name="adj1" fmla="val 396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262D9A04-F002-9318-A33D-76BA3CCCCDFB}"/>
              </a:ext>
            </a:extLst>
          </p:cNvPr>
          <p:cNvSpPr txBox="1"/>
          <p:nvPr/>
        </p:nvSpPr>
        <p:spPr>
          <a:xfrm>
            <a:off x="3310880" y="2544356"/>
            <a:ext cx="2057399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un tipo di cripto-attività che non è un token di moneta elettronica e che mira a</a:t>
            </a:r>
          </a:p>
          <a:p>
            <a:pPr algn="ctr"/>
            <a:r>
              <a:rPr lang="it-IT" sz="14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mantenere un valore stabile facendo riferimento a un altro valore o diritto o a una combinazione dei due, comprese</a:t>
            </a:r>
          </a:p>
          <a:p>
            <a:pPr algn="ctr"/>
            <a:r>
              <a:rPr lang="it-IT" sz="14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una o più valute ufficiali;</a:t>
            </a:r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2A45073C-B324-3042-2235-5203367BA0C3}"/>
              </a:ext>
            </a:extLst>
          </p:cNvPr>
          <p:cNvSpPr/>
          <p:nvPr/>
        </p:nvSpPr>
        <p:spPr>
          <a:xfrm>
            <a:off x="180110" y="1234754"/>
            <a:ext cx="2390677" cy="59585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dirty="0"/>
              <a:t>Token di moneta </a:t>
            </a:r>
            <a:r>
              <a:rPr lang="it-IT" sz="1400" dirty="0" err="1"/>
              <a:t>elettonica</a:t>
            </a:r>
            <a:endParaRPr lang="it-IT" sz="1400" dirty="0"/>
          </a:p>
          <a:p>
            <a:pPr algn="ctr"/>
            <a:endParaRPr lang="it-IT" dirty="0"/>
          </a:p>
        </p:txBody>
      </p:sp>
      <p:sp>
        <p:nvSpPr>
          <p:cNvPr id="15" name="Rettangolo 14">
            <a:extLst>
              <a:ext uri="{FF2B5EF4-FFF2-40B4-BE49-F238E27FC236}">
                <a16:creationId xmlns:a16="http://schemas.microsoft.com/office/drawing/2014/main" id="{8CA54B02-7A1B-89B6-4BBF-E5EFFCD4CCE3}"/>
              </a:ext>
            </a:extLst>
          </p:cNvPr>
          <p:cNvSpPr/>
          <p:nvPr/>
        </p:nvSpPr>
        <p:spPr>
          <a:xfrm>
            <a:off x="3130016" y="1177636"/>
            <a:ext cx="2360647" cy="6529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ART</a:t>
            </a:r>
          </a:p>
        </p:txBody>
      </p:sp>
      <p:sp>
        <p:nvSpPr>
          <p:cNvPr id="16" name="Rettangolo 15">
            <a:extLst>
              <a:ext uri="{FF2B5EF4-FFF2-40B4-BE49-F238E27FC236}">
                <a16:creationId xmlns:a16="http://schemas.microsoft.com/office/drawing/2014/main" id="{5AC297B1-AF8A-2F4F-1CC9-F02276C6FBC6}"/>
              </a:ext>
            </a:extLst>
          </p:cNvPr>
          <p:cNvSpPr/>
          <p:nvPr/>
        </p:nvSpPr>
        <p:spPr>
          <a:xfrm>
            <a:off x="5890534" y="1177636"/>
            <a:ext cx="2272145" cy="6529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Utility token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5C0B4CB7-CACB-87CC-052F-399C2BFA073C}"/>
              </a:ext>
            </a:extLst>
          </p:cNvPr>
          <p:cNvSpPr txBox="1"/>
          <p:nvPr/>
        </p:nvSpPr>
        <p:spPr>
          <a:xfrm>
            <a:off x="385576" y="2571750"/>
            <a:ext cx="205739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80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un </a:t>
            </a:r>
            <a:r>
              <a:rPr lang="it-IT" sz="18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tipo di cripto-attività che mira a mantenere un valore stabile facendo riferimento</a:t>
            </a:r>
          </a:p>
          <a:p>
            <a:pPr algn="ctr"/>
            <a:r>
              <a:rPr lang="it-IT" sz="18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al valore di una valuta ufficiale</a:t>
            </a:r>
            <a:endParaRPr lang="it-IT" sz="1400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62501F87-8EAC-8CCE-CE72-9783CE9EFCAB}"/>
              </a:ext>
            </a:extLst>
          </p:cNvPr>
          <p:cNvSpPr txBox="1"/>
          <p:nvPr/>
        </p:nvSpPr>
        <p:spPr>
          <a:xfrm>
            <a:off x="5997906" y="2571750"/>
            <a:ext cx="205739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8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un </a:t>
            </a:r>
            <a:r>
              <a:rPr lang="it-IT" sz="18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tipo </a:t>
            </a:r>
            <a:r>
              <a:rPr lang="it-IT" sz="18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di cripto-asset </a:t>
            </a:r>
            <a:r>
              <a:rPr lang="it-IT" sz="18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che ha l'unico scopo </a:t>
            </a:r>
            <a:r>
              <a:rPr lang="it-IT" sz="18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di </a:t>
            </a:r>
            <a:r>
              <a:rPr lang="it-IT" sz="18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fornire l'</a:t>
            </a:r>
            <a:r>
              <a:rPr lang="it-IT" sz="18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accesso a un bene o a un servizio </a:t>
            </a:r>
            <a:r>
              <a:rPr lang="it-IT" sz="18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fornito </a:t>
            </a:r>
            <a:r>
              <a:rPr lang="it-IT" sz="18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dall'emittente di </a:t>
            </a:r>
            <a:r>
              <a:rPr lang="it-IT" sz="18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quel </a:t>
            </a:r>
            <a:r>
              <a:rPr lang="it-IT" sz="18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token</a:t>
            </a:r>
            <a:endParaRPr lang="it-IT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65863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esto 1">
            <a:extLst>
              <a:ext uri="{FF2B5EF4-FFF2-40B4-BE49-F238E27FC236}">
                <a16:creationId xmlns:a16="http://schemas.microsoft.com/office/drawing/2014/main" id="{8D6EC09F-F680-0711-2891-CB1BCFA0C34E}"/>
              </a:ext>
            </a:extLst>
          </p:cNvPr>
          <p:cNvSpPr>
            <a:spLocks noGrp="1"/>
          </p:cNvSpPr>
          <p:nvPr>
            <p:ph type="body" sz="half" idx="14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CFCEB3FF-D739-F447-8158-DFC73917DF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65118A3-1793-2149-900A-53CEDCCBA901}" type="slidenum">
              <a:rPr lang="en-GB" smtClean="0"/>
              <a:t>4</a:t>
            </a:fld>
            <a:endParaRPr lang="en-GB" dirty="0"/>
          </a:p>
        </p:txBody>
      </p:sp>
      <p:sp>
        <p:nvSpPr>
          <p:cNvPr id="4" name="Titolo 3">
            <a:extLst>
              <a:ext uri="{FF2B5EF4-FFF2-40B4-BE49-F238E27FC236}">
                <a16:creationId xmlns:a16="http://schemas.microsoft.com/office/drawing/2014/main" id="{771AE13A-C468-1049-745D-3ECE701292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TiTolo </a:t>
            </a:r>
            <a:r>
              <a:rPr lang="it-IT" dirty="0"/>
              <a:t>I - </a:t>
            </a:r>
            <a:r>
              <a:rPr lang="en-GB" sz="2400" dirty="0"/>
              <a:t>oggetto, ambito di applicazione e definizioni</a:t>
            </a:r>
            <a:endParaRPr lang="it-IT" dirty="0"/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036E6B4F-8BDF-71B3-56F1-FF7ADFAFCAAF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L'ambito di applicazione del regolamento è limitato ai cripto-asset che, ai sensi della legislazione dell'UE sui servizi finanziari, non si qualificano come tali:</a:t>
            </a:r>
          </a:p>
          <a:p>
            <a:pPr lvl="1"/>
            <a:r>
              <a:rPr lang="en-GB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Strumenti</a:t>
            </a:r>
            <a:r>
              <a:rPr lang="en-GB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finanziari</a:t>
            </a:r>
            <a:r>
              <a:rPr lang="en-GB" sz="1800" dirty="0">
                <a:latin typeface="Calibri" panose="020F0502020204030204" pitchFamily="34" charset="0"/>
                <a:cs typeface="Calibri" panose="020F0502020204030204" pitchFamily="34" charset="0"/>
              </a:rPr>
              <a:t> MiFID</a:t>
            </a:r>
          </a:p>
          <a:p>
            <a:pPr lvl="1"/>
            <a:r>
              <a:rPr lang="en-GB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Depositi</a:t>
            </a:r>
            <a:r>
              <a:rPr lang="en-GB" sz="1800" dirty="0">
                <a:latin typeface="Calibri" panose="020F0502020204030204" pitchFamily="34" charset="0"/>
                <a:cs typeface="Calibri" panose="020F0502020204030204" pitchFamily="34" charset="0"/>
              </a:rPr>
              <a:t> o depositi strutturati.</a:t>
            </a:r>
          </a:p>
          <a:p>
            <a:pPr lvl="1"/>
            <a:r>
              <a:rPr lang="en-GB" sz="1800" dirty="0">
                <a:latin typeface="Calibri" panose="020F0502020204030204" pitchFamily="34" charset="0"/>
                <a:cs typeface="Calibri" panose="020F0502020204030204" pitchFamily="34" charset="0"/>
              </a:rPr>
              <a:t>Fondi come definiti nella PSD2 </a:t>
            </a:r>
          </a:p>
          <a:p>
            <a:pPr lvl="1"/>
            <a:r>
              <a:rPr lang="en-GB" sz="1800" dirty="0">
                <a:latin typeface="Calibri" panose="020F0502020204030204" pitchFamily="34" charset="0"/>
                <a:cs typeface="Calibri" panose="020F0502020204030204" pitchFamily="34" charset="0"/>
              </a:rPr>
              <a:t>Prodotti assicurativi</a:t>
            </a:r>
          </a:p>
          <a:p>
            <a:pPr lvl="1"/>
            <a:r>
              <a:rPr lang="en-GB" sz="1800" dirty="0">
                <a:latin typeface="Calibri" panose="020F0502020204030204" pitchFamily="34" charset="0"/>
                <a:cs typeface="Calibri" panose="020F0502020204030204" pitchFamily="34" charset="0"/>
              </a:rPr>
              <a:t>Prodotti pensionistici </a:t>
            </a:r>
          </a:p>
          <a:p>
            <a:pPr lvl="1"/>
            <a:endParaRPr lang="en-GB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en-GB" sz="1800" dirty="0">
                <a:latin typeface="Calibri" panose="020F0502020204030204" pitchFamily="34" charset="0"/>
                <a:cs typeface="Calibri" panose="020F0502020204030204" pitchFamily="34" charset="0"/>
              </a:rPr>
              <a:t>La Commissione adotterà atti delegati per specificare alcuni elementi tecnici delle definizioni, per adeguarle agli sviluppi tecnologici e di mercato. 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9776916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esto 1">
            <a:extLst>
              <a:ext uri="{FF2B5EF4-FFF2-40B4-BE49-F238E27FC236}">
                <a16:creationId xmlns:a16="http://schemas.microsoft.com/office/drawing/2014/main" id="{9B0EA36A-A566-9235-B273-E87110AF4E53}"/>
              </a:ext>
            </a:extLst>
          </p:cNvPr>
          <p:cNvSpPr>
            <a:spLocks noGrp="1"/>
          </p:cNvSpPr>
          <p:nvPr>
            <p:ph type="body" sz="half" idx="14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718F2CED-1054-78C4-C1F1-81678CA235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65118A3-1793-2149-900A-53CEDCCBA901}" type="slidenum">
              <a:rPr lang="en-GB" smtClean="0"/>
              <a:t>5</a:t>
            </a:fld>
            <a:endParaRPr lang="en-GB" dirty="0"/>
          </a:p>
        </p:txBody>
      </p:sp>
      <p:sp>
        <p:nvSpPr>
          <p:cNvPr id="4" name="Titolo 3">
            <a:extLst>
              <a:ext uri="{FF2B5EF4-FFF2-40B4-BE49-F238E27FC236}">
                <a16:creationId xmlns:a16="http://schemas.microsoft.com/office/drawing/2014/main" id="{3DB8B204-9F95-48C9-DB2F-1374B1EB89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TiTolo </a:t>
            </a:r>
            <a:r>
              <a:rPr lang="it-IT" dirty="0"/>
              <a:t>I - </a:t>
            </a:r>
            <a:r>
              <a:rPr lang="en-GB" sz="2000" dirty="0"/>
              <a:t>oggetto, ambito di applicazione e definizioni</a:t>
            </a:r>
            <a:endParaRPr lang="it-IT" dirty="0"/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5C2479C9-2281-8BAC-E0BC-0BE1C061F8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56334" y="1141607"/>
            <a:ext cx="8431331" cy="3117999"/>
          </a:xfrm>
        </p:spPr>
        <p:txBody>
          <a:bodyPr/>
          <a:lstStyle/>
          <a:p>
            <a:pPr algn="just"/>
            <a:r>
              <a:rPr lang="it-IT" sz="18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RECITAZIONE n. 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  <a:p>
            <a:pPr algn="just"/>
            <a:endParaRPr lang="it-IT" sz="1800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it-IT" sz="18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La legislazione </a:t>
            </a:r>
            <a:r>
              <a:rPr lang="it-IT" sz="18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dell'Unione sui servizi </a:t>
            </a:r>
            <a:r>
              <a:rPr lang="it-IT" sz="18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finanziari dovrebbe </a:t>
            </a:r>
            <a:r>
              <a:rPr lang="it-IT" sz="18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essere </a:t>
            </a:r>
            <a:r>
              <a:rPr lang="it-IT" sz="18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guidata </a:t>
            </a:r>
            <a:r>
              <a:rPr lang="it-IT" sz="18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dai </a:t>
            </a:r>
            <a:r>
              <a:rPr lang="it-IT" sz="18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principi </a:t>
            </a:r>
            <a:r>
              <a:rPr lang="it-IT" sz="18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di "</a:t>
            </a:r>
            <a:r>
              <a:rPr lang="it-IT" sz="18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stesse </a:t>
            </a:r>
            <a:r>
              <a:rPr lang="it-IT" sz="18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attività, </a:t>
            </a:r>
            <a:r>
              <a:rPr lang="it-IT" sz="18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stessi </a:t>
            </a:r>
            <a:r>
              <a:rPr lang="it-IT" sz="18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rischi, </a:t>
            </a:r>
            <a:r>
              <a:rPr lang="it-IT" sz="18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stesse </a:t>
            </a:r>
            <a:r>
              <a:rPr lang="it-IT" sz="18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regole" e di </a:t>
            </a:r>
            <a:r>
              <a:rPr lang="it-IT" sz="18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neutralità tecnologica</a:t>
            </a:r>
            <a:r>
              <a:rPr lang="it-IT" sz="18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pPr algn="just"/>
            <a:endParaRPr lang="it-IT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it-IT" sz="1800" b="1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Pertanto</a:t>
            </a:r>
            <a:r>
              <a:rPr lang="it-IT" sz="1800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i cripto-asset </a:t>
            </a:r>
            <a:r>
              <a:rPr lang="it-IT" sz="1800" b="1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che rientrano </a:t>
            </a:r>
            <a:r>
              <a:rPr lang="it-IT" sz="1800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nella </a:t>
            </a:r>
            <a:r>
              <a:rPr lang="it-IT" sz="1800" b="1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legislazione vigente </a:t>
            </a:r>
            <a:r>
              <a:rPr lang="it-IT" sz="1800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dell'UE in materia di servizi </a:t>
            </a:r>
            <a:r>
              <a:rPr lang="it-IT" sz="1800" b="1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finanziari dovrebbero rimanere disciplinati </a:t>
            </a:r>
            <a:r>
              <a:rPr lang="it-IT" sz="1800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dal quadro </a:t>
            </a:r>
            <a:r>
              <a:rPr lang="it-IT" sz="1800" b="1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normativo esistente, indipendentemente </a:t>
            </a:r>
            <a:r>
              <a:rPr lang="it-IT" sz="1800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dalla </a:t>
            </a:r>
            <a:r>
              <a:rPr lang="it-IT" sz="1800" b="1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tecnologia utilizzata </a:t>
            </a:r>
            <a:r>
              <a:rPr lang="it-IT" sz="1800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per la </a:t>
            </a:r>
            <a:r>
              <a:rPr lang="it-IT" sz="1800" b="1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loro emissione </a:t>
            </a:r>
            <a:r>
              <a:rPr lang="it-IT" sz="1800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 il </a:t>
            </a:r>
            <a:r>
              <a:rPr lang="it-IT" sz="1800" b="1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loro </a:t>
            </a:r>
            <a:r>
              <a:rPr lang="it-IT" sz="1800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trasferimento, </a:t>
            </a:r>
            <a:r>
              <a:rPr lang="it-IT" sz="1800" b="1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piuttosto che dal presente regolamento</a:t>
            </a:r>
            <a:r>
              <a:rPr lang="it-IT" sz="1800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it-IT" sz="18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Pertanto</a:t>
            </a:r>
            <a:r>
              <a:rPr lang="it-IT" sz="18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il </a:t>
            </a:r>
            <a:r>
              <a:rPr lang="it-IT" sz="18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regolamento esclude esplicitamente i </a:t>
            </a:r>
            <a:r>
              <a:rPr lang="it-IT" sz="18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cripto-asset </a:t>
            </a:r>
            <a:r>
              <a:rPr lang="it-IT" sz="18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che si qualificano come strumenti finanziari ai sensi </a:t>
            </a:r>
            <a:r>
              <a:rPr lang="it-IT" sz="18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della direttiva 2014/65/UE ...</a:t>
            </a:r>
            <a:endParaRPr lang="it-IT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it-IT" dirty="0"/>
          </a:p>
        </p:txBody>
      </p:sp>
      <p:sp>
        <p:nvSpPr>
          <p:cNvPr id="6" name="Cornice 5">
            <a:extLst>
              <a:ext uri="{FF2B5EF4-FFF2-40B4-BE49-F238E27FC236}">
                <a16:creationId xmlns:a16="http://schemas.microsoft.com/office/drawing/2014/main" id="{AB961942-B673-FBC5-4B35-361E2719B98C}"/>
              </a:ext>
            </a:extLst>
          </p:cNvPr>
          <p:cNvSpPr/>
          <p:nvPr/>
        </p:nvSpPr>
        <p:spPr>
          <a:xfrm>
            <a:off x="78921" y="1551709"/>
            <a:ext cx="8843406" cy="2604655"/>
          </a:xfrm>
          <a:prstGeom prst="frame">
            <a:avLst>
              <a:gd name="adj1" fmla="val 138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57857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esto 1">
            <a:extLst>
              <a:ext uri="{FF2B5EF4-FFF2-40B4-BE49-F238E27FC236}">
                <a16:creationId xmlns:a16="http://schemas.microsoft.com/office/drawing/2014/main" id="{7D79F4F7-FC11-8738-15F4-3C7E31C120F7}"/>
              </a:ext>
            </a:extLst>
          </p:cNvPr>
          <p:cNvSpPr>
            <a:spLocks noGrp="1"/>
          </p:cNvSpPr>
          <p:nvPr>
            <p:ph type="body" sz="half" idx="14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50C23144-C939-F901-FCFD-4E22FA856F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65118A3-1793-2149-900A-53CEDCCBA901}" type="slidenum">
              <a:rPr lang="en-GB" smtClean="0"/>
              <a:t>6</a:t>
            </a:fld>
            <a:endParaRPr lang="en-GB" dirty="0"/>
          </a:p>
        </p:txBody>
      </p:sp>
      <p:sp>
        <p:nvSpPr>
          <p:cNvPr id="4" name="Titolo 3">
            <a:extLst>
              <a:ext uri="{FF2B5EF4-FFF2-40B4-BE49-F238E27FC236}">
                <a16:creationId xmlns:a16="http://schemas.microsoft.com/office/drawing/2014/main" id="{E2FD5473-81C0-B799-5744-0CB83899F4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E gli </a:t>
            </a:r>
            <a:r>
              <a:rPr lang="it-IT" dirty="0" err="1"/>
              <a:t>nft</a:t>
            </a:r>
            <a:r>
              <a:rPr lang="it-IT" dirty="0"/>
              <a:t>?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BA89A003-7480-442D-1237-3FAA22FFB272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PRIMA ERANO INCLUSI (CON UN "APPROCCIO LEGGERO"), POI SONO STATI ESCLUSI</a:t>
            </a:r>
          </a:p>
          <a:p>
            <a:endParaRPr lang="it-IT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INTENSO DIBATTITO NEI NEGOZIATI TRA I LEGISLATORI DELL'UE</a:t>
            </a:r>
          </a:p>
          <a:p>
            <a:endParaRPr lang="it-IT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QUAL È IL RISULTATO FINALE?</a:t>
            </a:r>
          </a:p>
          <a:p>
            <a:endParaRPr lang="it-IT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ART. 2, PAR. 2a "Il presente regolamento non si applica alle cripto attività che sono uniche e non fungibili con altre criptovalute".</a:t>
            </a:r>
          </a:p>
        </p:txBody>
      </p:sp>
      <p:sp>
        <p:nvSpPr>
          <p:cNvPr id="6" name="Cornice 5">
            <a:extLst>
              <a:ext uri="{FF2B5EF4-FFF2-40B4-BE49-F238E27FC236}">
                <a16:creationId xmlns:a16="http://schemas.microsoft.com/office/drawing/2014/main" id="{E0D098E0-9A17-5A19-AAE3-846E8F63E7B9}"/>
              </a:ext>
            </a:extLst>
          </p:cNvPr>
          <p:cNvSpPr/>
          <p:nvPr/>
        </p:nvSpPr>
        <p:spPr>
          <a:xfrm>
            <a:off x="385575" y="3297382"/>
            <a:ext cx="8273516" cy="845127"/>
          </a:xfrm>
          <a:prstGeom prst="frame">
            <a:avLst>
              <a:gd name="adj1" fmla="val 138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77217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esto 1">
            <a:extLst>
              <a:ext uri="{FF2B5EF4-FFF2-40B4-BE49-F238E27FC236}">
                <a16:creationId xmlns:a16="http://schemas.microsoft.com/office/drawing/2014/main" id="{7D79F4F7-FC11-8738-15F4-3C7E31C120F7}"/>
              </a:ext>
            </a:extLst>
          </p:cNvPr>
          <p:cNvSpPr>
            <a:spLocks noGrp="1"/>
          </p:cNvSpPr>
          <p:nvPr>
            <p:ph type="body" sz="half" idx="14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50C23144-C939-F901-FCFD-4E22FA856F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65118A3-1793-2149-900A-53CEDCCBA901}" type="slidenum">
              <a:rPr lang="en-GB" smtClean="0"/>
              <a:t>7</a:t>
            </a:fld>
            <a:endParaRPr lang="en-GB" dirty="0"/>
          </a:p>
        </p:txBody>
      </p:sp>
      <p:sp>
        <p:nvSpPr>
          <p:cNvPr id="4" name="Titolo 3">
            <a:extLst>
              <a:ext uri="{FF2B5EF4-FFF2-40B4-BE49-F238E27FC236}">
                <a16:creationId xmlns:a16="http://schemas.microsoft.com/office/drawing/2014/main" id="{E2FD5473-81C0-B799-5744-0CB83899F4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 MA… LE COSE NON SONO MAI FACILI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BA89A003-7480-442D-1237-3FAA22FFB272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it-IT" sz="1400" dirty="0">
                <a:latin typeface="Calibri" panose="020F0502020204030204" pitchFamily="34" charset="0"/>
                <a:cs typeface="Calibri" panose="020F0502020204030204" pitchFamily="34" charset="0"/>
              </a:rPr>
              <a:t>Il presente regolamento non dovrebbe applicarsi alle cripto-attività che sono uniche e non fungibili con altre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it-IT" sz="1400" dirty="0">
                <a:latin typeface="Calibri" panose="020F0502020204030204" pitchFamily="34" charset="0"/>
                <a:cs typeface="Calibri" panose="020F0502020204030204" pitchFamily="34" charset="0"/>
              </a:rPr>
              <a:t>cripto-attività, compresa l’arte digitale e gli oggetti da collezione. Il valore di tali cripto-attività uniche e non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it-IT" sz="1400" dirty="0">
                <a:latin typeface="Calibri" panose="020F0502020204030204" pitchFamily="34" charset="0"/>
                <a:cs typeface="Calibri" panose="020F0502020204030204" pitchFamily="34" charset="0"/>
              </a:rPr>
              <a:t>fungibili è attribuibile alle caratteristiche uniche di ciascuna cripto-attività e all’utilità che essa offre al possessore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it-IT" sz="1400" dirty="0">
                <a:latin typeface="Calibri" panose="020F0502020204030204" pitchFamily="34" charset="0"/>
                <a:cs typeface="Calibri" panose="020F0502020204030204" pitchFamily="34" charset="0"/>
              </a:rPr>
              <a:t>del token. Il presente regolamento non dovrebbe applicarsi nemmeno alle cripto-attività che rappresentano servizi o attività materiali che sono unici e non fungibili, come le garanzie dei prodotti o i beni immobili.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it-IT" sz="1400" b="1" dirty="0">
                <a:latin typeface="Calibri" panose="020F0502020204030204" pitchFamily="34" charset="0"/>
                <a:cs typeface="Calibri" panose="020F0502020204030204" pitchFamily="34" charset="0"/>
              </a:rPr>
              <a:t>Sebbene le cripto-attività uniche e non fungibili possano essere negoziate sui mercati ed essere accumulate a fini speculativi, esse non sono facilmente intercambiabili e il valore relativo di una tale cripto-attività rispetto a un’altra, essendo ciascuna unica, non può essere determinato mediante confronto con un’attività di mercato esistente o un’attività equivalente. Tali caratteristiche limitano la misura in cui tali cripto-attività possono avere un uso finanziario, limitando in tal modo i rischi per i possessori e il sistema finanziario e giustificandone l’esclusione dall’ambito di applicazione del presente regolamento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Font typeface="Wingdings" charset="2"/>
              <a:buAutoNum type="arabicParenR"/>
            </a:pPr>
            <a:endParaRPr lang="it-IT" sz="1400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it-IT" sz="1400" dirty="0"/>
          </a:p>
        </p:txBody>
      </p:sp>
      <p:sp>
        <p:nvSpPr>
          <p:cNvPr id="6" name="Cornice 5">
            <a:extLst>
              <a:ext uri="{FF2B5EF4-FFF2-40B4-BE49-F238E27FC236}">
                <a16:creationId xmlns:a16="http://schemas.microsoft.com/office/drawing/2014/main" id="{0CCCF56C-F4FF-F26A-8A9A-5934764BAA38}"/>
              </a:ext>
            </a:extLst>
          </p:cNvPr>
          <p:cNvSpPr/>
          <p:nvPr/>
        </p:nvSpPr>
        <p:spPr>
          <a:xfrm>
            <a:off x="78921" y="1192760"/>
            <a:ext cx="8843406" cy="3591791"/>
          </a:xfrm>
          <a:prstGeom prst="frame">
            <a:avLst>
              <a:gd name="adj1" fmla="val 138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37837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esto 1">
            <a:extLst>
              <a:ext uri="{FF2B5EF4-FFF2-40B4-BE49-F238E27FC236}">
                <a16:creationId xmlns:a16="http://schemas.microsoft.com/office/drawing/2014/main" id="{559D73A8-2B73-8AB6-7AA2-DB97390F1060}"/>
              </a:ext>
            </a:extLst>
          </p:cNvPr>
          <p:cNvSpPr>
            <a:spLocks noGrp="1"/>
          </p:cNvSpPr>
          <p:nvPr>
            <p:ph type="body" sz="half" idx="14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EE962A2E-FFC7-277F-6CA8-11F6E25944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65118A3-1793-2149-900A-53CEDCCBA901}" type="slidenum">
              <a:rPr lang="en-GB" smtClean="0"/>
              <a:t>8</a:t>
            </a:fld>
            <a:endParaRPr lang="en-GB" dirty="0"/>
          </a:p>
        </p:txBody>
      </p:sp>
      <p:sp>
        <p:nvSpPr>
          <p:cNvPr id="4" name="Titolo 3">
            <a:extLst>
              <a:ext uri="{FF2B5EF4-FFF2-40B4-BE49-F238E27FC236}">
                <a16:creationId xmlns:a16="http://schemas.microsoft.com/office/drawing/2014/main" id="{9EDBA2D4-D2ED-E487-227E-E52C736403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La definizione di </a:t>
            </a:r>
            <a:r>
              <a:rPr lang="it-IT" dirty="0" err="1"/>
              <a:t>criptoATTIVITà</a:t>
            </a:r>
            <a:r>
              <a:rPr lang="it-IT" dirty="0"/>
              <a:t> 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B4159747-E08F-922A-5316-CB638C84876A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it-IT" sz="18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(art. 3, par. 1, n. 5)</a:t>
            </a:r>
          </a:p>
          <a:p>
            <a:pPr algn="just"/>
            <a:endParaRPr lang="it-IT" sz="1800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it-IT" sz="18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una rappresentazione digitale di un valore o di un diritto che può essere trasferito e memorizzato elettronicamente, utilizzando la tecnologia a registro distribuito o una tecnologia analoga</a:t>
            </a:r>
            <a:endParaRPr lang="it-IT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just"/>
            <a:r>
              <a:rPr lang="it-IT" b="1" dirty="0">
                <a:latin typeface="Calibri" panose="020F0502020204030204" pitchFamily="34" charset="0"/>
                <a:cs typeface="Calibri" panose="020F0502020204030204" pitchFamily="34" charset="0"/>
              </a:rPr>
              <a:t>La </a:t>
            </a:r>
            <a:r>
              <a:rPr lang="it-IT" b="1" dirty="0" err="1">
                <a:latin typeface="Calibri" panose="020F0502020204030204" pitchFamily="34" charset="0"/>
                <a:cs typeface="Calibri" panose="020F0502020204030204" pitchFamily="34" charset="0"/>
              </a:rPr>
              <a:t>definizione </a:t>
            </a:r>
            <a:r>
              <a:rPr lang="it-IT" b="1" dirty="0">
                <a:latin typeface="Calibri" panose="020F0502020204030204" pitchFamily="34" charset="0"/>
                <a:cs typeface="Calibri" panose="020F0502020204030204" pitchFamily="34" charset="0"/>
              </a:rPr>
              <a:t>non </a:t>
            </a:r>
            <a:r>
              <a:rPr lang="it-IT" b="1" dirty="0" err="1">
                <a:latin typeface="Calibri" panose="020F0502020204030204" pitchFamily="34" charset="0"/>
                <a:cs typeface="Calibri" panose="020F0502020204030204" pitchFamily="34" charset="0"/>
              </a:rPr>
              <a:t>solo è </a:t>
            </a:r>
            <a:r>
              <a:rPr lang="it-IT" b="1" dirty="0">
                <a:latin typeface="Calibri" panose="020F0502020204030204" pitchFamily="34" charset="0"/>
                <a:cs typeface="Calibri" panose="020F0502020204030204" pitchFamily="34" charset="0"/>
              </a:rPr>
              <a:t>l'</a:t>
            </a:r>
            <a:r>
              <a:rPr lang="it-IT" b="1" dirty="0" err="1">
                <a:latin typeface="Calibri" panose="020F0502020204030204" pitchFamily="34" charset="0"/>
                <a:cs typeface="Calibri" panose="020F0502020204030204" pitchFamily="34" charset="0"/>
              </a:rPr>
              <a:t>epicentro </a:t>
            </a:r>
            <a:r>
              <a:rPr lang="it-IT" b="1" dirty="0">
                <a:latin typeface="Calibri" panose="020F0502020204030204" pitchFamily="34" charset="0"/>
                <a:cs typeface="Calibri" panose="020F0502020204030204" pitchFamily="34" charset="0"/>
              </a:rPr>
              <a:t>del </a:t>
            </a:r>
            <a:r>
              <a:rPr lang="it-IT" b="1" dirty="0" err="1">
                <a:latin typeface="Calibri" panose="020F0502020204030204" pitchFamily="34" charset="0"/>
                <a:cs typeface="Calibri" panose="020F0502020204030204" pitchFamily="34" charset="0"/>
              </a:rPr>
              <a:t>MiCAR, ma </a:t>
            </a:r>
            <a:r>
              <a:rPr lang="it-IT" b="1" dirty="0">
                <a:latin typeface="Calibri" panose="020F0502020204030204" pitchFamily="34" charset="0"/>
                <a:cs typeface="Calibri" panose="020F0502020204030204" pitchFamily="34" charset="0"/>
              </a:rPr>
              <a:t>sarà </a:t>
            </a:r>
            <a:r>
              <a:rPr lang="it-IT" b="1" dirty="0" err="1">
                <a:latin typeface="Calibri" panose="020F0502020204030204" pitchFamily="34" charset="0"/>
                <a:cs typeface="Calibri" panose="020F0502020204030204" pitchFamily="34" charset="0"/>
              </a:rPr>
              <a:t>adottata </a:t>
            </a:r>
            <a:r>
              <a:rPr lang="it-IT" b="1" dirty="0">
                <a:latin typeface="Calibri" panose="020F0502020204030204" pitchFamily="34" charset="0"/>
                <a:cs typeface="Calibri" panose="020F0502020204030204" pitchFamily="34" charset="0"/>
              </a:rPr>
              <a:t>da </a:t>
            </a:r>
            <a:r>
              <a:rPr lang="it-IT" b="1" dirty="0" err="1">
                <a:latin typeface="Calibri" panose="020F0502020204030204" pitchFamily="34" charset="0"/>
                <a:cs typeface="Calibri" panose="020F0502020204030204" pitchFamily="34" charset="0"/>
              </a:rPr>
              <a:t>altri atti legislativi </a:t>
            </a:r>
            <a:r>
              <a:rPr lang="it-IT" b="1" dirty="0">
                <a:latin typeface="Calibri" panose="020F0502020204030204" pitchFamily="34" charset="0"/>
                <a:cs typeface="Calibri" panose="020F0502020204030204" pitchFamily="34" charset="0"/>
              </a:rPr>
              <a:t>(ad esempio il </a:t>
            </a:r>
            <a:r>
              <a:rPr lang="it-IT" b="1" dirty="0" err="1">
                <a:latin typeface="Calibri" panose="020F0502020204030204" pitchFamily="34" charset="0"/>
                <a:cs typeface="Calibri" panose="020F0502020204030204" pitchFamily="34" charset="0"/>
              </a:rPr>
              <a:t>prossimo regolamento </a:t>
            </a:r>
            <a:r>
              <a:rPr lang="it-IT" b="1" dirty="0">
                <a:latin typeface="Calibri" panose="020F0502020204030204" pitchFamily="34" charset="0"/>
                <a:cs typeface="Calibri" panose="020F0502020204030204" pitchFamily="34" charset="0"/>
              </a:rPr>
              <a:t>antiriciclaggio).</a:t>
            </a:r>
            <a:endParaRPr lang="it-IT" b="1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2470102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esto 1">
            <a:extLst>
              <a:ext uri="{FF2B5EF4-FFF2-40B4-BE49-F238E27FC236}">
                <a16:creationId xmlns:a16="http://schemas.microsoft.com/office/drawing/2014/main" id="{0A4F912C-74B7-C88A-61FD-932D4DE0840B}"/>
              </a:ext>
            </a:extLst>
          </p:cNvPr>
          <p:cNvSpPr>
            <a:spLocks noGrp="1"/>
          </p:cNvSpPr>
          <p:nvPr>
            <p:ph type="body" sz="half" idx="14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5B63D127-84E0-DCD7-9F14-B1979EEFF2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65118A3-1793-2149-900A-53CEDCCBA901}" type="slidenum">
              <a:rPr lang="en-GB" smtClean="0"/>
              <a:t>9</a:t>
            </a:fld>
            <a:endParaRPr lang="en-GB" dirty="0"/>
          </a:p>
        </p:txBody>
      </p:sp>
      <p:sp>
        <p:nvSpPr>
          <p:cNvPr id="4" name="Titolo 3">
            <a:extLst>
              <a:ext uri="{FF2B5EF4-FFF2-40B4-BE49-F238E27FC236}">
                <a16:creationId xmlns:a16="http://schemas.microsoft.com/office/drawing/2014/main" id="{612FA2AC-8092-40A2-AEA3-7653E44F20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La </a:t>
            </a:r>
            <a:r>
              <a:rPr lang="it-IT" dirty="0" err="1"/>
              <a:t>definizione </a:t>
            </a:r>
            <a:r>
              <a:rPr lang="it-IT" dirty="0"/>
              <a:t>di servizi di criptovalori ("CAS")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C9213A7F-1B4D-A32C-EB79-951FC6FDA3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5577" y="1551709"/>
            <a:ext cx="8363787" cy="2818160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it-IT" sz="14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ART. 3, par. 1, n.16: per "servizio di cripto-asset" si intende uno qualsiasi dei servizi e delle attività di seguito elencati relativi a qualsiasi cripto-asset: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it-IT" sz="14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a) prestazione di custodia e amministrazione di cripto-attività per conto di clienti;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it-IT" sz="14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b) gestione di una piattaforma di negoziazione di cripto-attività;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it-IT" sz="14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c) scambio di cripto-attività con fondi;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it-IT" sz="14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d) scambio di cripto-attività con altre cripto-attività;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it-IT" sz="14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e) esecuzione di ordini di cripto-attività per conto di clienti;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it-IT" sz="14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</a:t>
            </a:r>
            <a:r>
              <a:rPr lang="it-IT" sz="14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 collocamento di cripto-attività;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it-IT" sz="14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g) ricezione e trasmissione di ordini di cripto-attività per conto di clienti;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it-IT" sz="14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h) prestazione di consulenza sulle cripto-attività;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it-IT" sz="14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i) prestazione di gestione di portafoglio sulle cripto-attività;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it-IT" sz="14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j</a:t>
            </a:r>
            <a:r>
              <a:rPr lang="it-IT" sz="14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 prestazione di servizi di trasferimento di cripto-attività per conto dei clienti</a:t>
            </a:r>
            <a:endParaRPr lang="it-IT" sz="1400" dirty="0">
              <a:effectLst/>
              <a:latin typeface="TimesNewRomanPSMT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it-IT" sz="1400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it-IT" sz="1400" dirty="0"/>
          </a:p>
        </p:txBody>
      </p:sp>
    </p:spTree>
    <p:extLst>
      <p:ext uri="{BB962C8B-B14F-4D97-AF65-F5344CB8AC3E}">
        <p14:creationId xmlns:p14="http://schemas.microsoft.com/office/powerpoint/2010/main" val="2483656577"/>
      </p:ext>
    </p:extLst>
  </p:cSld>
  <p:clrMapOvr>
    <a:masterClrMapping/>
  </p:clrMapOvr>
</p:sld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jpeg"/></Relationships>
</file>

<file path=ppt/theme/theme1.xml><?xml version="1.0" encoding="utf-8"?>
<a:theme xmlns:a="http://schemas.openxmlformats.org/drawingml/2006/main" name="Benutzerdefiniertes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Benutzerdefiniertes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Benutzerdefiniertes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Legno">
  <a:themeElements>
    <a:clrScheme name="Legno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Legno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Legno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ppt/theme/theme5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1618</Words>
  <Application>Microsoft Office PowerPoint</Application>
  <PresentationFormat>Presentazione su schermo (16:9)</PresentationFormat>
  <Paragraphs>136</Paragraphs>
  <Slides>16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9</vt:i4>
      </vt:variant>
      <vt:variant>
        <vt:lpstr>Tema</vt:lpstr>
      </vt:variant>
      <vt:variant>
        <vt:i4>4</vt:i4>
      </vt:variant>
      <vt:variant>
        <vt:lpstr>Titoli diapositive</vt:lpstr>
      </vt:variant>
      <vt:variant>
        <vt:i4>16</vt:i4>
      </vt:variant>
    </vt:vector>
  </HeadingPairs>
  <TitlesOfParts>
    <vt:vector size="29" baseType="lpstr">
      <vt:lpstr>Arial</vt:lpstr>
      <vt:lpstr>Book Antiqua</vt:lpstr>
      <vt:lpstr>Calibri</vt:lpstr>
      <vt:lpstr>Calibri Light</vt:lpstr>
      <vt:lpstr>Rockwell</vt:lpstr>
      <vt:lpstr>Rockwell Condensed</vt:lpstr>
      <vt:lpstr>Rockwell Extra Bold</vt:lpstr>
      <vt:lpstr>TimesNewRomanPSMT</vt:lpstr>
      <vt:lpstr>Wingdings</vt:lpstr>
      <vt:lpstr>Benutzerdefiniertes Design</vt:lpstr>
      <vt:lpstr>2_Benutzerdefiniertes Design</vt:lpstr>
      <vt:lpstr>1_Benutzerdefiniertes Design</vt:lpstr>
      <vt:lpstr>Legno</vt:lpstr>
      <vt:lpstr>Presentazione standard di PowerPoint</vt:lpstr>
      <vt:lpstr>La proposta di regolamento mica e i suoi obiettivi generali</vt:lpstr>
      <vt:lpstr>MICAR contempla tre categorie di attività in cripto asset</vt:lpstr>
      <vt:lpstr>TiTolo I - oggetto, ambito di applicazione e definizioni</vt:lpstr>
      <vt:lpstr>TiTolo I - oggetto, ambito di applicazione e definizioni</vt:lpstr>
      <vt:lpstr>E gli nft?</vt:lpstr>
      <vt:lpstr> MA… LE COSE NON SONO MAI FACILI</vt:lpstr>
      <vt:lpstr>La definizione di criptoATTIVITà </vt:lpstr>
      <vt:lpstr>La definizione di servizi di criptovalori ("CAS")</vt:lpstr>
      <vt:lpstr>Titolo ii - "altre" attività in criptoattività</vt:lpstr>
      <vt:lpstr>Titolo iiI -  Asset referenced token</vt:lpstr>
      <vt:lpstr>Titolo iiI - Gettoni con riferimento alle attività (ART)</vt:lpstr>
      <vt:lpstr>Titolo iV - TOKEN di moneta elettronica (emT)</vt:lpstr>
      <vt:lpstr>ART   e emt significativI</vt:lpstr>
      <vt:lpstr>Titolo V - Fornitori di servizi di criptovalori (CASP)</vt:lpstr>
      <vt:lpstr>Grazie!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FS Master EN 16:9</dc:title>
  <dc:creator>Microsoft Office-Anwender</dc:creator>
  <cp:keywords>, docId:799322F2E387B06CBB147E57508BE8AD</cp:keywords>
  <cp:lastModifiedBy>Fabrizio Vedana</cp:lastModifiedBy>
  <cp:revision>412</cp:revision>
  <dcterms:created xsi:type="dcterms:W3CDTF">2019-02-15T13:15:02Z</dcterms:created>
  <dcterms:modified xsi:type="dcterms:W3CDTF">2023-06-26T10:36:53Z</dcterms:modified>
</cp:coreProperties>
</file>