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  <p:sldMasterId id="2147483660" r:id="rId2"/>
  </p:sldMasterIdLst>
  <p:notesMasterIdLst>
    <p:notesMasterId r:id="rId17"/>
  </p:notesMasterIdLst>
  <p:sldIdLst>
    <p:sldId id="266" r:id="rId3"/>
    <p:sldId id="368" r:id="rId4"/>
    <p:sldId id="289" r:id="rId5"/>
    <p:sldId id="377" r:id="rId6"/>
    <p:sldId id="378" r:id="rId7"/>
    <p:sldId id="379" r:id="rId8"/>
    <p:sldId id="376" r:id="rId9"/>
    <p:sldId id="372" r:id="rId10"/>
    <p:sldId id="382" r:id="rId11"/>
    <p:sldId id="383" r:id="rId12"/>
    <p:sldId id="385" r:id="rId13"/>
    <p:sldId id="384" r:id="rId14"/>
    <p:sldId id="386" r:id="rId15"/>
    <p:sldId id="275" r:id="rId16"/>
  </p:sldIdLst>
  <p:sldSz cx="12192000" cy="6858000"/>
  <p:notesSz cx="9926638" cy="67976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e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04A67"/>
    <a:srgbClr val="5788B3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20" autoAdjust="0"/>
  </p:normalViewPr>
  <p:slideViewPr>
    <p:cSldViewPr snapToGrid="0" snapToObjects="1">
      <p:cViewPr varScale="1">
        <p:scale>
          <a:sx n="54" d="100"/>
          <a:sy n="54" d="100"/>
        </p:scale>
        <p:origin x="82" y="3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266F44-1149-4FFF-880C-6EA3104E9D82}" type="doc">
      <dgm:prSet loTypeId="urn:microsoft.com/office/officeart/2005/8/layout/vList5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it-IT"/>
        </a:p>
      </dgm:t>
    </dgm:pt>
    <dgm:pt modelId="{3925651F-B044-410B-BAE3-6F0EFBB799B2}">
      <dgm:prSet phldrT="[Testo]" custT="1"/>
      <dgm:spPr/>
      <dgm:t>
        <a:bodyPr/>
        <a:lstStyle/>
        <a:p>
          <a:r>
            <a:rPr lang="it-IT" sz="3400" smtClean="0"/>
            <a:t>Imposta sulle successioni </a:t>
          </a:r>
        </a:p>
        <a:p>
          <a:r>
            <a:rPr lang="it-IT" sz="2400" smtClean="0"/>
            <a:t>(e donazioni)</a:t>
          </a:r>
          <a:endParaRPr lang="it-IT" sz="2400" dirty="0"/>
        </a:p>
      </dgm:t>
    </dgm:pt>
    <dgm:pt modelId="{D6488CCA-C2BE-4985-B6B6-17E9327FC5BE}" type="parTrans" cxnId="{D1B43314-015E-4051-8B39-0957DAC1850B}">
      <dgm:prSet/>
      <dgm:spPr/>
      <dgm:t>
        <a:bodyPr/>
        <a:lstStyle/>
        <a:p>
          <a:endParaRPr lang="it-IT"/>
        </a:p>
      </dgm:t>
    </dgm:pt>
    <dgm:pt modelId="{301E3A0B-4234-4292-BBAB-DEC1964F98B3}" type="sibTrans" cxnId="{D1B43314-015E-4051-8B39-0957DAC1850B}">
      <dgm:prSet/>
      <dgm:spPr/>
      <dgm:t>
        <a:bodyPr/>
        <a:lstStyle/>
        <a:p>
          <a:endParaRPr lang="it-IT"/>
        </a:p>
      </dgm:t>
    </dgm:pt>
    <dgm:pt modelId="{A243791B-415D-408A-8DD7-626CA08B02E6}">
      <dgm:prSet phldrT="[Testo]" custT="1"/>
      <dgm:spPr/>
      <dgm:t>
        <a:bodyPr/>
        <a:lstStyle/>
        <a:p>
          <a:r>
            <a:rPr lang="it-IT" sz="2800" smtClean="0"/>
            <a:t>Articolo 2 commi 47-53 del d.l. 262/2006 (c.d. collegato alla legge finanziaria 2007)</a:t>
          </a:r>
          <a:endParaRPr lang="it-IT" sz="2800" i="1" dirty="0"/>
        </a:p>
      </dgm:t>
    </dgm:pt>
    <dgm:pt modelId="{FB011614-D58A-4FFF-BF05-9C4D3212D916}" type="parTrans" cxnId="{7DAF96ED-9726-4EBE-8130-D9EDB6F25460}">
      <dgm:prSet/>
      <dgm:spPr/>
      <dgm:t>
        <a:bodyPr/>
        <a:lstStyle/>
        <a:p>
          <a:endParaRPr lang="it-IT"/>
        </a:p>
      </dgm:t>
    </dgm:pt>
    <dgm:pt modelId="{3B829D1D-89AE-4D48-83AE-8890334E467D}" type="sibTrans" cxnId="{7DAF96ED-9726-4EBE-8130-D9EDB6F25460}">
      <dgm:prSet/>
      <dgm:spPr/>
      <dgm:t>
        <a:bodyPr/>
        <a:lstStyle/>
        <a:p>
          <a:endParaRPr lang="it-IT"/>
        </a:p>
      </dgm:t>
    </dgm:pt>
    <dgm:pt modelId="{20AEC692-C683-4786-9383-0F0188F8B01A}">
      <dgm:prSet phldrT="[Testo]" custT="1"/>
      <dgm:spPr/>
      <dgm:t>
        <a:bodyPr/>
        <a:lstStyle/>
        <a:p>
          <a:r>
            <a:rPr lang="it-IT" sz="2800" i="0" smtClean="0"/>
            <a:t>Testo Unico dell’imposta su successioni e donazioni (D.Lgs. 346/1990)</a:t>
          </a:r>
          <a:endParaRPr lang="it-IT" sz="2800" i="0" dirty="0"/>
        </a:p>
      </dgm:t>
    </dgm:pt>
    <dgm:pt modelId="{CEA0B3F4-0373-42F9-8A83-FF0DDFDA270A}" type="parTrans" cxnId="{6FE84D78-F863-4D3F-9F0F-275CBF8E4ED3}">
      <dgm:prSet/>
      <dgm:spPr/>
    </dgm:pt>
    <dgm:pt modelId="{E2A2FA47-1F7B-48C1-8AB1-CA7EA32183A8}" type="sibTrans" cxnId="{6FE84D78-F863-4D3F-9F0F-275CBF8E4ED3}">
      <dgm:prSet/>
      <dgm:spPr/>
    </dgm:pt>
    <dgm:pt modelId="{603EA12F-193E-422B-9F24-F8AA3BE0968D}">
      <dgm:prSet phldrT="[Testo]" custT="1"/>
      <dgm:spPr/>
      <dgm:t>
        <a:bodyPr/>
        <a:lstStyle/>
        <a:p>
          <a:endParaRPr lang="it-IT" sz="2800" i="1" dirty="0">
            <a:solidFill>
              <a:schemeClr val="bg2">
                <a:lumMod val="25000"/>
              </a:schemeClr>
            </a:solidFill>
          </a:endParaRPr>
        </a:p>
      </dgm:t>
    </dgm:pt>
    <dgm:pt modelId="{15B2B3DC-B2DE-4CB3-AC41-4F3A373E2C0B}" type="parTrans" cxnId="{4268B587-EF69-47ED-B6C3-A615EE7B95C6}">
      <dgm:prSet/>
      <dgm:spPr/>
    </dgm:pt>
    <dgm:pt modelId="{0C608128-F6EE-4F25-BE0A-FBCC3CDB4CCF}" type="sibTrans" cxnId="{4268B587-EF69-47ED-B6C3-A615EE7B95C6}">
      <dgm:prSet/>
      <dgm:spPr/>
    </dgm:pt>
    <dgm:pt modelId="{2A00FDF7-9E11-4DAD-8A14-28C5F92EBE4B}">
      <dgm:prSet phldrT="[Testo]" custT="1"/>
      <dgm:spPr/>
      <dgm:t>
        <a:bodyPr/>
        <a:lstStyle/>
        <a:p>
          <a:endParaRPr lang="it-IT" sz="2800" i="1" dirty="0">
            <a:solidFill>
              <a:schemeClr val="bg2">
                <a:lumMod val="25000"/>
              </a:schemeClr>
            </a:solidFill>
          </a:endParaRPr>
        </a:p>
      </dgm:t>
    </dgm:pt>
    <dgm:pt modelId="{211999B4-499D-4285-A6B0-6B10E25517F4}" type="parTrans" cxnId="{06F63470-CB94-421E-BBC6-BB316CA9961E}">
      <dgm:prSet/>
      <dgm:spPr/>
    </dgm:pt>
    <dgm:pt modelId="{C200D6FD-AA49-420A-B5F9-75B350BA3316}" type="sibTrans" cxnId="{06F63470-CB94-421E-BBC6-BB316CA9961E}">
      <dgm:prSet/>
      <dgm:spPr/>
    </dgm:pt>
    <dgm:pt modelId="{3DF3223D-5EF7-4C51-807C-74B8EDF2BB75}" type="pres">
      <dgm:prSet presAssocID="{B8266F44-1149-4FFF-880C-6EA3104E9D8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D285A1F-DAE0-4022-9C77-37B8D1B15C17}" type="pres">
      <dgm:prSet presAssocID="{3925651F-B044-410B-BAE3-6F0EFBB799B2}" presName="linNode" presStyleCnt="0"/>
      <dgm:spPr/>
      <dgm:t>
        <a:bodyPr/>
        <a:lstStyle/>
        <a:p>
          <a:endParaRPr lang="it-IT"/>
        </a:p>
      </dgm:t>
    </dgm:pt>
    <dgm:pt modelId="{2A42BE68-923F-4E1F-A976-8910CDD41B14}" type="pres">
      <dgm:prSet presAssocID="{3925651F-B044-410B-BAE3-6F0EFBB799B2}" presName="parentText" presStyleLbl="node1" presStyleIdx="0" presStyleCnt="1" custScaleX="134499" custScaleY="51928" custLinFactNeighborX="-15784" custLinFactNeighborY="301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75E3DA0-3A5D-4A8E-9045-CFB945DE92C0}" type="pres">
      <dgm:prSet presAssocID="{3925651F-B044-410B-BAE3-6F0EFBB799B2}" presName="descendantText" presStyleLbl="alignAccFollowNode1" presStyleIdx="0" presStyleCnt="1" custScaleX="151246" custScaleY="15442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544F8F9-8D3E-4AFD-BCD1-641593B38BC1}" type="presOf" srcId="{A243791B-415D-408A-8DD7-626CA08B02E6}" destId="{375E3DA0-3A5D-4A8E-9045-CFB945DE92C0}" srcOrd="0" destOrd="0" presId="urn:microsoft.com/office/officeart/2005/8/layout/vList5"/>
    <dgm:cxn modelId="{06F63470-CB94-421E-BBC6-BB316CA9961E}" srcId="{3925651F-B044-410B-BAE3-6F0EFBB799B2}" destId="{2A00FDF7-9E11-4DAD-8A14-28C5F92EBE4B}" srcOrd="1" destOrd="0" parTransId="{211999B4-499D-4285-A6B0-6B10E25517F4}" sibTransId="{C200D6FD-AA49-420A-B5F9-75B350BA3316}"/>
    <dgm:cxn modelId="{B8F1C35B-A8B1-4C7E-9C72-3FB36725F5BC}" type="presOf" srcId="{603EA12F-193E-422B-9F24-F8AA3BE0968D}" destId="{375E3DA0-3A5D-4A8E-9045-CFB945DE92C0}" srcOrd="0" destOrd="2" presId="urn:microsoft.com/office/officeart/2005/8/layout/vList5"/>
    <dgm:cxn modelId="{D1B43314-015E-4051-8B39-0957DAC1850B}" srcId="{B8266F44-1149-4FFF-880C-6EA3104E9D82}" destId="{3925651F-B044-410B-BAE3-6F0EFBB799B2}" srcOrd="0" destOrd="0" parTransId="{D6488CCA-C2BE-4985-B6B6-17E9327FC5BE}" sibTransId="{301E3A0B-4234-4292-BBAB-DEC1964F98B3}"/>
    <dgm:cxn modelId="{42E9983C-FCEC-4C8C-AA59-D40AD94F32C3}" type="presOf" srcId="{2A00FDF7-9E11-4DAD-8A14-28C5F92EBE4B}" destId="{375E3DA0-3A5D-4A8E-9045-CFB945DE92C0}" srcOrd="0" destOrd="1" presId="urn:microsoft.com/office/officeart/2005/8/layout/vList5"/>
    <dgm:cxn modelId="{7DAF96ED-9726-4EBE-8130-D9EDB6F25460}" srcId="{3925651F-B044-410B-BAE3-6F0EFBB799B2}" destId="{A243791B-415D-408A-8DD7-626CA08B02E6}" srcOrd="0" destOrd="0" parTransId="{FB011614-D58A-4FFF-BF05-9C4D3212D916}" sibTransId="{3B829D1D-89AE-4D48-83AE-8890334E467D}"/>
    <dgm:cxn modelId="{6FE84D78-F863-4D3F-9F0F-275CBF8E4ED3}" srcId="{3925651F-B044-410B-BAE3-6F0EFBB799B2}" destId="{20AEC692-C683-4786-9383-0F0188F8B01A}" srcOrd="3" destOrd="0" parTransId="{CEA0B3F4-0373-42F9-8A83-FF0DDFDA270A}" sibTransId="{E2A2FA47-1F7B-48C1-8AB1-CA7EA32183A8}"/>
    <dgm:cxn modelId="{2DED8AAB-E043-41E2-AE8A-882904567AC9}" type="presOf" srcId="{B8266F44-1149-4FFF-880C-6EA3104E9D82}" destId="{3DF3223D-5EF7-4C51-807C-74B8EDF2BB75}" srcOrd="0" destOrd="0" presId="urn:microsoft.com/office/officeart/2005/8/layout/vList5"/>
    <dgm:cxn modelId="{4268B587-EF69-47ED-B6C3-A615EE7B95C6}" srcId="{3925651F-B044-410B-BAE3-6F0EFBB799B2}" destId="{603EA12F-193E-422B-9F24-F8AA3BE0968D}" srcOrd="2" destOrd="0" parTransId="{15B2B3DC-B2DE-4CB3-AC41-4F3A373E2C0B}" sibTransId="{0C608128-F6EE-4F25-BE0A-FBCC3CDB4CCF}"/>
    <dgm:cxn modelId="{DD9280C0-79B9-4B89-9F6C-8952D1C7934D}" type="presOf" srcId="{20AEC692-C683-4786-9383-0F0188F8B01A}" destId="{375E3DA0-3A5D-4A8E-9045-CFB945DE92C0}" srcOrd="0" destOrd="3" presId="urn:microsoft.com/office/officeart/2005/8/layout/vList5"/>
    <dgm:cxn modelId="{3E79D5F6-7293-459C-AD1B-DDD83B5DBA14}" type="presOf" srcId="{3925651F-B044-410B-BAE3-6F0EFBB799B2}" destId="{2A42BE68-923F-4E1F-A976-8910CDD41B14}" srcOrd="0" destOrd="0" presId="urn:microsoft.com/office/officeart/2005/8/layout/vList5"/>
    <dgm:cxn modelId="{19A46CF8-EA09-411D-A7BB-33A9CA8D4A7E}" type="presParOf" srcId="{3DF3223D-5EF7-4C51-807C-74B8EDF2BB75}" destId="{5D285A1F-DAE0-4022-9C77-37B8D1B15C17}" srcOrd="0" destOrd="0" presId="urn:microsoft.com/office/officeart/2005/8/layout/vList5"/>
    <dgm:cxn modelId="{D302AF4F-27A1-4F58-B8F9-6274F6331EEB}" type="presParOf" srcId="{5D285A1F-DAE0-4022-9C77-37B8D1B15C17}" destId="{2A42BE68-923F-4E1F-A976-8910CDD41B14}" srcOrd="0" destOrd="0" presId="urn:microsoft.com/office/officeart/2005/8/layout/vList5"/>
    <dgm:cxn modelId="{196C33F2-5485-4C16-8795-6DBADDF22EF5}" type="presParOf" srcId="{5D285A1F-DAE0-4022-9C77-37B8D1B15C17}" destId="{375E3DA0-3A5D-4A8E-9045-CFB945DE92C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8266F44-1149-4FFF-880C-6EA3104E9D82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3925651F-B044-410B-BAE3-6F0EFBB799B2}">
      <dgm:prSet phldrT="[Testo]" custT="1"/>
      <dgm:spPr/>
      <dgm:t>
        <a:bodyPr/>
        <a:lstStyle/>
        <a:p>
          <a:r>
            <a:rPr lang="it-IT" sz="2600" dirty="0" smtClean="0"/>
            <a:t>IMMOBILI</a:t>
          </a:r>
          <a:endParaRPr lang="it-IT" sz="2600" dirty="0"/>
        </a:p>
      </dgm:t>
    </dgm:pt>
    <dgm:pt modelId="{D6488CCA-C2BE-4985-B6B6-17E9327FC5BE}" type="parTrans" cxnId="{D1B43314-015E-4051-8B39-0957DAC1850B}">
      <dgm:prSet/>
      <dgm:spPr/>
      <dgm:t>
        <a:bodyPr/>
        <a:lstStyle/>
        <a:p>
          <a:endParaRPr lang="it-IT"/>
        </a:p>
      </dgm:t>
    </dgm:pt>
    <dgm:pt modelId="{301E3A0B-4234-4292-BBAB-DEC1964F98B3}" type="sibTrans" cxnId="{D1B43314-015E-4051-8B39-0957DAC1850B}">
      <dgm:prSet/>
      <dgm:spPr/>
      <dgm:t>
        <a:bodyPr/>
        <a:lstStyle/>
        <a:p>
          <a:endParaRPr lang="it-IT"/>
        </a:p>
      </dgm:t>
    </dgm:pt>
    <dgm:pt modelId="{A243791B-415D-408A-8DD7-626CA08B02E6}">
      <dgm:prSet phldrT="[Testo]" custT="1"/>
      <dgm:spPr/>
      <dgm:t>
        <a:bodyPr/>
        <a:lstStyle/>
        <a:p>
          <a:r>
            <a:rPr lang="it-IT" sz="1900" smtClean="0"/>
            <a:t>Valore venale. </a:t>
          </a:r>
          <a:endParaRPr lang="it-IT" sz="1900" dirty="0"/>
        </a:p>
      </dgm:t>
    </dgm:pt>
    <dgm:pt modelId="{FB011614-D58A-4FFF-BF05-9C4D3212D916}" type="parTrans" cxnId="{7DAF96ED-9726-4EBE-8130-D9EDB6F25460}">
      <dgm:prSet/>
      <dgm:spPr/>
      <dgm:t>
        <a:bodyPr/>
        <a:lstStyle/>
        <a:p>
          <a:endParaRPr lang="it-IT"/>
        </a:p>
      </dgm:t>
    </dgm:pt>
    <dgm:pt modelId="{3B829D1D-89AE-4D48-83AE-8890334E467D}" type="sibTrans" cxnId="{7DAF96ED-9726-4EBE-8130-D9EDB6F25460}">
      <dgm:prSet/>
      <dgm:spPr/>
      <dgm:t>
        <a:bodyPr/>
        <a:lstStyle/>
        <a:p>
          <a:endParaRPr lang="it-IT"/>
        </a:p>
      </dgm:t>
    </dgm:pt>
    <dgm:pt modelId="{5610FD48-5370-4714-A2F1-3DC5D846C662}">
      <dgm:prSet phldrT="[Testo]" custT="1"/>
      <dgm:spPr/>
      <dgm:t>
        <a:bodyPr/>
        <a:lstStyle/>
        <a:p>
          <a:r>
            <a:rPr lang="it-IT" sz="2600" dirty="0" smtClean="0"/>
            <a:t>AZIENDA</a:t>
          </a:r>
          <a:endParaRPr lang="it-IT" sz="2600" dirty="0"/>
        </a:p>
      </dgm:t>
    </dgm:pt>
    <dgm:pt modelId="{9023FB27-192C-49BD-B9C6-9FEA7991E38A}" type="parTrans" cxnId="{6A88C933-BF9C-4B8A-9D9B-EFF32075436F}">
      <dgm:prSet/>
      <dgm:spPr/>
      <dgm:t>
        <a:bodyPr/>
        <a:lstStyle/>
        <a:p>
          <a:endParaRPr lang="it-IT"/>
        </a:p>
      </dgm:t>
    </dgm:pt>
    <dgm:pt modelId="{0F23B478-2CCD-45BD-99FE-457804B3E059}" type="sibTrans" cxnId="{6A88C933-BF9C-4B8A-9D9B-EFF32075436F}">
      <dgm:prSet/>
      <dgm:spPr/>
      <dgm:t>
        <a:bodyPr/>
        <a:lstStyle/>
        <a:p>
          <a:endParaRPr lang="it-IT"/>
        </a:p>
      </dgm:t>
    </dgm:pt>
    <dgm:pt modelId="{49C5DF58-DA19-4C1A-BAAF-4B414E893D0A}">
      <dgm:prSet phldrT="[Testo]" custT="1"/>
      <dgm:spPr/>
      <dgm:t>
        <a:bodyPr/>
        <a:lstStyle/>
        <a:p>
          <a:r>
            <a:rPr lang="it-IT" sz="2600" dirty="0" smtClean="0"/>
            <a:t>QUOTE SOCIETARIE</a:t>
          </a:r>
          <a:endParaRPr lang="it-IT" sz="2600" dirty="0"/>
        </a:p>
      </dgm:t>
    </dgm:pt>
    <dgm:pt modelId="{8BB8F6D6-0280-4228-B74B-1362FC138EC5}" type="parTrans" cxnId="{04A35087-D1CA-4877-83CD-3E86FE7AC2B2}">
      <dgm:prSet/>
      <dgm:spPr/>
      <dgm:t>
        <a:bodyPr/>
        <a:lstStyle/>
        <a:p>
          <a:endParaRPr lang="it-IT"/>
        </a:p>
      </dgm:t>
    </dgm:pt>
    <dgm:pt modelId="{AB481882-03D0-44E0-87A2-047331844F0B}" type="sibTrans" cxnId="{04A35087-D1CA-4877-83CD-3E86FE7AC2B2}">
      <dgm:prSet/>
      <dgm:spPr/>
      <dgm:t>
        <a:bodyPr/>
        <a:lstStyle/>
        <a:p>
          <a:endParaRPr lang="it-IT"/>
        </a:p>
      </dgm:t>
    </dgm:pt>
    <dgm:pt modelId="{66A61F59-5292-4222-99DF-CCCD1771EFD5}">
      <dgm:prSet phldrT="[Testo]" custT="1"/>
      <dgm:spPr/>
      <dgm:t>
        <a:bodyPr/>
        <a:lstStyle/>
        <a:p>
          <a:r>
            <a:rPr lang="it-IT" sz="1800" smtClean="0"/>
            <a:t>In presenza di inventario: attività e passività in esso indicate</a:t>
          </a:r>
          <a:endParaRPr lang="it-IT" sz="1800" dirty="0"/>
        </a:p>
      </dgm:t>
    </dgm:pt>
    <dgm:pt modelId="{0C71E543-5A64-4951-8F7B-EC8F3EB09AEB}" type="parTrans" cxnId="{77C68098-E6EA-4CCA-B1B1-280372358B69}">
      <dgm:prSet/>
      <dgm:spPr/>
      <dgm:t>
        <a:bodyPr/>
        <a:lstStyle/>
        <a:p>
          <a:endParaRPr lang="it-IT"/>
        </a:p>
      </dgm:t>
    </dgm:pt>
    <dgm:pt modelId="{9D1DE027-E371-4BBF-AD95-73828680092A}" type="sibTrans" cxnId="{77C68098-E6EA-4CCA-B1B1-280372358B69}">
      <dgm:prSet/>
      <dgm:spPr/>
      <dgm:t>
        <a:bodyPr/>
        <a:lstStyle/>
        <a:p>
          <a:endParaRPr lang="it-IT"/>
        </a:p>
      </dgm:t>
    </dgm:pt>
    <dgm:pt modelId="{AA3CE669-1841-4294-AD1B-D7A6C15F5517}">
      <dgm:prSet phldrT="[Testo]" custT="1"/>
      <dgm:spPr/>
      <dgm:t>
        <a:bodyPr/>
        <a:lstStyle/>
        <a:p>
          <a:r>
            <a:rPr lang="it-IT" sz="1800" smtClean="0"/>
            <a:t>In presenza di bilancio o inventario: valori di bilancio</a:t>
          </a:r>
          <a:endParaRPr lang="it-IT" sz="2600" dirty="0"/>
        </a:p>
      </dgm:t>
    </dgm:pt>
    <dgm:pt modelId="{B572DA97-F1F6-4CA5-B58C-0C0BA025F663}" type="parTrans" cxnId="{4D97BCD0-5D31-4094-9B42-51C06FC4166C}">
      <dgm:prSet/>
      <dgm:spPr/>
      <dgm:t>
        <a:bodyPr/>
        <a:lstStyle/>
        <a:p>
          <a:endParaRPr lang="it-IT"/>
        </a:p>
      </dgm:t>
    </dgm:pt>
    <dgm:pt modelId="{479308B7-48D8-4B15-868D-C0B85622ED48}" type="sibTrans" cxnId="{4D97BCD0-5D31-4094-9B42-51C06FC4166C}">
      <dgm:prSet/>
      <dgm:spPr/>
      <dgm:t>
        <a:bodyPr/>
        <a:lstStyle/>
        <a:p>
          <a:endParaRPr lang="it-IT"/>
        </a:p>
      </dgm:t>
    </dgm:pt>
    <dgm:pt modelId="{BC116A86-985B-46E6-99B2-F192D35D27DA}">
      <dgm:prSet phldrT="[Testo]" custT="1"/>
      <dgm:spPr/>
      <dgm:t>
        <a:bodyPr/>
        <a:lstStyle/>
        <a:p>
          <a:r>
            <a:rPr lang="it-IT" sz="2600" dirty="0" smtClean="0"/>
            <a:t>TITOLI QUOTATI</a:t>
          </a:r>
          <a:endParaRPr lang="it-IT" sz="2600" dirty="0"/>
        </a:p>
      </dgm:t>
    </dgm:pt>
    <dgm:pt modelId="{D993627C-D38B-4E02-A5FD-FBE9610B20BB}" type="parTrans" cxnId="{81A8C51D-DF4B-4DE9-B524-D576705E9008}">
      <dgm:prSet/>
      <dgm:spPr/>
      <dgm:t>
        <a:bodyPr/>
        <a:lstStyle/>
        <a:p>
          <a:endParaRPr lang="it-IT"/>
        </a:p>
      </dgm:t>
    </dgm:pt>
    <dgm:pt modelId="{17A5B21D-483B-4357-BA34-EC9AF31A0D56}" type="sibTrans" cxnId="{81A8C51D-DF4B-4DE9-B524-D576705E9008}">
      <dgm:prSet/>
      <dgm:spPr/>
      <dgm:t>
        <a:bodyPr/>
        <a:lstStyle/>
        <a:p>
          <a:endParaRPr lang="it-IT"/>
        </a:p>
      </dgm:t>
    </dgm:pt>
    <dgm:pt modelId="{5814FE18-6655-4098-874D-278D63B9140D}">
      <dgm:prSet phldrT="[Testo]" custT="1"/>
      <dgm:spPr/>
      <dgm:t>
        <a:bodyPr/>
        <a:lstStyle/>
        <a:p>
          <a:r>
            <a:rPr lang="it-IT" sz="1900" smtClean="0"/>
            <a:t>Prezzo di mercato (media dei prezzi di compenso o dei prezzi dell'ultimo trimestre ante apertura della successione, maggiorata dei dietimi di interesse)</a:t>
          </a:r>
          <a:endParaRPr lang="it-IT" sz="1900" dirty="0"/>
        </a:p>
      </dgm:t>
    </dgm:pt>
    <dgm:pt modelId="{D2D123BE-8DD3-445A-A336-75FDF16561D3}" type="parTrans" cxnId="{4C8FDE60-C533-4D6A-8FA6-0040F1247A01}">
      <dgm:prSet/>
      <dgm:spPr/>
      <dgm:t>
        <a:bodyPr/>
        <a:lstStyle/>
        <a:p>
          <a:endParaRPr lang="it-IT"/>
        </a:p>
      </dgm:t>
    </dgm:pt>
    <dgm:pt modelId="{7A3DA1DE-2BAC-43C7-B638-14C1FFF6847D}" type="sibTrans" cxnId="{4C8FDE60-C533-4D6A-8FA6-0040F1247A01}">
      <dgm:prSet/>
      <dgm:spPr/>
      <dgm:t>
        <a:bodyPr/>
        <a:lstStyle/>
        <a:p>
          <a:endParaRPr lang="it-IT"/>
        </a:p>
      </dgm:t>
    </dgm:pt>
    <dgm:pt modelId="{970FD6B4-9C4C-4831-B609-3A2B518653C1}">
      <dgm:prSet phldrT="[Testo]" custT="1"/>
      <dgm:spPr/>
      <dgm:t>
        <a:bodyPr/>
        <a:lstStyle/>
        <a:p>
          <a:r>
            <a:rPr lang="it-IT" sz="2600" dirty="0" smtClean="0"/>
            <a:t>CREDITI</a:t>
          </a:r>
          <a:endParaRPr lang="it-IT" sz="2600" dirty="0"/>
        </a:p>
      </dgm:t>
    </dgm:pt>
    <dgm:pt modelId="{E77A65B7-7ED7-4115-9786-14409126B345}" type="parTrans" cxnId="{0A34046B-89A1-40B9-A4CB-46501810F967}">
      <dgm:prSet/>
      <dgm:spPr/>
      <dgm:t>
        <a:bodyPr/>
        <a:lstStyle/>
        <a:p>
          <a:endParaRPr lang="it-IT"/>
        </a:p>
      </dgm:t>
    </dgm:pt>
    <dgm:pt modelId="{AEFB0AAD-9970-4D5F-BF85-291D467556A4}" type="sibTrans" cxnId="{0A34046B-89A1-40B9-A4CB-46501810F967}">
      <dgm:prSet/>
      <dgm:spPr/>
      <dgm:t>
        <a:bodyPr/>
        <a:lstStyle/>
        <a:p>
          <a:endParaRPr lang="it-IT"/>
        </a:p>
      </dgm:t>
    </dgm:pt>
    <dgm:pt modelId="{34AB5104-C8FE-477B-A657-B83FC1204E6F}">
      <dgm:prSet phldrT="[Testo]" custT="1"/>
      <dgm:spPr/>
      <dgm:t>
        <a:bodyPr/>
        <a:lstStyle/>
        <a:p>
          <a:r>
            <a:rPr lang="it-IT" sz="1900" smtClean="0"/>
            <a:t>Se fruttiferi: il loro importo più gli interessi maturati</a:t>
          </a:r>
          <a:endParaRPr lang="it-IT" sz="1900" dirty="0"/>
        </a:p>
      </dgm:t>
    </dgm:pt>
    <dgm:pt modelId="{2FF3F1F7-79AD-43C4-B445-F69FE520361E}" type="parTrans" cxnId="{5274CC14-7EF3-441D-95BD-B9D1DF623A80}">
      <dgm:prSet/>
      <dgm:spPr/>
      <dgm:t>
        <a:bodyPr/>
        <a:lstStyle/>
        <a:p>
          <a:endParaRPr lang="it-IT"/>
        </a:p>
      </dgm:t>
    </dgm:pt>
    <dgm:pt modelId="{4A77050E-0B56-4079-8CF9-C6B1399069D1}" type="sibTrans" cxnId="{5274CC14-7EF3-441D-95BD-B9D1DF623A80}">
      <dgm:prSet/>
      <dgm:spPr/>
      <dgm:t>
        <a:bodyPr/>
        <a:lstStyle/>
        <a:p>
          <a:endParaRPr lang="it-IT"/>
        </a:p>
      </dgm:t>
    </dgm:pt>
    <dgm:pt modelId="{7C3A9C10-C366-4D32-924D-5CA070EFF399}">
      <dgm:prSet phldrT="[Testo]" custT="1"/>
      <dgm:spPr/>
      <dgm:t>
        <a:bodyPr/>
        <a:lstStyle/>
        <a:p>
          <a:r>
            <a:rPr lang="it-IT" sz="1800" smtClean="0"/>
            <a:t>In assenza di inventario: valori reali</a:t>
          </a:r>
          <a:endParaRPr lang="it-IT" sz="1800" dirty="0"/>
        </a:p>
      </dgm:t>
    </dgm:pt>
    <dgm:pt modelId="{43B83B07-A987-468C-8A4B-4045C2A694F0}" type="parTrans" cxnId="{7E2C50ED-BD3E-4F9C-A175-4185CFDF1863}">
      <dgm:prSet/>
      <dgm:spPr/>
      <dgm:t>
        <a:bodyPr/>
        <a:lstStyle/>
        <a:p>
          <a:endParaRPr lang="it-IT"/>
        </a:p>
      </dgm:t>
    </dgm:pt>
    <dgm:pt modelId="{93A1A60E-7014-494C-9CA5-D57FD13B6512}" type="sibTrans" cxnId="{7E2C50ED-BD3E-4F9C-A175-4185CFDF1863}">
      <dgm:prSet/>
      <dgm:spPr/>
      <dgm:t>
        <a:bodyPr/>
        <a:lstStyle/>
        <a:p>
          <a:endParaRPr lang="it-IT"/>
        </a:p>
      </dgm:t>
    </dgm:pt>
    <dgm:pt modelId="{1A7877D4-E9EF-4A80-9841-78386E3FEF4F}">
      <dgm:prSet phldrT="[Testo]" custT="1"/>
      <dgm:spPr/>
      <dgm:t>
        <a:bodyPr/>
        <a:lstStyle/>
        <a:p>
          <a:r>
            <a:rPr lang="it-IT" sz="1800" smtClean="0"/>
            <a:t>Sempre escluso avviamento</a:t>
          </a:r>
          <a:endParaRPr lang="it-IT" sz="1800" dirty="0"/>
        </a:p>
      </dgm:t>
    </dgm:pt>
    <dgm:pt modelId="{6CFAA7B8-C45E-49CC-9DA4-4600BFC961DD}" type="parTrans" cxnId="{30E50602-F3AC-42D5-8BE2-5A45FBE71D0E}">
      <dgm:prSet/>
      <dgm:spPr/>
      <dgm:t>
        <a:bodyPr/>
        <a:lstStyle/>
        <a:p>
          <a:endParaRPr lang="it-IT"/>
        </a:p>
      </dgm:t>
    </dgm:pt>
    <dgm:pt modelId="{7AD51E2E-E2BC-49DA-BF62-9C151993B98E}" type="sibTrans" cxnId="{30E50602-F3AC-42D5-8BE2-5A45FBE71D0E}">
      <dgm:prSet/>
      <dgm:spPr/>
      <dgm:t>
        <a:bodyPr/>
        <a:lstStyle/>
        <a:p>
          <a:endParaRPr lang="it-IT"/>
        </a:p>
      </dgm:t>
    </dgm:pt>
    <dgm:pt modelId="{2A0B335F-3F9E-43CF-9905-C16255CF6DC7}">
      <dgm:prSet phldrT="[Testo]" custT="1"/>
      <dgm:spPr/>
      <dgm:t>
        <a:bodyPr/>
        <a:lstStyle/>
        <a:p>
          <a:r>
            <a:rPr lang="it-IT" sz="1800" smtClean="0"/>
            <a:t>In assenza di bilancio o inventario: valori reali</a:t>
          </a:r>
          <a:endParaRPr lang="it-IT" sz="2600" dirty="0"/>
        </a:p>
      </dgm:t>
    </dgm:pt>
    <dgm:pt modelId="{EBA47557-8042-4F34-A62A-96790C3ED51B}" type="parTrans" cxnId="{2AB1F0E8-7A81-4182-A677-10C4C5FA0F9A}">
      <dgm:prSet/>
      <dgm:spPr/>
      <dgm:t>
        <a:bodyPr/>
        <a:lstStyle/>
        <a:p>
          <a:endParaRPr lang="it-IT"/>
        </a:p>
      </dgm:t>
    </dgm:pt>
    <dgm:pt modelId="{75FF5F78-8280-4C0D-96EF-70549B194E77}" type="sibTrans" cxnId="{2AB1F0E8-7A81-4182-A677-10C4C5FA0F9A}">
      <dgm:prSet/>
      <dgm:spPr/>
      <dgm:t>
        <a:bodyPr/>
        <a:lstStyle/>
        <a:p>
          <a:endParaRPr lang="it-IT"/>
        </a:p>
      </dgm:t>
    </dgm:pt>
    <dgm:pt modelId="{B0DFFCB6-4C63-4F8E-B2F5-B86662136EAC}">
      <dgm:prSet phldrT="[Testo]" custT="1"/>
      <dgm:spPr/>
      <dgm:t>
        <a:bodyPr/>
        <a:lstStyle/>
        <a:p>
          <a:r>
            <a:rPr lang="it-IT" sz="1800" smtClean="0"/>
            <a:t>Sempre escluso avviamento</a:t>
          </a:r>
          <a:endParaRPr lang="it-IT" sz="2600" dirty="0"/>
        </a:p>
      </dgm:t>
    </dgm:pt>
    <dgm:pt modelId="{E337739A-4A50-4626-ACB8-4111DC2A672F}" type="parTrans" cxnId="{28B761F6-0C88-4127-AC33-5B76F5AF4CB8}">
      <dgm:prSet/>
      <dgm:spPr/>
      <dgm:t>
        <a:bodyPr/>
        <a:lstStyle/>
        <a:p>
          <a:endParaRPr lang="it-IT"/>
        </a:p>
      </dgm:t>
    </dgm:pt>
    <dgm:pt modelId="{9571A725-501B-420D-8861-57216D69D3CF}" type="sibTrans" cxnId="{28B761F6-0C88-4127-AC33-5B76F5AF4CB8}">
      <dgm:prSet/>
      <dgm:spPr/>
      <dgm:t>
        <a:bodyPr/>
        <a:lstStyle/>
        <a:p>
          <a:endParaRPr lang="it-IT"/>
        </a:p>
      </dgm:t>
    </dgm:pt>
    <dgm:pt modelId="{4D03A1D0-5872-4E55-A8E5-3CE3E3BDBD6E}">
      <dgm:prSet phldrT="[Testo]" custT="1"/>
      <dgm:spPr/>
      <dgm:t>
        <a:bodyPr/>
        <a:lstStyle/>
        <a:p>
          <a:r>
            <a:rPr lang="it-IT" sz="1900" smtClean="0"/>
            <a:t>Se infruttiferi: il valore attuale al saggio legale di interesse</a:t>
          </a:r>
          <a:endParaRPr lang="it-IT" sz="1900" dirty="0"/>
        </a:p>
      </dgm:t>
    </dgm:pt>
    <dgm:pt modelId="{37759EBA-79A8-4D66-9C26-C44C87F88645}" type="parTrans" cxnId="{085886CC-B5F9-401B-873D-B9FF04F1C086}">
      <dgm:prSet/>
      <dgm:spPr/>
      <dgm:t>
        <a:bodyPr/>
        <a:lstStyle/>
        <a:p>
          <a:endParaRPr lang="it-IT"/>
        </a:p>
      </dgm:t>
    </dgm:pt>
    <dgm:pt modelId="{A11EF566-4875-44CC-B4FA-90E63270CD40}" type="sibTrans" cxnId="{085886CC-B5F9-401B-873D-B9FF04F1C086}">
      <dgm:prSet/>
      <dgm:spPr/>
      <dgm:t>
        <a:bodyPr/>
        <a:lstStyle/>
        <a:p>
          <a:endParaRPr lang="it-IT"/>
        </a:p>
      </dgm:t>
    </dgm:pt>
    <dgm:pt modelId="{F7BFAAC6-F14D-4D8D-BFA3-4E1A19427F28}">
      <dgm:prSet phldrT="[Testo]" custT="1"/>
      <dgm:spPr/>
      <dgm:t>
        <a:bodyPr/>
        <a:lstStyle/>
        <a:p>
          <a:r>
            <a:rPr lang="it-IT" sz="1900" dirty="0" smtClean="0"/>
            <a:t>Valutazione automatica ai fini dell’accertamento</a:t>
          </a:r>
          <a:endParaRPr lang="it-IT" sz="1900" dirty="0"/>
        </a:p>
      </dgm:t>
    </dgm:pt>
    <dgm:pt modelId="{8A172A2B-F91E-4D01-8FD1-D4C3D71C0CD8}" type="parTrans" cxnId="{7A124CF8-021F-4DBB-88C8-0C4C8D178A50}">
      <dgm:prSet/>
      <dgm:spPr/>
      <dgm:t>
        <a:bodyPr/>
        <a:lstStyle/>
        <a:p>
          <a:endParaRPr lang="it-IT"/>
        </a:p>
      </dgm:t>
    </dgm:pt>
    <dgm:pt modelId="{32C914C8-BE9D-44C7-9ED0-0709227FB79C}" type="sibTrans" cxnId="{7A124CF8-021F-4DBB-88C8-0C4C8D178A50}">
      <dgm:prSet/>
      <dgm:spPr/>
      <dgm:t>
        <a:bodyPr/>
        <a:lstStyle/>
        <a:p>
          <a:endParaRPr lang="it-IT"/>
        </a:p>
      </dgm:t>
    </dgm:pt>
    <dgm:pt modelId="{3DF3223D-5EF7-4C51-807C-74B8EDF2BB75}" type="pres">
      <dgm:prSet presAssocID="{B8266F44-1149-4FFF-880C-6EA3104E9D8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D285A1F-DAE0-4022-9C77-37B8D1B15C17}" type="pres">
      <dgm:prSet presAssocID="{3925651F-B044-410B-BAE3-6F0EFBB799B2}" presName="linNode" presStyleCnt="0"/>
      <dgm:spPr/>
      <dgm:t>
        <a:bodyPr/>
        <a:lstStyle/>
        <a:p>
          <a:endParaRPr lang="it-IT"/>
        </a:p>
      </dgm:t>
    </dgm:pt>
    <dgm:pt modelId="{2A42BE68-923F-4E1F-A976-8910CDD41B14}" type="pres">
      <dgm:prSet presAssocID="{3925651F-B044-410B-BAE3-6F0EFBB799B2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75E3DA0-3A5D-4A8E-9045-CFB945DE92C0}" type="pres">
      <dgm:prSet presAssocID="{3925651F-B044-410B-BAE3-6F0EFBB799B2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3CFB879-DCFD-4059-AE9C-BE6D2180262C}" type="pres">
      <dgm:prSet presAssocID="{301E3A0B-4234-4292-BBAB-DEC1964F98B3}" presName="sp" presStyleCnt="0"/>
      <dgm:spPr/>
      <dgm:t>
        <a:bodyPr/>
        <a:lstStyle/>
        <a:p>
          <a:endParaRPr lang="it-IT"/>
        </a:p>
      </dgm:t>
    </dgm:pt>
    <dgm:pt modelId="{29120860-68B1-42B8-90F8-863D90D3E260}" type="pres">
      <dgm:prSet presAssocID="{5610FD48-5370-4714-A2F1-3DC5D846C662}" presName="linNode" presStyleCnt="0"/>
      <dgm:spPr/>
      <dgm:t>
        <a:bodyPr/>
        <a:lstStyle/>
        <a:p>
          <a:endParaRPr lang="it-IT"/>
        </a:p>
      </dgm:t>
    </dgm:pt>
    <dgm:pt modelId="{DE2AF938-E033-4505-8D94-18B5A8E5EB22}" type="pres">
      <dgm:prSet presAssocID="{5610FD48-5370-4714-A2F1-3DC5D846C662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EA5924B-9E70-465B-8910-34612A5377BA}" type="pres">
      <dgm:prSet presAssocID="{5610FD48-5370-4714-A2F1-3DC5D846C662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3AEC0D1-E670-4576-AEC4-0FE8250B3896}" type="pres">
      <dgm:prSet presAssocID="{0F23B478-2CCD-45BD-99FE-457804B3E059}" presName="sp" presStyleCnt="0"/>
      <dgm:spPr/>
      <dgm:t>
        <a:bodyPr/>
        <a:lstStyle/>
        <a:p>
          <a:endParaRPr lang="it-IT"/>
        </a:p>
      </dgm:t>
    </dgm:pt>
    <dgm:pt modelId="{BF747D80-AD6B-4B78-9DFF-ED9CBBBDF341}" type="pres">
      <dgm:prSet presAssocID="{49C5DF58-DA19-4C1A-BAAF-4B414E893D0A}" presName="linNode" presStyleCnt="0"/>
      <dgm:spPr/>
      <dgm:t>
        <a:bodyPr/>
        <a:lstStyle/>
        <a:p>
          <a:endParaRPr lang="it-IT"/>
        </a:p>
      </dgm:t>
    </dgm:pt>
    <dgm:pt modelId="{197B1320-DCE3-40AB-B5C9-0CE30F8BB44D}" type="pres">
      <dgm:prSet presAssocID="{49C5DF58-DA19-4C1A-BAAF-4B414E893D0A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BDD8E41-8EAC-4167-A520-AC426EA36128}" type="pres">
      <dgm:prSet presAssocID="{49C5DF58-DA19-4C1A-BAAF-4B414E893D0A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02A354C-6E94-42BA-AB0E-C6CD783129F6}" type="pres">
      <dgm:prSet presAssocID="{AB481882-03D0-44E0-87A2-047331844F0B}" presName="sp" presStyleCnt="0"/>
      <dgm:spPr/>
      <dgm:t>
        <a:bodyPr/>
        <a:lstStyle/>
        <a:p>
          <a:endParaRPr lang="it-IT"/>
        </a:p>
      </dgm:t>
    </dgm:pt>
    <dgm:pt modelId="{CC5B5180-FBC5-4F2F-AE7C-8B062A9946F7}" type="pres">
      <dgm:prSet presAssocID="{BC116A86-985B-46E6-99B2-F192D35D27DA}" presName="linNode" presStyleCnt="0"/>
      <dgm:spPr/>
      <dgm:t>
        <a:bodyPr/>
        <a:lstStyle/>
        <a:p>
          <a:endParaRPr lang="it-IT"/>
        </a:p>
      </dgm:t>
    </dgm:pt>
    <dgm:pt modelId="{138D6428-BAFD-4816-95F3-A4B6C66CC5DE}" type="pres">
      <dgm:prSet presAssocID="{BC116A86-985B-46E6-99B2-F192D35D27DA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458AB25-E2B4-4966-A171-9CFDF0C0A724}" type="pres">
      <dgm:prSet presAssocID="{BC116A86-985B-46E6-99B2-F192D35D27DA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07089E1-EE9D-4DF6-8981-B4A26EC11F13}" type="pres">
      <dgm:prSet presAssocID="{17A5B21D-483B-4357-BA34-EC9AF31A0D56}" presName="sp" presStyleCnt="0"/>
      <dgm:spPr/>
      <dgm:t>
        <a:bodyPr/>
        <a:lstStyle/>
        <a:p>
          <a:endParaRPr lang="it-IT"/>
        </a:p>
      </dgm:t>
    </dgm:pt>
    <dgm:pt modelId="{30206981-0315-49AB-873C-977E841EE494}" type="pres">
      <dgm:prSet presAssocID="{970FD6B4-9C4C-4831-B609-3A2B518653C1}" presName="linNode" presStyleCnt="0"/>
      <dgm:spPr/>
      <dgm:t>
        <a:bodyPr/>
        <a:lstStyle/>
        <a:p>
          <a:endParaRPr lang="it-IT"/>
        </a:p>
      </dgm:t>
    </dgm:pt>
    <dgm:pt modelId="{007E6BB6-2B67-4748-AAA1-E8F1A5F2DF82}" type="pres">
      <dgm:prSet presAssocID="{970FD6B4-9C4C-4831-B609-3A2B518653C1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EDE0C0D-6345-43BE-9CB4-E1AEC473D727}" type="pres">
      <dgm:prSet presAssocID="{970FD6B4-9C4C-4831-B609-3A2B518653C1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4790C90-C069-4AA0-8839-FDB37841508B}" type="presOf" srcId="{BC116A86-985B-46E6-99B2-F192D35D27DA}" destId="{138D6428-BAFD-4816-95F3-A4B6C66CC5DE}" srcOrd="0" destOrd="0" presId="urn:microsoft.com/office/officeart/2005/8/layout/vList5"/>
    <dgm:cxn modelId="{4D97BCD0-5D31-4094-9B42-51C06FC4166C}" srcId="{49C5DF58-DA19-4C1A-BAAF-4B414E893D0A}" destId="{AA3CE669-1841-4294-AD1B-D7A6C15F5517}" srcOrd="0" destOrd="0" parTransId="{B572DA97-F1F6-4CA5-B58C-0C0BA025F663}" sibTransId="{479308B7-48D8-4B15-868D-C0B85622ED48}"/>
    <dgm:cxn modelId="{595DC8F0-ACD6-4E2D-A229-288B8262C69A}" type="presOf" srcId="{4D03A1D0-5872-4E55-A8E5-3CE3E3BDBD6E}" destId="{0EDE0C0D-6345-43BE-9CB4-E1AEC473D727}" srcOrd="0" destOrd="1" presId="urn:microsoft.com/office/officeart/2005/8/layout/vList5"/>
    <dgm:cxn modelId="{0E5C8BBC-2833-48ED-9E8B-2D3283CBE221}" type="presOf" srcId="{970FD6B4-9C4C-4831-B609-3A2B518653C1}" destId="{007E6BB6-2B67-4748-AAA1-E8F1A5F2DF82}" srcOrd="0" destOrd="0" presId="urn:microsoft.com/office/officeart/2005/8/layout/vList5"/>
    <dgm:cxn modelId="{81A8C51D-DF4B-4DE9-B524-D576705E9008}" srcId="{B8266F44-1149-4FFF-880C-6EA3104E9D82}" destId="{BC116A86-985B-46E6-99B2-F192D35D27DA}" srcOrd="3" destOrd="0" parTransId="{D993627C-D38B-4E02-A5FD-FBE9610B20BB}" sibTransId="{17A5B21D-483B-4357-BA34-EC9AF31A0D56}"/>
    <dgm:cxn modelId="{95197570-4373-4DA5-B933-24F56ABDA8C0}" type="presOf" srcId="{5814FE18-6655-4098-874D-278D63B9140D}" destId="{4458AB25-E2B4-4966-A171-9CFDF0C0A724}" srcOrd="0" destOrd="0" presId="urn:microsoft.com/office/officeart/2005/8/layout/vList5"/>
    <dgm:cxn modelId="{F03DC3B2-D3D9-4027-8A59-52C6164BEAF4}" type="presOf" srcId="{B0DFFCB6-4C63-4F8E-B2F5-B86662136EAC}" destId="{BBDD8E41-8EAC-4167-A520-AC426EA36128}" srcOrd="0" destOrd="2" presId="urn:microsoft.com/office/officeart/2005/8/layout/vList5"/>
    <dgm:cxn modelId="{77C68098-E6EA-4CCA-B1B1-280372358B69}" srcId="{5610FD48-5370-4714-A2F1-3DC5D846C662}" destId="{66A61F59-5292-4222-99DF-CCCD1771EFD5}" srcOrd="0" destOrd="0" parTransId="{0C71E543-5A64-4951-8F7B-EC8F3EB09AEB}" sibTransId="{9D1DE027-E371-4BBF-AD95-73828680092A}"/>
    <dgm:cxn modelId="{FD6B6969-C0BF-45F9-9557-5C63C61CD8BD}" type="presOf" srcId="{34AB5104-C8FE-477B-A657-B83FC1204E6F}" destId="{0EDE0C0D-6345-43BE-9CB4-E1AEC473D727}" srcOrd="0" destOrd="0" presId="urn:microsoft.com/office/officeart/2005/8/layout/vList5"/>
    <dgm:cxn modelId="{085886CC-B5F9-401B-873D-B9FF04F1C086}" srcId="{970FD6B4-9C4C-4831-B609-3A2B518653C1}" destId="{4D03A1D0-5872-4E55-A8E5-3CE3E3BDBD6E}" srcOrd="1" destOrd="0" parTransId="{37759EBA-79A8-4D66-9C26-C44C87F88645}" sibTransId="{A11EF566-4875-44CC-B4FA-90E63270CD40}"/>
    <dgm:cxn modelId="{0A34046B-89A1-40B9-A4CB-46501810F967}" srcId="{B8266F44-1149-4FFF-880C-6EA3104E9D82}" destId="{970FD6B4-9C4C-4831-B609-3A2B518653C1}" srcOrd="4" destOrd="0" parTransId="{E77A65B7-7ED7-4115-9786-14409126B345}" sibTransId="{AEFB0AAD-9970-4D5F-BF85-291D467556A4}"/>
    <dgm:cxn modelId="{88CE6DF7-FB16-4C0A-A69B-0FFF990411C2}" type="presOf" srcId="{A243791B-415D-408A-8DD7-626CA08B02E6}" destId="{375E3DA0-3A5D-4A8E-9045-CFB945DE92C0}" srcOrd="0" destOrd="0" presId="urn:microsoft.com/office/officeart/2005/8/layout/vList5"/>
    <dgm:cxn modelId="{1A62D77B-2D03-49DC-B31D-D03C03213F3F}" type="presOf" srcId="{66A61F59-5292-4222-99DF-CCCD1771EFD5}" destId="{7EA5924B-9E70-465B-8910-34612A5377BA}" srcOrd="0" destOrd="0" presId="urn:microsoft.com/office/officeart/2005/8/layout/vList5"/>
    <dgm:cxn modelId="{DD397F6B-FF5A-4BF1-9F3C-4A15F3212D30}" type="presOf" srcId="{B8266F44-1149-4FFF-880C-6EA3104E9D82}" destId="{3DF3223D-5EF7-4C51-807C-74B8EDF2BB75}" srcOrd="0" destOrd="0" presId="urn:microsoft.com/office/officeart/2005/8/layout/vList5"/>
    <dgm:cxn modelId="{2AB1F0E8-7A81-4182-A677-10C4C5FA0F9A}" srcId="{49C5DF58-DA19-4C1A-BAAF-4B414E893D0A}" destId="{2A0B335F-3F9E-43CF-9905-C16255CF6DC7}" srcOrd="1" destOrd="0" parTransId="{EBA47557-8042-4F34-A62A-96790C3ED51B}" sibTransId="{75FF5F78-8280-4C0D-96EF-70549B194E77}"/>
    <dgm:cxn modelId="{C5E55A18-CEDC-4A14-B7F4-73383094E10B}" type="presOf" srcId="{3925651F-B044-410B-BAE3-6F0EFBB799B2}" destId="{2A42BE68-923F-4E1F-A976-8910CDD41B14}" srcOrd="0" destOrd="0" presId="urn:microsoft.com/office/officeart/2005/8/layout/vList5"/>
    <dgm:cxn modelId="{04A35087-D1CA-4877-83CD-3E86FE7AC2B2}" srcId="{B8266F44-1149-4FFF-880C-6EA3104E9D82}" destId="{49C5DF58-DA19-4C1A-BAAF-4B414E893D0A}" srcOrd="2" destOrd="0" parTransId="{8BB8F6D6-0280-4228-B74B-1362FC138EC5}" sibTransId="{AB481882-03D0-44E0-87A2-047331844F0B}"/>
    <dgm:cxn modelId="{D1B43314-015E-4051-8B39-0957DAC1850B}" srcId="{B8266F44-1149-4FFF-880C-6EA3104E9D82}" destId="{3925651F-B044-410B-BAE3-6F0EFBB799B2}" srcOrd="0" destOrd="0" parTransId="{D6488CCA-C2BE-4985-B6B6-17E9327FC5BE}" sibTransId="{301E3A0B-4234-4292-BBAB-DEC1964F98B3}"/>
    <dgm:cxn modelId="{30E50602-F3AC-42D5-8BE2-5A45FBE71D0E}" srcId="{5610FD48-5370-4714-A2F1-3DC5D846C662}" destId="{1A7877D4-E9EF-4A80-9841-78386E3FEF4F}" srcOrd="2" destOrd="0" parTransId="{6CFAA7B8-C45E-49CC-9DA4-4600BFC961DD}" sibTransId="{7AD51E2E-E2BC-49DA-BF62-9C151993B98E}"/>
    <dgm:cxn modelId="{7E2C50ED-BD3E-4F9C-A175-4185CFDF1863}" srcId="{5610FD48-5370-4714-A2F1-3DC5D846C662}" destId="{7C3A9C10-C366-4D32-924D-5CA070EFF399}" srcOrd="1" destOrd="0" parTransId="{43B83B07-A987-468C-8A4B-4045C2A694F0}" sibTransId="{93A1A60E-7014-494C-9CA5-D57FD13B6512}"/>
    <dgm:cxn modelId="{059FF8B7-3EC7-4D1F-974B-B4B8A8795EF0}" type="presOf" srcId="{2A0B335F-3F9E-43CF-9905-C16255CF6DC7}" destId="{BBDD8E41-8EAC-4167-A520-AC426EA36128}" srcOrd="0" destOrd="1" presId="urn:microsoft.com/office/officeart/2005/8/layout/vList5"/>
    <dgm:cxn modelId="{28B761F6-0C88-4127-AC33-5B76F5AF4CB8}" srcId="{49C5DF58-DA19-4C1A-BAAF-4B414E893D0A}" destId="{B0DFFCB6-4C63-4F8E-B2F5-B86662136EAC}" srcOrd="2" destOrd="0" parTransId="{E337739A-4A50-4626-ACB8-4111DC2A672F}" sibTransId="{9571A725-501B-420D-8861-57216D69D3CF}"/>
    <dgm:cxn modelId="{C3B85F4D-B55B-4DF6-A5E8-B541B3631C7E}" type="presOf" srcId="{5610FD48-5370-4714-A2F1-3DC5D846C662}" destId="{DE2AF938-E033-4505-8D94-18B5A8E5EB22}" srcOrd="0" destOrd="0" presId="urn:microsoft.com/office/officeart/2005/8/layout/vList5"/>
    <dgm:cxn modelId="{7DAF96ED-9726-4EBE-8130-D9EDB6F25460}" srcId="{3925651F-B044-410B-BAE3-6F0EFBB799B2}" destId="{A243791B-415D-408A-8DD7-626CA08B02E6}" srcOrd="0" destOrd="0" parTransId="{FB011614-D58A-4FFF-BF05-9C4D3212D916}" sibTransId="{3B829D1D-89AE-4D48-83AE-8890334E467D}"/>
    <dgm:cxn modelId="{636925D3-F715-4144-B56F-3C6AE2779029}" type="presOf" srcId="{7C3A9C10-C366-4D32-924D-5CA070EFF399}" destId="{7EA5924B-9E70-465B-8910-34612A5377BA}" srcOrd="0" destOrd="1" presId="urn:microsoft.com/office/officeart/2005/8/layout/vList5"/>
    <dgm:cxn modelId="{B0EA8FF5-2706-445D-A89E-EA9E7ECE0B40}" type="presOf" srcId="{AA3CE669-1841-4294-AD1B-D7A6C15F5517}" destId="{BBDD8E41-8EAC-4167-A520-AC426EA36128}" srcOrd="0" destOrd="0" presId="urn:microsoft.com/office/officeart/2005/8/layout/vList5"/>
    <dgm:cxn modelId="{5274CC14-7EF3-441D-95BD-B9D1DF623A80}" srcId="{970FD6B4-9C4C-4831-B609-3A2B518653C1}" destId="{34AB5104-C8FE-477B-A657-B83FC1204E6F}" srcOrd="0" destOrd="0" parTransId="{2FF3F1F7-79AD-43C4-B445-F69FE520361E}" sibTransId="{4A77050E-0B56-4079-8CF9-C6B1399069D1}"/>
    <dgm:cxn modelId="{A5192F1F-8C2F-4116-8BC7-4900EFC12A0A}" type="presOf" srcId="{F7BFAAC6-F14D-4D8D-BFA3-4E1A19427F28}" destId="{375E3DA0-3A5D-4A8E-9045-CFB945DE92C0}" srcOrd="0" destOrd="1" presId="urn:microsoft.com/office/officeart/2005/8/layout/vList5"/>
    <dgm:cxn modelId="{6A88C933-BF9C-4B8A-9D9B-EFF32075436F}" srcId="{B8266F44-1149-4FFF-880C-6EA3104E9D82}" destId="{5610FD48-5370-4714-A2F1-3DC5D846C662}" srcOrd="1" destOrd="0" parTransId="{9023FB27-192C-49BD-B9C6-9FEA7991E38A}" sibTransId="{0F23B478-2CCD-45BD-99FE-457804B3E059}"/>
    <dgm:cxn modelId="{FB3E4F1A-9965-4002-A5AB-158826439B86}" type="presOf" srcId="{49C5DF58-DA19-4C1A-BAAF-4B414E893D0A}" destId="{197B1320-DCE3-40AB-B5C9-0CE30F8BB44D}" srcOrd="0" destOrd="0" presId="urn:microsoft.com/office/officeart/2005/8/layout/vList5"/>
    <dgm:cxn modelId="{4C8FDE60-C533-4D6A-8FA6-0040F1247A01}" srcId="{BC116A86-985B-46E6-99B2-F192D35D27DA}" destId="{5814FE18-6655-4098-874D-278D63B9140D}" srcOrd="0" destOrd="0" parTransId="{D2D123BE-8DD3-445A-A336-75FDF16561D3}" sibTransId="{7A3DA1DE-2BAC-43C7-B638-14C1FFF6847D}"/>
    <dgm:cxn modelId="{10896EAF-3A67-46FD-A0C8-21953D891FE9}" type="presOf" srcId="{1A7877D4-E9EF-4A80-9841-78386E3FEF4F}" destId="{7EA5924B-9E70-465B-8910-34612A5377BA}" srcOrd="0" destOrd="2" presId="urn:microsoft.com/office/officeart/2005/8/layout/vList5"/>
    <dgm:cxn modelId="{7A124CF8-021F-4DBB-88C8-0C4C8D178A50}" srcId="{3925651F-B044-410B-BAE3-6F0EFBB799B2}" destId="{F7BFAAC6-F14D-4D8D-BFA3-4E1A19427F28}" srcOrd="1" destOrd="0" parTransId="{8A172A2B-F91E-4D01-8FD1-D4C3D71C0CD8}" sibTransId="{32C914C8-BE9D-44C7-9ED0-0709227FB79C}"/>
    <dgm:cxn modelId="{6D300E0C-2F51-40C4-BD86-D6E5E518DF2E}" type="presParOf" srcId="{3DF3223D-5EF7-4C51-807C-74B8EDF2BB75}" destId="{5D285A1F-DAE0-4022-9C77-37B8D1B15C17}" srcOrd="0" destOrd="0" presId="urn:microsoft.com/office/officeart/2005/8/layout/vList5"/>
    <dgm:cxn modelId="{C69336DD-46FA-4ABC-A1FF-6E59E1DDD563}" type="presParOf" srcId="{5D285A1F-DAE0-4022-9C77-37B8D1B15C17}" destId="{2A42BE68-923F-4E1F-A976-8910CDD41B14}" srcOrd="0" destOrd="0" presId="urn:microsoft.com/office/officeart/2005/8/layout/vList5"/>
    <dgm:cxn modelId="{51F9DF1C-064D-48CB-BFB3-12791B0CA6D8}" type="presParOf" srcId="{5D285A1F-DAE0-4022-9C77-37B8D1B15C17}" destId="{375E3DA0-3A5D-4A8E-9045-CFB945DE92C0}" srcOrd="1" destOrd="0" presId="urn:microsoft.com/office/officeart/2005/8/layout/vList5"/>
    <dgm:cxn modelId="{A2592F3B-AB85-47FB-BAE4-AFD8BFA6252E}" type="presParOf" srcId="{3DF3223D-5EF7-4C51-807C-74B8EDF2BB75}" destId="{83CFB879-DCFD-4059-AE9C-BE6D2180262C}" srcOrd="1" destOrd="0" presId="urn:microsoft.com/office/officeart/2005/8/layout/vList5"/>
    <dgm:cxn modelId="{5CED30BE-07CC-42E2-B25A-16C55C692B84}" type="presParOf" srcId="{3DF3223D-5EF7-4C51-807C-74B8EDF2BB75}" destId="{29120860-68B1-42B8-90F8-863D90D3E260}" srcOrd="2" destOrd="0" presId="urn:microsoft.com/office/officeart/2005/8/layout/vList5"/>
    <dgm:cxn modelId="{0A1315BA-C8B4-4EA6-83D2-DD78E7218FC8}" type="presParOf" srcId="{29120860-68B1-42B8-90F8-863D90D3E260}" destId="{DE2AF938-E033-4505-8D94-18B5A8E5EB22}" srcOrd="0" destOrd="0" presId="urn:microsoft.com/office/officeart/2005/8/layout/vList5"/>
    <dgm:cxn modelId="{70A6176E-D15D-4E6E-9C5C-F8726A37862D}" type="presParOf" srcId="{29120860-68B1-42B8-90F8-863D90D3E260}" destId="{7EA5924B-9E70-465B-8910-34612A5377BA}" srcOrd="1" destOrd="0" presId="urn:microsoft.com/office/officeart/2005/8/layout/vList5"/>
    <dgm:cxn modelId="{1AB7AAEC-68D8-487F-A9EC-84CCFBAD54CD}" type="presParOf" srcId="{3DF3223D-5EF7-4C51-807C-74B8EDF2BB75}" destId="{63AEC0D1-E670-4576-AEC4-0FE8250B3896}" srcOrd="3" destOrd="0" presId="urn:microsoft.com/office/officeart/2005/8/layout/vList5"/>
    <dgm:cxn modelId="{10194FE7-F5D8-4DA7-9182-705C9A25EF18}" type="presParOf" srcId="{3DF3223D-5EF7-4C51-807C-74B8EDF2BB75}" destId="{BF747D80-AD6B-4B78-9DFF-ED9CBBBDF341}" srcOrd="4" destOrd="0" presId="urn:microsoft.com/office/officeart/2005/8/layout/vList5"/>
    <dgm:cxn modelId="{ECF2B9DA-867F-4657-9B2A-8F13709936F5}" type="presParOf" srcId="{BF747D80-AD6B-4B78-9DFF-ED9CBBBDF341}" destId="{197B1320-DCE3-40AB-B5C9-0CE30F8BB44D}" srcOrd="0" destOrd="0" presId="urn:microsoft.com/office/officeart/2005/8/layout/vList5"/>
    <dgm:cxn modelId="{4F6B57DF-D249-4A6D-AAF9-0144B48B7B67}" type="presParOf" srcId="{BF747D80-AD6B-4B78-9DFF-ED9CBBBDF341}" destId="{BBDD8E41-8EAC-4167-A520-AC426EA36128}" srcOrd="1" destOrd="0" presId="urn:microsoft.com/office/officeart/2005/8/layout/vList5"/>
    <dgm:cxn modelId="{999BAAA8-0169-4B27-93B5-0F21B284542D}" type="presParOf" srcId="{3DF3223D-5EF7-4C51-807C-74B8EDF2BB75}" destId="{402A354C-6E94-42BA-AB0E-C6CD783129F6}" srcOrd="5" destOrd="0" presId="urn:microsoft.com/office/officeart/2005/8/layout/vList5"/>
    <dgm:cxn modelId="{5BF46660-60F4-4A34-A84B-4DEC5F75CEC7}" type="presParOf" srcId="{3DF3223D-5EF7-4C51-807C-74B8EDF2BB75}" destId="{CC5B5180-FBC5-4F2F-AE7C-8B062A9946F7}" srcOrd="6" destOrd="0" presId="urn:microsoft.com/office/officeart/2005/8/layout/vList5"/>
    <dgm:cxn modelId="{3ED19328-814C-4895-BF41-65EAA1AC262B}" type="presParOf" srcId="{CC5B5180-FBC5-4F2F-AE7C-8B062A9946F7}" destId="{138D6428-BAFD-4816-95F3-A4B6C66CC5DE}" srcOrd="0" destOrd="0" presId="urn:microsoft.com/office/officeart/2005/8/layout/vList5"/>
    <dgm:cxn modelId="{997487C0-6168-4FE5-BE4D-E2D8FC924F93}" type="presParOf" srcId="{CC5B5180-FBC5-4F2F-AE7C-8B062A9946F7}" destId="{4458AB25-E2B4-4966-A171-9CFDF0C0A724}" srcOrd="1" destOrd="0" presId="urn:microsoft.com/office/officeart/2005/8/layout/vList5"/>
    <dgm:cxn modelId="{A5CCA5B8-30C4-478B-A4DF-7523A7F3510B}" type="presParOf" srcId="{3DF3223D-5EF7-4C51-807C-74B8EDF2BB75}" destId="{F07089E1-EE9D-4DF6-8981-B4A26EC11F13}" srcOrd="7" destOrd="0" presId="urn:microsoft.com/office/officeart/2005/8/layout/vList5"/>
    <dgm:cxn modelId="{2A303574-2CA5-4240-8F24-9DE14C6F425E}" type="presParOf" srcId="{3DF3223D-5EF7-4C51-807C-74B8EDF2BB75}" destId="{30206981-0315-49AB-873C-977E841EE494}" srcOrd="8" destOrd="0" presId="urn:microsoft.com/office/officeart/2005/8/layout/vList5"/>
    <dgm:cxn modelId="{62AB001A-05F0-43D9-8A29-8B090662F096}" type="presParOf" srcId="{30206981-0315-49AB-873C-977E841EE494}" destId="{007E6BB6-2B67-4748-AAA1-E8F1A5F2DF82}" srcOrd="0" destOrd="0" presId="urn:microsoft.com/office/officeart/2005/8/layout/vList5"/>
    <dgm:cxn modelId="{133AC0A9-C9F1-489A-BCDB-6B6A598E773A}" type="presParOf" srcId="{30206981-0315-49AB-873C-977E841EE494}" destId="{0EDE0C0D-6345-43BE-9CB4-E1AEC473D72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8266F44-1149-4FFF-880C-6EA3104E9D82}" type="doc">
      <dgm:prSet loTypeId="urn:microsoft.com/office/officeart/2005/8/layout/vList5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it-IT"/>
        </a:p>
      </dgm:t>
    </dgm:pt>
    <dgm:pt modelId="{3925651F-B044-410B-BAE3-6F0EFBB799B2}">
      <dgm:prSet phldrT="[Testo]" custT="1"/>
      <dgm:spPr/>
      <dgm:t>
        <a:bodyPr/>
        <a:lstStyle/>
        <a:p>
          <a:r>
            <a:rPr lang="it-IT" sz="3400" b="1" smtClean="0"/>
            <a:t>Dichiarazione di successione</a:t>
          </a:r>
          <a:endParaRPr lang="it-IT" sz="1800" dirty="0"/>
        </a:p>
      </dgm:t>
    </dgm:pt>
    <dgm:pt modelId="{D6488CCA-C2BE-4985-B6B6-17E9327FC5BE}" type="parTrans" cxnId="{D1B43314-015E-4051-8B39-0957DAC1850B}">
      <dgm:prSet/>
      <dgm:spPr/>
      <dgm:t>
        <a:bodyPr/>
        <a:lstStyle/>
        <a:p>
          <a:endParaRPr lang="it-IT"/>
        </a:p>
      </dgm:t>
    </dgm:pt>
    <dgm:pt modelId="{301E3A0B-4234-4292-BBAB-DEC1964F98B3}" type="sibTrans" cxnId="{D1B43314-015E-4051-8B39-0957DAC1850B}">
      <dgm:prSet/>
      <dgm:spPr/>
      <dgm:t>
        <a:bodyPr/>
        <a:lstStyle/>
        <a:p>
          <a:endParaRPr lang="it-IT"/>
        </a:p>
      </dgm:t>
    </dgm:pt>
    <dgm:pt modelId="{A243791B-415D-408A-8DD7-626CA08B02E6}">
      <dgm:prSet phldrT="[Testo]" custT="1"/>
      <dgm:spPr/>
      <dgm:t>
        <a:bodyPr/>
        <a:lstStyle/>
        <a:p>
          <a:r>
            <a:rPr lang="it-IT" sz="2800" smtClean="0"/>
            <a:t>Base per liquidazione dell’imposta da parte dell’Agenzia delle Entrate</a:t>
          </a:r>
          <a:endParaRPr lang="it-IT" sz="2800" i="1" dirty="0"/>
        </a:p>
      </dgm:t>
    </dgm:pt>
    <dgm:pt modelId="{FB011614-D58A-4FFF-BF05-9C4D3212D916}" type="parTrans" cxnId="{7DAF96ED-9726-4EBE-8130-D9EDB6F25460}">
      <dgm:prSet/>
      <dgm:spPr/>
      <dgm:t>
        <a:bodyPr/>
        <a:lstStyle/>
        <a:p>
          <a:endParaRPr lang="it-IT"/>
        </a:p>
      </dgm:t>
    </dgm:pt>
    <dgm:pt modelId="{3B829D1D-89AE-4D48-83AE-8890334E467D}" type="sibTrans" cxnId="{7DAF96ED-9726-4EBE-8130-D9EDB6F25460}">
      <dgm:prSet/>
      <dgm:spPr/>
      <dgm:t>
        <a:bodyPr/>
        <a:lstStyle/>
        <a:p>
          <a:endParaRPr lang="it-IT"/>
        </a:p>
      </dgm:t>
    </dgm:pt>
    <dgm:pt modelId="{1DDBEEC5-E561-4F0A-8485-5E0C4ECF99E3}">
      <dgm:prSet phldrT="[Testo]" custT="1"/>
      <dgm:spPr/>
      <dgm:t>
        <a:bodyPr/>
        <a:lstStyle/>
        <a:p>
          <a:r>
            <a:rPr lang="it-IT" sz="2800" smtClean="0"/>
            <a:t>Onere a carico degli eredi</a:t>
          </a:r>
          <a:endParaRPr lang="it-IT" sz="2800" i="1" dirty="0"/>
        </a:p>
      </dgm:t>
    </dgm:pt>
    <dgm:pt modelId="{D6080BAB-71AC-4701-86D0-FC32FBD538FF}" type="parTrans" cxnId="{D9988BD0-101B-47DC-80E0-7559E82855B0}">
      <dgm:prSet/>
      <dgm:spPr/>
    </dgm:pt>
    <dgm:pt modelId="{6531998A-5F37-4FBA-B82E-EF5B54EFA827}" type="sibTrans" cxnId="{D9988BD0-101B-47DC-80E0-7559E82855B0}">
      <dgm:prSet/>
      <dgm:spPr/>
    </dgm:pt>
    <dgm:pt modelId="{B50EF7B7-422E-42F1-A160-7A66335586C6}">
      <dgm:prSet phldrT="[Testo]" custT="1"/>
      <dgm:spPr/>
      <dgm:t>
        <a:bodyPr/>
        <a:lstStyle/>
        <a:p>
          <a:r>
            <a:rPr lang="it-IT" sz="2800" smtClean="0"/>
            <a:t>Presentazione entro 12 mesi dall’apertura della successione, tramite apposito modello, esclusivamente in modalità telematica</a:t>
          </a:r>
          <a:endParaRPr lang="it-IT" sz="2800" i="1" dirty="0"/>
        </a:p>
      </dgm:t>
    </dgm:pt>
    <dgm:pt modelId="{D6311079-1E2F-47E7-9D5D-71133C4EC302}" type="parTrans" cxnId="{B474EC51-9010-4EB7-A827-DC06C1729F2F}">
      <dgm:prSet/>
      <dgm:spPr/>
    </dgm:pt>
    <dgm:pt modelId="{B27D9796-B0C5-4BFE-A371-ADB8574281ED}" type="sibTrans" cxnId="{B474EC51-9010-4EB7-A827-DC06C1729F2F}">
      <dgm:prSet/>
      <dgm:spPr/>
    </dgm:pt>
    <dgm:pt modelId="{3DF3223D-5EF7-4C51-807C-74B8EDF2BB75}" type="pres">
      <dgm:prSet presAssocID="{B8266F44-1149-4FFF-880C-6EA3104E9D8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D285A1F-DAE0-4022-9C77-37B8D1B15C17}" type="pres">
      <dgm:prSet presAssocID="{3925651F-B044-410B-BAE3-6F0EFBB799B2}" presName="linNode" presStyleCnt="0"/>
      <dgm:spPr/>
      <dgm:t>
        <a:bodyPr/>
        <a:lstStyle/>
        <a:p>
          <a:endParaRPr lang="it-IT"/>
        </a:p>
      </dgm:t>
    </dgm:pt>
    <dgm:pt modelId="{2A42BE68-923F-4E1F-A976-8910CDD41B14}" type="pres">
      <dgm:prSet presAssocID="{3925651F-B044-410B-BAE3-6F0EFBB799B2}" presName="parentText" presStyleLbl="node1" presStyleIdx="0" presStyleCnt="1" custScaleX="134499" custScaleY="51928" custLinFactNeighborX="-15784" custLinFactNeighborY="301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75E3DA0-3A5D-4A8E-9045-CFB945DE92C0}" type="pres">
      <dgm:prSet presAssocID="{3925651F-B044-410B-BAE3-6F0EFBB799B2}" presName="descendantText" presStyleLbl="alignAccFollowNode1" presStyleIdx="0" presStyleCnt="1" custScaleX="151246" custScaleY="15442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A86DDB8-5595-45E4-934D-91C839AEA6F4}" type="presOf" srcId="{1DDBEEC5-E561-4F0A-8485-5E0C4ECF99E3}" destId="{375E3DA0-3A5D-4A8E-9045-CFB945DE92C0}" srcOrd="0" destOrd="1" presId="urn:microsoft.com/office/officeart/2005/8/layout/vList5"/>
    <dgm:cxn modelId="{D1B43314-015E-4051-8B39-0957DAC1850B}" srcId="{B8266F44-1149-4FFF-880C-6EA3104E9D82}" destId="{3925651F-B044-410B-BAE3-6F0EFBB799B2}" srcOrd="0" destOrd="0" parTransId="{D6488CCA-C2BE-4985-B6B6-17E9327FC5BE}" sibTransId="{301E3A0B-4234-4292-BBAB-DEC1964F98B3}"/>
    <dgm:cxn modelId="{B474EC51-9010-4EB7-A827-DC06C1729F2F}" srcId="{3925651F-B044-410B-BAE3-6F0EFBB799B2}" destId="{B50EF7B7-422E-42F1-A160-7A66335586C6}" srcOrd="2" destOrd="0" parTransId="{D6311079-1E2F-47E7-9D5D-71133C4EC302}" sibTransId="{B27D9796-B0C5-4BFE-A371-ADB8574281ED}"/>
    <dgm:cxn modelId="{7DAF96ED-9726-4EBE-8130-D9EDB6F25460}" srcId="{3925651F-B044-410B-BAE3-6F0EFBB799B2}" destId="{A243791B-415D-408A-8DD7-626CA08B02E6}" srcOrd="0" destOrd="0" parTransId="{FB011614-D58A-4FFF-BF05-9C4D3212D916}" sibTransId="{3B829D1D-89AE-4D48-83AE-8890334E467D}"/>
    <dgm:cxn modelId="{031C49C7-64C8-42FD-A5F4-F3A7DFF55D45}" type="presOf" srcId="{B8266F44-1149-4FFF-880C-6EA3104E9D82}" destId="{3DF3223D-5EF7-4C51-807C-74B8EDF2BB75}" srcOrd="0" destOrd="0" presId="urn:microsoft.com/office/officeart/2005/8/layout/vList5"/>
    <dgm:cxn modelId="{B9BC013B-CCE1-41A1-AF34-B6BAAFA62ECD}" type="presOf" srcId="{3925651F-B044-410B-BAE3-6F0EFBB799B2}" destId="{2A42BE68-923F-4E1F-A976-8910CDD41B14}" srcOrd="0" destOrd="0" presId="urn:microsoft.com/office/officeart/2005/8/layout/vList5"/>
    <dgm:cxn modelId="{BDC511FA-7369-4505-A2CB-2A0AE071732F}" type="presOf" srcId="{B50EF7B7-422E-42F1-A160-7A66335586C6}" destId="{375E3DA0-3A5D-4A8E-9045-CFB945DE92C0}" srcOrd="0" destOrd="2" presId="urn:microsoft.com/office/officeart/2005/8/layout/vList5"/>
    <dgm:cxn modelId="{D9988BD0-101B-47DC-80E0-7559E82855B0}" srcId="{3925651F-B044-410B-BAE3-6F0EFBB799B2}" destId="{1DDBEEC5-E561-4F0A-8485-5E0C4ECF99E3}" srcOrd="1" destOrd="0" parTransId="{D6080BAB-71AC-4701-86D0-FC32FBD538FF}" sibTransId="{6531998A-5F37-4FBA-B82E-EF5B54EFA827}"/>
    <dgm:cxn modelId="{04FF4D4D-FBB3-4008-8280-8755472AAD9C}" type="presOf" srcId="{A243791B-415D-408A-8DD7-626CA08B02E6}" destId="{375E3DA0-3A5D-4A8E-9045-CFB945DE92C0}" srcOrd="0" destOrd="0" presId="urn:microsoft.com/office/officeart/2005/8/layout/vList5"/>
    <dgm:cxn modelId="{EFA8EA63-8736-41B1-AA0E-DAB4A81195F1}" type="presParOf" srcId="{3DF3223D-5EF7-4C51-807C-74B8EDF2BB75}" destId="{5D285A1F-DAE0-4022-9C77-37B8D1B15C17}" srcOrd="0" destOrd="0" presId="urn:microsoft.com/office/officeart/2005/8/layout/vList5"/>
    <dgm:cxn modelId="{B5B6968A-27A7-48C9-8B2E-2A774F94C75D}" type="presParOf" srcId="{5D285A1F-DAE0-4022-9C77-37B8D1B15C17}" destId="{2A42BE68-923F-4E1F-A976-8910CDD41B14}" srcOrd="0" destOrd="0" presId="urn:microsoft.com/office/officeart/2005/8/layout/vList5"/>
    <dgm:cxn modelId="{AD1774F3-A815-4988-BE60-BE610BB7C437}" type="presParOf" srcId="{5D285A1F-DAE0-4022-9C77-37B8D1B15C17}" destId="{375E3DA0-3A5D-4A8E-9045-CFB945DE92C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8266F44-1149-4FFF-880C-6EA3104E9D82}" type="doc">
      <dgm:prSet loTypeId="urn:microsoft.com/office/officeart/2005/8/layout/vList5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it-IT"/>
        </a:p>
      </dgm:t>
    </dgm:pt>
    <dgm:pt modelId="{3925651F-B044-410B-BAE3-6F0EFBB799B2}">
      <dgm:prSet phldrT="[Testo]" custT="1"/>
      <dgm:spPr/>
      <dgm:t>
        <a:bodyPr/>
        <a:lstStyle/>
        <a:p>
          <a:r>
            <a:rPr lang="it-IT" sz="3400" b="1" smtClean="0"/>
            <a:t>Dichiarazione di successione</a:t>
          </a:r>
        </a:p>
        <a:p>
          <a:r>
            <a:rPr lang="it-IT" sz="2200" b="1" smtClean="0"/>
            <a:t>- </a:t>
          </a:r>
          <a:r>
            <a:rPr lang="it-IT" sz="2200" b="1" i="1" smtClean="0"/>
            <a:t>Condizioni per omissione -</a:t>
          </a:r>
          <a:endParaRPr lang="it-IT" sz="2200" dirty="0"/>
        </a:p>
      </dgm:t>
    </dgm:pt>
    <dgm:pt modelId="{D6488CCA-C2BE-4985-B6B6-17E9327FC5BE}" type="parTrans" cxnId="{D1B43314-015E-4051-8B39-0957DAC1850B}">
      <dgm:prSet/>
      <dgm:spPr/>
      <dgm:t>
        <a:bodyPr/>
        <a:lstStyle/>
        <a:p>
          <a:endParaRPr lang="it-IT"/>
        </a:p>
      </dgm:t>
    </dgm:pt>
    <dgm:pt modelId="{301E3A0B-4234-4292-BBAB-DEC1964F98B3}" type="sibTrans" cxnId="{D1B43314-015E-4051-8B39-0957DAC1850B}">
      <dgm:prSet/>
      <dgm:spPr/>
      <dgm:t>
        <a:bodyPr/>
        <a:lstStyle/>
        <a:p>
          <a:endParaRPr lang="it-IT"/>
        </a:p>
      </dgm:t>
    </dgm:pt>
    <dgm:pt modelId="{A243791B-415D-408A-8DD7-626CA08B02E6}">
      <dgm:prSet phldrT="[Testo]" custT="1"/>
      <dgm:spPr/>
      <dgm:t>
        <a:bodyPr/>
        <a:lstStyle/>
        <a:p>
          <a:r>
            <a:rPr lang="it-IT" sz="2800" dirty="0" smtClean="0"/>
            <a:t>Eredità devoluta al coniuge ed ai parenti in linea retta (figli, nipoti ex </a:t>
          </a:r>
          <a:r>
            <a:rPr lang="it-IT" sz="2800" dirty="0" err="1" smtClean="0"/>
            <a:t>filio</a:t>
          </a:r>
          <a:r>
            <a:rPr lang="it-IT" sz="2800" dirty="0" smtClean="0"/>
            <a:t>, genitori) del defunto</a:t>
          </a:r>
          <a:endParaRPr lang="it-IT" sz="2800" dirty="0"/>
        </a:p>
      </dgm:t>
    </dgm:pt>
    <dgm:pt modelId="{FB011614-D58A-4FFF-BF05-9C4D3212D916}" type="parTrans" cxnId="{7DAF96ED-9726-4EBE-8130-D9EDB6F25460}">
      <dgm:prSet/>
      <dgm:spPr/>
      <dgm:t>
        <a:bodyPr/>
        <a:lstStyle/>
        <a:p>
          <a:endParaRPr lang="it-IT"/>
        </a:p>
      </dgm:t>
    </dgm:pt>
    <dgm:pt modelId="{3B829D1D-89AE-4D48-83AE-8890334E467D}" type="sibTrans" cxnId="{7DAF96ED-9726-4EBE-8130-D9EDB6F25460}">
      <dgm:prSet/>
      <dgm:spPr/>
      <dgm:t>
        <a:bodyPr/>
        <a:lstStyle/>
        <a:p>
          <a:endParaRPr lang="it-IT"/>
        </a:p>
      </dgm:t>
    </dgm:pt>
    <dgm:pt modelId="{C36FA40A-248A-478A-B528-772EBC54A77E}">
      <dgm:prSet custT="1"/>
      <dgm:spPr/>
      <dgm:t>
        <a:bodyPr/>
        <a:lstStyle/>
        <a:p>
          <a:r>
            <a:rPr lang="it-IT" sz="2800" smtClean="0"/>
            <a:t>Assenza di beni immobili o diritti reali immobiliari</a:t>
          </a:r>
          <a:endParaRPr lang="it-IT" sz="2800" dirty="0"/>
        </a:p>
      </dgm:t>
    </dgm:pt>
    <dgm:pt modelId="{927DE7D4-24DB-41AE-8B23-C8514C0593B9}" type="parTrans" cxnId="{328E27F6-8B30-48E2-A376-DE42B0D13FB5}">
      <dgm:prSet/>
      <dgm:spPr/>
      <dgm:t>
        <a:bodyPr/>
        <a:lstStyle/>
        <a:p>
          <a:endParaRPr lang="it-IT"/>
        </a:p>
      </dgm:t>
    </dgm:pt>
    <dgm:pt modelId="{136127ED-6A4B-4743-9192-F39ADBDE26FE}" type="sibTrans" cxnId="{328E27F6-8B30-48E2-A376-DE42B0D13FB5}">
      <dgm:prSet/>
      <dgm:spPr/>
      <dgm:t>
        <a:bodyPr/>
        <a:lstStyle/>
        <a:p>
          <a:endParaRPr lang="it-IT"/>
        </a:p>
      </dgm:t>
    </dgm:pt>
    <dgm:pt modelId="{204260F4-C1AD-4FD4-A1A1-0C06FBAF1C7A}">
      <dgm:prSet custT="1"/>
      <dgm:spPr/>
      <dgm:t>
        <a:bodyPr/>
        <a:lstStyle/>
        <a:p>
          <a:r>
            <a:rPr lang="it-IT" sz="2800" smtClean="0"/>
            <a:t>Attivo ereditario non superiore a 100.000,00 euro</a:t>
          </a:r>
          <a:endParaRPr lang="it-IT" sz="2800" dirty="0"/>
        </a:p>
      </dgm:t>
    </dgm:pt>
    <dgm:pt modelId="{8634EFB9-E0AF-4242-8C19-46B601C8C373}" type="parTrans" cxnId="{1CC9B560-C7B5-48AB-B6D1-FD9F9F494BA9}">
      <dgm:prSet/>
      <dgm:spPr/>
      <dgm:t>
        <a:bodyPr/>
        <a:lstStyle/>
        <a:p>
          <a:endParaRPr lang="it-IT"/>
        </a:p>
      </dgm:t>
    </dgm:pt>
    <dgm:pt modelId="{60891FE6-2D4B-48E4-BE5D-8D681632A906}" type="sibTrans" cxnId="{1CC9B560-C7B5-48AB-B6D1-FD9F9F494BA9}">
      <dgm:prSet/>
      <dgm:spPr/>
      <dgm:t>
        <a:bodyPr/>
        <a:lstStyle/>
        <a:p>
          <a:endParaRPr lang="it-IT"/>
        </a:p>
      </dgm:t>
    </dgm:pt>
    <dgm:pt modelId="{3DF3223D-5EF7-4C51-807C-74B8EDF2BB75}" type="pres">
      <dgm:prSet presAssocID="{B8266F44-1149-4FFF-880C-6EA3104E9D8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D285A1F-DAE0-4022-9C77-37B8D1B15C17}" type="pres">
      <dgm:prSet presAssocID="{3925651F-B044-410B-BAE3-6F0EFBB799B2}" presName="linNode" presStyleCnt="0"/>
      <dgm:spPr/>
      <dgm:t>
        <a:bodyPr/>
        <a:lstStyle/>
        <a:p>
          <a:endParaRPr lang="it-IT"/>
        </a:p>
      </dgm:t>
    </dgm:pt>
    <dgm:pt modelId="{2A42BE68-923F-4E1F-A976-8910CDD41B14}" type="pres">
      <dgm:prSet presAssocID="{3925651F-B044-410B-BAE3-6F0EFBB799B2}" presName="parentText" presStyleLbl="node1" presStyleIdx="0" presStyleCnt="1" custScaleX="134499" custScaleY="51928" custLinFactNeighborX="-15784" custLinFactNeighborY="301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75E3DA0-3A5D-4A8E-9045-CFB945DE92C0}" type="pres">
      <dgm:prSet presAssocID="{3925651F-B044-410B-BAE3-6F0EFBB799B2}" presName="descendantText" presStyleLbl="alignAccFollowNode1" presStyleIdx="0" presStyleCnt="1" custScaleX="151246" custScaleY="15442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756A803-5234-4723-863B-ACD94D20A888}" type="presOf" srcId="{C36FA40A-248A-478A-B528-772EBC54A77E}" destId="{375E3DA0-3A5D-4A8E-9045-CFB945DE92C0}" srcOrd="0" destOrd="1" presId="urn:microsoft.com/office/officeart/2005/8/layout/vList5"/>
    <dgm:cxn modelId="{328E27F6-8B30-48E2-A376-DE42B0D13FB5}" srcId="{3925651F-B044-410B-BAE3-6F0EFBB799B2}" destId="{C36FA40A-248A-478A-B528-772EBC54A77E}" srcOrd="1" destOrd="0" parTransId="{927DE7D4-24DB-41AE-8B23-C8514C0593B9}" sibTransId="{136127ED-6A4B-4743-9192-F39ADBDE26FE}"/>
    <dgm:cxn modelId="{C4AF0A8F-30D7-4825-B044-1CB4E8DB9183}" type="presOf" srcId="{204260F4-C1AD-4FD4-A1A1-0C06FBAF1C7A}" destId="{375E3DA0-3A5D-4A8E-9045-CFB945DE92C0}" srcOrd="0" destOrd="2" presId="urn:microsoft.com/office/officeart/2005/8/layout/vList5"/>
    <dgm:cxn modelId="{81933861-5E7E-4E87-9BCF-09448E26080E}" type="presOf" srcId="{B8266F44-1149-4FFF-880C-6EA3104E9D82}" destId="{3DF3223D-5EF7-4C51-807C-74B8EDF2BB75}" srcOrd="0" destOrd="0" presId="urn:microsoft.com/office/officeart/2005/8/layout/vList5"/>
    <dgm:cxn modelId="{D1B43314-015E-4051-8B39-0957DAC1850B}" srcId="{B8266F44-1149-4FFF-880C-6EA3104E9D82}" destId="{3925651F-B044-410B-BAE3-6F0EFBB799B2}" srcOrd="0" destOrd="0" parTransId="{D6488CCA-C2BE-4985-B6B6-17E9327FC5BE}" sibTransId="{301E3A0B-4234-4292-BBAB-DEC1964F98B3}"/>
    <dgm:cxn modelId="{7DAF96ED-9726-4EBE-8130-D9EDB6F25460}" srcId="{3925651F-B044-410B-BAE3-6F0EFBB799B2}" destId="{A243791B-415D-408A-8DD7-626CA08B02E6}" srcOrd="0" destOrd="0" parTransId="{FB011614-D58A-4FFF-BF05-9C4D3212D916}" sibTransId="{3B829D1D-89AE-4D48-83AE-8890334E467D}"/>
    <dgm:cxn modelId="{1CC9B560-C7B5-48AB-B6D1-FD9F9F494BA9}" srcId="{3925651F-B044-410B-BAE3-6F0EFBB799B2}" destId="{204260F4-C1AD-4FD4-A1A1-0C06FBAF1C7A}" srcOrd="2" destOrd="0" parTransId="{8634EFB9-E0AF-4242-8C19-46B601C8C373}" sibTransId="{60891FE6-2D4B-48E4-BE5D-8D681632A906}"/>
    <dgm:cxn modelId="{AB1421C9-147C-43B5-8274-D20AAB636FCF}" type="presOf" srcId="{A243791B-415D-408A-8DD7-626CA08B02E6}" destId="{375E3DA0-3A5D-4A8E-9045-CFB945DE92C0}" srcOrd="0" destOrd="0" presId="urn:microsoft.com/office/officeart/2005/8/layout/vList5"/>
    <dgm:cxn modelId="{6EB96FCA-2138-4E70-BF3E-ED7BA134C55F}" type="presOf" srcId="{3925651F-B044-410B-BAE3-6F0EFBB799B2}" destId="{2A42BE68-923F-4E1F-A976-8910CDD41B14}" srcOrd="0" destOrd="0" presId="urn:microsoft.com/office/officeart/2005/8/layout/vList5"/>
    <dgm:cxn modelId="{A2CAAF2F-69FF-4906-B209-74BCEB859792}" type="presParOf" srcId="{3DF3223D-5EF7-4C51-807C-74B8EDF2BB75}" destId="{5D285A1F-DAE0-4022-9C77-37B8D1B15C17}" srcOrd="0" destOrd="0" presId="urn:microsoft.com/office/officeart/2005/8/layout/vList5"/>
    <dgm:cxn modelId="{FB37648D-B915-4ECB-9E49-3D9C7D102856}" type="presParOf" srcId="{5D285A1F-DAE0-4022-9C77-37B8D1B15C17}" destId="{2A42BE68-923F-4E1F-A976-8910CDD41B14}" srcOrd="0" destOrd="0" presId="urn:microsoft.com/office/officeart/2005/8/layout/vList5"/>
    <dgm:cxn modelId="{5805E875-4A70-4F18-8590-18355CEA1B7A}" type="presParOf" srcId="{5D285A1F-DAE0-4022-9C77-37B8D1B15C17}" destId="{375E3DA0-3A5D-4A8E-9045-CFB945DE92C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266F44-1149-4FFF-880C-6EA3104E9D82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3925651F-B044-410B-BAE3-6F0EFBB799B2}">
      <dgm:prSet phldrT="[Testo]" custT="1"/>
      <dgm:spPr/>
      <dgm:t>
        <a:bodyPr/>
        <a:lstStyle/>
        <a:p>
          <a:r>
            <a:rPr lang="it-IT" sz="2400" dirty="0" smtClean="0"/>
            <a:t>Da 1/1/1991 a 24/10/2001</a:t>
          </a:r>
          <a:endParaRPr lang="it-IT" sz="2400" dirty="0"/>
        </a:p>
      </dgm:t>
    </dgm:pt>
    <dgm:pt modelId="{D6488CCA-C2BE-4985-B6B6-17E9327FC5BE}" type="parTrans" cxnId="{D1B43314-015E-4051-8B39-0957DAC1850B}">
      <dgm:prSet/>
      <dgm:spPr/>
      <dgm:t>
        <a:bodyPr/>
        <a:lstStyle/>
        <a:p>
          <a:endParaRPr lang="it-IT"/>
        </a:p>
      </dgm:t>
    </dgm:pt>
    <dgm:pt modelId="{301E3A0B-4234-4292-BBAB-DEC1964F98B3}" type="sibTrans" cxnId="{D1B43314-015E-4051-8B39-0957DAC1850B}">
      <dgm:prSet/>
      <dgm:spPr/>
      <dgm:t>
        <a:bodyPr/>
        <a:lstStyle/>
        <a:p>
          <a:endParaRPr lang="it-IT"/>
        </a:p>
      </dgm:t>
    </dgm:pt>
    <dgm:pt modelId="{A243791B-415D-408A-8DD7-626CA08B02E6}">
      <dgm:prSet phldrT="[Testo]" custT="1"/>
      <dgm:spPr/>
      <dgm:t>
        <a:bodyPr/>
        <a:lstStyle/>
        <a:p>
          <a:r>
            <a:rPr lang="it-IT" sz="2500" dirty="0" err="1" smtClean="0"/>
            <a:t>DLgs</a:t>
          </a:r>
          <a:r>
            <a:rPr lang="it-IT" sz="2500" dirty="0" smtClean="0"/>
            <a:t>. 31.10.90 n.  346</a:t>
          </a:r>
          <a:endParaRPr lang="it-IT" sz="2500" dirty="0"/>
        </a:p>
      </dgm:t>
    </dgm:pt>
    <dgm:pt modelId="{FB011614-D58A-4FFF-BF05-9C4D3212D916}" type="parTrans" cxnId="{7DAF96ED-9726-4EBE-8130-D9EDB6F25460}">
      <dgm:prSet/>
      <dgm:spPr/>
      <dgm:t>
        <a:bodyPr/>
        <a:lstStyle/>
        <a:p>
          <a:endParaRPr lang="it-IT"/>
        </a:p>
      </dgm:t>
    </dgm:pt>
    <dgm:pt modelId="{3B829D1D-89AE-4D48-83AE-8890334E467D}" type="sibTrans" cxnId="{7DAF96ED-9726-4EBE-8130-D9EDB6F25460}">
      <dgm:prSet/>
      <dgm:spPr/>
      <dgm:t>
        <a:bodyPr/>
        <a:lstStyle/>
        <a:p>
          <a:endParaRPr lang="it-IT"/>
        </a:p>
      </dgm:t>
    </dgm:pt>
    <dgm:pt modelId="{5610FD48-5370-4714-A2F1-3DC5D846C662}">
      <dgm:prSet phldrT="[Testo]" custT="1"/>
      <dgm:spPr/>
      <dgm:t>
        <a:bodyPr/>
        <a:lstStyle/>
        <a:p>
          <a:r>
            <a:rPr lang="it-IT" sz="2200" dirty="0" smtClean="0"/>
            <a:t>Da a 25/10/2001 a 2/10/2006</a:t>
          </a:r>
          <a:endParaRPr lang="it-IT" sz="2200" dirty="0"/>
        </a:p>
      </dgm:t>
    </dgm:pt>
    <dgm:pt modelId="{9023FB27-192C-49BD-B9C6-9FEA7991E38A}" type="parTrans" cxnId="{6A88C933-BF9C-4B8A-9D9B-EFF32075436F}">
      <dgm:prSet/>
      <dgm:spPr/>
      <dgm:t>
        <a:bodyPr/>
        <a:lstStyle/>
        <a:p>
          <a:endParaRPr lang="it-IT"/>
        </a:p>
      </dgm:t>
    </dgm:pt>
    <dgm:pt modelId="{0F23B478-2CCD-45BD-99FE-457804B3E059}" type="sibTrans" cxnId="{6A88C933-BF9C-4B8A-9D9B-EFF32075436F}">
      <dgm:prSet/>
      <dgm:spPr/>
      <dgm:t>
        <a:bodyPr/>
        <a:lstStyle/>
        <a:p>
          <a:endParaRPr lang="it-IT"/>
        </a:p>
      </dgm:t>
    </dgm:pt>
    <dgm:pt modelId="{49C5DF58-DA19-4C1A-BAAF-4B414E893D0A}">
      <dgm:prSet phldrT="[Testo]" custT="1"/>
      <dgm:spPr/>
      <dgm:t>
        <a:bodyPr/>
        <a:lstStyle/>
        <a:p>
          <a:r>
            <a:rPr lang="it-IT" sz="2600" dirty="0" smtClean="0"/>
            <a:t>Da 3/10/2006</a:t>
          </a:r>
          <a:endParaRPr lang="it-IT" sz="2600" dirty="0"/>
        </a:p>
      </dgm:t>
    </dgm:pt>
    <dgm:pt modelId="{8BB8F6D6-0280-4228-B74B-1362FC138EC5}" type="parTrans" cxnId="{04A35087-D1CA-4877-83CD-3E86FE7AC2B2}">
      <dgm:prSet/>
      <dgm:spPr/>
      <dgm:t>
        <a:bodyPr/>
        <a:lstStyle/>
        <a:p>
          <a:endParaRPr lang="it-IT"/>
        </a:p>
      </dgm:t>
    </dgm:pt>
    <dgm:pt modelId="{AB481882-03D0-44E0-87A2-047331844F0B}" type="sibTrans" cxnId="{04A35087-D1CA-4877-83CD-3E86FE7AC2B2}">
      <dgm:prSet/>
      <dgm:spPr/>
      <dgm:t>
        <a:bodyPr/>
        <a:lstStyle/>
        <a:p>
          <a:endParaRPr lang="it-IT"/>
        </a:p>
      </dgm:t>
    </dgm:pt>
    <dgm:pt modelId="{66A61F59-5292-4222-99DF-CCCD1771EFD5}">
      <dgm:prSet phldrT="[Testo]" custT="1"/>
      <dgm:spPr/>
      <dgm:t>
        <a:bodyPr/>
        <a:lstStyle/>
        <a:p>
          <a:r>
            <a:rPr lang="it-IT" sz="3000" dirty="0" smtClean="0"/>
            <a:t>SOPPRESSA</a:t>
          </a:r>
          <a:endParaRPr lang="it-IT" sz="3000" dirty="0"/>
        </a:p>
      </dgm:t>
    </dgm:pt>
    <dgm:pt modelId="{0C71E543-5A64-4951-8F7B-EC8F3EB09AEB}" type="parTrans" cxnId="{77C68098-E6EA-4CCA-B1B1-280372358B69}">
      <dgm:prSet/>
      <dgm:spPr/>
      <dgm:t>
        <a:bodyPr/>
        <a:lstStyle/>
        <a:p>
          <a:endParaRPr lang="it-IT"/>
        </a:p>
      </dgm:t>
    </dgm:pt>
    <dgm:pt modelId="{9D1DE027-E371-4BBF-AD95-73828680092A}" type="sibTrans" cxnId="{77C68098-E6EA-4CCA-B1B1-280372358B69}">
      <dgm:prSet/>
      <dgm:spPr/>
      <dgm:t>
        <a:bodyPr/>
        <a:lstStyle/>
        <a:p>
          <a:endParaRPr lang="it-IT"/>
        </a:p>
      </dgm:t>
    </dgm:pt>
    <dgm:pt modelId="{AA3CE669-1841-4294-AD1B-D7A6C15F5517}">
      <dgm:prSet phldrT="[Testo]" custT="1"/>
      <dgm:spPr/>
      <dgm:t>
        <a:bodyPr/>
        <a:lstStyle/>
        <a:p>
          <a:r>
            <a:rPr lang="it-IT" sz="2600" dirty="0" smtClean="0"/>
            <a:t>Art. 2 co. 47 del DL 262/2006</a:t>
          </a:r>
          <a:endParaRPr lang="it-IT" sz="2600" dirty="0"/>
        </a:p>
      </dgm:t>
    </dgm:pt>
    <dgm:pt modelId="{B572DA97-F1F6-4CA5-B58C-0C0BA025F663}" type="parTrans" cxnId="{4D97BCD0-5D31-4094-9B42-51C06FC4166C}">
      <dgm:prSet/>
      <dgm:spPr/>
      <dgm:t>
        <a:bodyPr/>
        <a:lstStyle/>
        <a:p>
          <a:endParaRPr lang="it-IT"/>
        </a:p>
      </dgm:t>
    </dgm:pt>
    <dgm:pt modelId="{479308B7-48D8-4B15-868D-C0B85622ED48}" type="sibTrans" cxnId="{4D97BCD0-5D31-4094-9B42-51C06FC4166C}">
      <dgm:prSet/>
      <dgm:spPr/>
      <dgm:t>
        <a:bodyPr/>
        <a:lstStyle/>
        <a:p>
          <a:endParaRPr lang="it-IT"/>
        </a:p>
      </dgm:t>
    </dgm:pt>
    <dgm:pt modelId="{3DF3223D-5EF7-4C51-807C-74B8EDF2BB75}" type="pres">
      <dgm:prSet presAssocID="{B8266F44-1149-4FFF-880C-6EA3104E9D8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D285A1F-DAE0-4022-9C77-37B8D1B15C17}" type="pres">
      <dgm:prSet presAssocID="{3925651F-B044-410B-BAE3-6F0EFBB799B2}" presName="linNode" presStyleCnt="0"/>
      <dgm:spPr/>
      <dgm:t>
        <a:bodyPr/>
        <a:lstStyle/>
        <a:p>
          <a:endParaRPr lang="it-IT"/>
        </a:p>
      </dgm:t>
    </dgm:pt>
    <dgm:pt modelId="{2A42BE68-923F-4E1F-A976-8910CDD41B14}" type="pres">
      <dgm:prSet presAssocID="{3925651F-B044-410B-BAE3-6F0EFBB799B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75E3DA0-3A5D-4A8E-9045-CFB945DE92C0}" type="pres">
      <dgm:prSet presAssocID="{3925651F-B044-410B-BAE3-6F0EFBB799B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3CFB879-DCFD-4059-AE9C-BE6D2180262C}" type="pres">
      <dgm:prSet presAssocID="{301E3A0B-4234-4292-BBAB-DEC1964F98B3}" presName="sp" presStyleCnt="0"/>
      <dgm:spPr/>
      <dgm:t>
        <a:bodyPr/>
        <a:lstStyle/>
        <a:p>
          <a:endParaRPr lang="it-IT"/>
        </a:p>
      </dgm:t>
    </dgm:pt>
    <dgm:pt modelId="{29120860-68B1-42B8-90F8-863D90D3E260}" type="pres">
      <dgm:prSet presAssocID="{5610FD48-5370-4714-A2F1-3DC5D846C662}" presName="linNode" presStyleCnt="0"/>
      <dgm:spPr/>
      <dgm:t>
        <a:bodyPr/>
        <a:lstStyle/>
        <a:p>
          <a:endParaRPr lang="it-IT"/>
        </a:p>
      </dgm:t>
    </dgm:pt>
    <dgm:pt modelId="{DE2AF938-E033-4505-8D94-18B5A8E5EB22}" type="pres">
      <dgm:prSet presAssocID="{5610FD48-5370-4714-A2F1-3DC5D846C662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EA5924B-9E70-465B-8910-34612A5377BA}" type="pres">
      <dgm:prSet presAssocID="{5610FD48-5370-4714-A2F1-3DC5D846C662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3AEC0D1-E670-4576-AEC4-0FE8250B3896}" type="pres">
      <dgm:prSet presAssocID="{0F23B478-2CCD-45BD-99FE-457804B3E059}" presName="sp" presStyleCnt="0"/>
      <dgm:spPr/>
      <dgm:t>
        <a:bodyPr/>
        <a:lstStyle/>
        <a:p>
          <a:endParaRPr lang="it-IT"/>
        </a:p>
      </dgm:t>
    </dgm:pt>
    <dgm:pt modelId="{BF747D80-AD6B-4B78-9DFF-ED9CBBBDF341}" type="pres">
      <dgm:prSet presAssocID="{49C5DF58-DA19-4C1A-BAAF-4B414E893D0A}" presName="linNode" presStyleCnt="0"/>
      <dgm:spPr/>
      <dgm:t>
        <a:bodyPr/>
        <a:lstStyle/>
        <a:p>
          <a:endParaRPr lang="it-IT"/>
        </a:p>
      </dgm:t>
    </dgm:pt>
    <dgm:pt modelId="{197B1320-DCE3-40AB-B5C9-0CE30F8BB44D}" type="pres">
      <dgm:prSet presAssocID="{49C5DF58-DA19-4C1A-BAAF-4B414E893D0A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BDD8E41-8EAC-4167-A520-AC426EA36128}" type="pres">
      <dgm:prSet presAssocID="{49C5DF58-DA19-4C1A-BAAF-4B414E893D0A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6628D76-B399-476F-A034-74AFFC5E9789}" type="presOf" srcId="{AA3CE669-1841-4294-AD1B-D7A6C15F5517}" destId="{BBDD8E41-8EAC-4167-A520-AC426EA36128}" srcOrd="0" destOrd="0" presId="urn:microsoft.com/office/officeart/2005/8/layout/vList5"/>
    <dgm:cxn modelId="{04A35087-D1CA-4877-83CD-3E86FE7AC2B2}" srcId="{B8266F44-1149-4FFF-880C-6EA3104E9D82}" destId="{49C5DF58-DA19-4C1A-BAAF-4B414E893D0A}" srcOrd="2" destOrd="0" parTransId="{8BB8F6D6-0280-4228-B74B-1362FC138EC5}" sibTransId="{AB481882-03D0-44E0-87A2-047331844F0B}"/>
    <dgm:cxn modelId="{D1B43314-015E-4051-8B39-0957DAC1850B}" srcId="{B8266F44-1149-4FFF-880C-6EA3104E9D82}" destId="{3925651F-B044-410B-BAE3-6F0EFBB799B2}" srcOrd="0" destOrd="0" parTransId="{D6488CCA-C2BE-4985-B6B6-17E9327FC5BE}" sibTransId="{301E3A0B-4234-4292-BBAB-DEC1964F98B3}"/>
    <dgm:cxn modelId="{7DAF96ED-9726-4EBE-8130-D9EDB6F25460}" srcId="{3925651F-B044-410B-BAE3-6F0EFBB799B2}" destId="{A243791B-415D-408A-8DD7-626CA08B02E6}" srcOrd="0" destOrd="0" parTransId="{FB011614-D58A-4FFF-BF05-9C4D3212D916}" sibTransId="{3B829D1D-89AE-4D48-83AE-8890334E467D}"/>
    <dgm:cxn modelId="{EFD906D7-6265-4EE0-91DF-F4EFC62A3E4B}" type="presOf" srcId="{66A61F59-5292-4222-99DF-CCCD1771EFD5}" destId="{7EA5924B-9E70-465B-8910-34612A5377BA}" srcOrd="0" destOrd="0" presId="urn:microsoft.com/office/officeart/2005/8/layout/vList5"/>
    <dgm:cxn modelId="{E8D48D85-A8F7-441A-865E-3B97C8845649}" type="presOf" srcId="{49C5DF58-DA19-4C1A-BAAF-4B414E893D0A}" destId="{197B1320-DCE3-40AB-B5C9-0CE30F8BB44D}" srcOrd="0" destOrd="0" presId="urn:microsoft.com/office/officeart/2005/8/layout/vList5"/>
    <dgm:cxn modelId="{9375AE45-E996-42DA-9B90-4BB446D8E1E5}" type="presOf" srcId="{B8266F44-1149-4FFF-880C-6EA3104E9D82}" destId="{3DF3223D-5EF7-4C51-807C-74B8EDF2BB75}" srcOrd="0" destOrd="0" presId="urn:microsoft.com/office/officeart/2005/8/layout/vList5"/>
    <dgm:cxn modelId="{4D97BCD0-5D31-4094-9B42-51C06FC4166C}" srcId="{49C5DF58-DA19-4C1A-BAAF-4B414E893D0A}" destId="{AA3CE669-1841-4294-AD1B-D7A6C15F5517}" srcOrd="0" destOrd="0" parTransId="{B572DA97-F1F6-4CA5-B58C-0C0BA025F663}" sibTransId="{479308B7-48D8-4B15-868D-C0B85622ED48}"/>
    <dgm:cxn modelId="{6A88C933-BF9C-4B8A-9D9B-EFF32075436F}" srcId="{B8266F44-1149-4FFF-880C-6EA3104E9D82}" destId="{5610FD48-5370-4714-A2F1-3DC5D846C662}" srcOrd="1" destOrd="0" parTransId="{9023FB27-192C-49BD-B9C6-9FEA7991E38A}" sibTransId="{0F23B478-2CCD-45BD-99FE-457804B3E059}"/>
    <dgm:cxn modelId="{54D2BC03-A47D-4FF4-91B6-6151566E4F61}" type="presOf" srcId="{3925651F-B044-410B-BAE3-6F0EFBB799B2}" destId="{2A42BE68-923F-4E1F-A976-8910CDD41B14}" srcOrd="0" destOrd="0" presId="urn:microsoft.com/office/officeart/2005/8/layout/vList5"/>
    <dgm:cxn modelId="{E2D433A3-DAE5-4917-B21B-7B31374C540B}" type="presOf" srcId="{5610FD48-5370-4714-A2F1-3DC5D846C662}" destId="{DE2AF938-E033-4505-8D94-18B5A8E5EB22}" srcOrd="0" destOrd="0" presId="urn:microsoft.com/office/officeart/2005/8/layout/vList5"/>
    <dgm:cxn modelId="{27F2411C-3DAB-498D-8822-3A1F1D8C2652}" type="presOf" srcId="{A243791B-415D-408A-8DD7-626CA08B02E6}" destId="{375E3DA0-3A5D-4A8E-9045-CFB945DE92C0}" srcOrd="0" destOrd="0" presId="urn:microsoft.com/office/officeart/2005/8/layout/vList5"/>
    <dgm:cxn modelId="{77C68098-E6EA-4CCA-B1B1-280372358B69}" srcId="{5610FD48-5370-4714-A2F1-3DC5D846C662}" destId="{66A61F59-5292-4222-99DF-CCCD1771EFD5}" srcOrd="0" destOrd="0" parTransId="{0C71E543-5A64-4951-8F7B-EC8F3EB09AEB}" sibTransId="{9D1DE027-E371-4BBF-AD95-73828680092A}"/>
    <dgm:cxn modelId="{FAAAAF9D-2562-4C7C-AAED-C6F0DD267737}" type="presParOf" srcId="{3DF3223D-5EF7-4C51-807C-74B8EDF2BB75}" destId="{5D285A1F-DAE0-4022-9C77-37B8D1B15C17}" srcOrd="0" destOrd="0" presId="urn:microsoft.com/office/officeart/2005/8/layout/vList5"/>
    <dgm:cxn modelId="{BF75182F-D9E8-4037-B05B-E9B4B7FB9A65}" type="presParOf" srcId="{5D285A1F-DAE0-4022-9C77-37B8D1B15C17}" destId="{2A42BE68-923F-4E1F-A976-8910CDD41B14}" srcOrd="0" destOrd="0" presId="urn:microsoft.com/office/officeart/2005/8/layout/vList5"/>
    <dgm:cxn modelId="{F7FC8FCE-DC30-49AE-A71B-3FE415FF95E0}" type="presParOf" srcId="{5D285A1F-DAE0-4022-9C77-37B8D1B15C17}" destId="{375E3DA0-3A5D-4A8E-9045-CFB945DE92C0}" srcOrd="1" destOrd="0" presId="urn:microsoft.com/office/officeart/2005/8/layout/vList5"/>
    <dgm:cxn modelId="{E348CC1B-010D-493B-8C43-F61B1C933A6A}" type="presParOf" srcId="{3DF3223D-5EF7-4C51-807C-74B8EDF2BB75}" destId="{83CFB879-DCFD-4059-AE9C-BE6D2180262C}" srcOrd="1" destOrd="0" presId="urn:microsoft.com/office/officeart/2005/8/layout/vList5"/>
    <dgm:cxn modelId="{568957B3-BE9C-45FD-95F9-197D8BAD8708}" type="presParOf" srcId="{3DF3223D-5EF7-4C51-807C-74B8EDF2BB75}" destId="{29120860-68B1-42B8-90F8-863D90D3E260}" srcOrd="2" destOrd="0" presId="urn:microsoft.com/office/officeart/2005/8/layout/vList5"/>
    <dgm:cxn modelId="{3F9F4F2B-BC89-4FCD-A2E2-F475D692FC19}" type="presParOf" srcId="{29120860-68B1-42B8-90F8-863D90D3E260}" destId="{DE2AF938-E033-4505-8D94-18B5A8E5EB22}" srcOrd="0" destOrd="0" presId="urn:microsoft.com/office/officeart/2005/8/layout/vList5"/>
    <dgm:cxn modelId="{761B263B-D74A-41D4-B876-F3133D327D67}" type="presParOf" srcId="{29120860-68B1-42B8-90F8-863D90D3E260}" destId="{7EA5924B-9E70-465B-8910-34612A5377BA}" srcOrd="1" destOrd="0" presId="urn:microsoft.com/office/officeart/2005/8/layout/vList5"/>
    <dgm:cxn modelId="{956F4B71-8A29-46A0-8175-11C2E00A261A}" type="presParOf" srcId="{3DF3223D-5EF7-4C51-807C-74B8EDF2BB75}" destId="{63AEC0D1-E670-4576-AEC4-0FE8250B3896}" srcOrd="3" destOrd="0" presId="urn:microsoft.com/office/officeart/2005/8/layout/vList5"/>
    <dgm:cxn modelId="{EFC06B86-D4CB-4E33-9864-E477F98FFC66}" type="presParOf" srcId="{3DF3223D-5EF7-4C51-807C-74B8EDF2BB75}" destId="{BF747D80-AD6B-4B78-9DFF-ED9CBBBDF341}" srcOrd="4" destOrd="0" presId="urn:microsoft.com/office/officeart/2005/8/layout/vList5"/>
    <dgm:cxn modelId="{13CE8AFC-34EC-4D91-A292-C2EE2F3570C7}" type="presParOf" srcId="{BF747D80-AD6B-4B78-9DFF-ED9CBBBDF341}" destId="{197B1320-DCE3-40AB-B5C9-0CE30F8BB44D}" srcOrd="0" destOrd="0" presId="urn:microsoft.com/office/officeart/2005/8/layout/vList5"/>
    <dgm:cxn modelId="{B900F2E0-3024-4A27-B39B-06A46020A431}" type="presParOf" srcId="{BF747D80-AD6B-4B78-9DFF-ED9CBBBDF341}" destId="{BBDD8E41-8EAC-4167-A520-AC426EA3612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266F44-1149-4FFF-880C-6EA3104E9D82}" type="doc">
      <dgm:prSet loTypeId="urn:microsoft.com/office/officeart/2005/8/layout/vList5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it-IT"/>
        </a:p>
      </dgm:t>
    </dgm:pt>
    <dgm:pt modelId="{3925651F-B044-410B-BAE3-6F0EFBB799B2}">
      <dgm:prSet phldrT="[Testo]" custT="1"/>
      <dgm:spPr/>
      <dgm:t>
        <a:bodyPr/>
        <a:lstStyle/>
        <a:p>
          <a:r>
            <a:rPr lang="it-IT" sz="3400" b="1" smtClean="0"/>
            <a:t>Ambito oggettivo</a:t>
          </a:r>
          <a:endParaRPr lang="it-IT" sz="1800" b="1" dirty="0"/>
        </a:p>
      </dgm:t>
    </dgm:pt>
    <dgm:pt modelId="{D6488CCA-C2BE-4985-B6B6-17E9327FC5BE}" type="parTrans" cxnId="{D1B43314-015E-4051-8B39-0957DAC1850B}">
      <dgm:prSet/>
      <dgm:spPr/>
      <dgm:t>
        <a:bodyPr/>
        <a:lstStyle/>
        <a:p>
          <a:endParaRPr lang="it-IT"/>
        </a:p>
      </dgm:t>
    </dgm:pt>
    <dgm:pt modelId="{301E3A0B-4234-4292-BBAB-DEC1964F98B3}" type="sibTrans" cxnId="{D1B43314-015E-4051-8B39-0957DAC1850B}">
      <dgm:prSet/>
      <dgm:spPr/>
      <dgm:t>
        <a:bodyPr/>
        <a:lstStyle/>
        <a:p>
          <a:endParaRPr lang="it-IT"/>
        </a:p>
      </dgm:t>
    </dgm:pt>
    <dgm:pt modelId="{A243791B-415D-408A-8DD7-626CA08B02E6}">
      <dgm:prSet phldrT="[Testo]" custT="1"/>
      <dgm:spPr/>
      <dgm:t>
        <a:bodyPr/>
        <a:lstStyle/>
        <a:p>
          <a:r>
            <a:rPr lang="it-IT" sz="2800" smtClean="0"/>
            <a:t>Trasferimento di beni e diritti a causa di morte (eredità, legato)</a:t>
          </a:r>
          <a:endParaRPr lang="it-IT" sz="2800" i="1" dirty="0"/>
        </a:p>
      </dgm:t>
    </dgm:pt>
    <dgm:pt modelId="{FB011614-D58A-4FFF-BF05-9C4D3212D916}" type="parTrans" cxnId="{7DAF96ED-9726-4EBE-8130-D9EDB6F25460}">
      <dgm:prSet/>
      <dgm:spPr/>
      <dgm:t>
        <a:bodyPr/>
        <a:lstStyle/>
        <a:p>
          <a:endParaRPr lang="it-IT"/>
        </a:p>
      </dgm:t>
    </dgm:pt>
    <dgm:pt modelId="{3B829D1D-89AE-4D48-83AE-8890334E467D}" type="sibTrans" cxnId="{7DAF96ED-9726-4EBE-8130-D9EDB6F25460}">
      <dgm:prSet/>
      <dgm:spPr/>
      <dgm:t>
        <a:bodyPr/>
        <a:lstStyle/>
        <a:p>
          <a:endParaRPr lang="it-IT"/>
        </a:p>
      </dgm:t>
    </dgm:pt>
    <dgm:pt modelId="{78E40993-88A4-443D-9B4F-9E6E821A053C}">
      <dgm:prSet phldrT="[Testo]" custT="1"/>
      <dgm:spPr/>
      <dgm:t>
        <a:bodyPr/>
        <a:lstStyle/>
        <a:p>
          <a:r>
            <a:rPr lang="it-IT" sz="2800" i="1" smtClean="0"/>
            <a:t>ESCLUSIONI SOGGETTIVE (art. 3 DLgs 346/90)</a:t>
          </a:r>
          <a:endParaRPr lang="it-IT" sz="2800" i="1" dirty="0"/>
        </a:p>
      </dgm:t>
    </dgm:pt>
    <dgm:pt modelId="{82B5CFE1-39BC-463A-BA77-4ADB99528D58}" type="parTrans" cxnId="{8E83834D-40CE-4ED0-9174-FC257CF51E40}">
      <dgm:prSet/>
      <dgm:spPr/>
      <dgm:t>
        <a:bodyPr/>
        <a:lstStyle/>
        <a:p>
          <a:endParaRPr lang="it-IT"/>
        </a:p>
      </dgm:t>
    </dgm:pt>
    <dgm:pt modelId="{5B3B8A8E-EEB7-490E-80C1-87937195A13E}" type="sibTrans" cxnId="{8E83834D-40CE-4ED0-9174-FC257CF51E40}">
      <dgm:prSet/>
      <dgm:spPr/>
      <dgm:t>
        <a:bodyPr/>
        <a:lstStyle/>
        <a:p>
          <a:endParaRPr lang="it-IT"/>
        </a:p>
      </dgm:t>
    </dgm:pt>
    <dgm:pt modelId="{03100C7D-88F1-4513-B95F-FF45A2147384}">
      <dgm:prSet phldrT="[Testo]" custT="1"/>
      <dgm:spPr/>
      <dgm:t>
        <a:bodyPr/>
        <a:lstStyle/>
        <a:p>
          <a:r>
            <a:rPr lang="it-IT" sz="2800" i="1" smtClean="0"/>
            <a:t>ESCLUSIONI OGGETTIVE (art. 12 DLgs 346/90)</a:t>
          </a:r>
          <a:endParaRPr lang="it-IT" sz="2800" i="1" dirty="0"/>
        </a:p>
      </dgm:t>
    </dgm:pt>
    <dgm:pt modelId="{1DA96336-653F-4C4B-93BD-A4024B64494B}" type="parTrans" cxnId="{5C0D2640-5B72-415A-A5A1-DE760FC0D128}">
      <dgm:prSet/>
      <dgm:spPr/>
      <dgm:t>
        <a:bodyPr/>
        <a:lstStyle/>
        <a:p>
          <a:endParaRPr lang="it-IT"/>
        </a:p>
      </dgm:t>
    </dgm:pt>
    <dgm:pt modelId="{D080A9EC-4A8B-454B-9C07-20207686614B}" type="sibTrans" cxnId="{5C0D2640-5B72-415A-A5A1-DE760FC0D128}">
      <dgm:prSet/>
      <dgm:spPr/>
      <dgm:t>
        <a:bodyPr/>
        <a:lstStyle/>
        <a:p>
          <a:endParaRPr lang="it-IT"/>
        </a:p>
      </dgm:t>
    </dgm:pt>
    <dgm:pt modelId="{B7A27B86-739E-4748-8451-D2D8FB77F023}">
      <dgm:prSet phldrT="[Testo]" custT="1"/>
      <dgm:spPr/>
      <dgm:t>
        <a:bodyPr/>
        <a:lstStyle/>
        <a:p>
          <a:r>
            <a:rPr lang="it-IT" sz="2000" i="1" smtClean="0"/>
            <a:t>Trasferimenti a favore dello stato, di enti pubblici, fondazioni, associazioni di ricerca, ...</a:t>
          </a:r>
          <a:endParaRPr lang="it-IT" sz="2000" i="1" dirty="0"/>
        </a:p>
      </dgm:t>
    </dgm:pt>
    <dgm:pt modelId="{71A6D802-66B1-4B6A-BF18-E7F58A5756A0}" type="parTrans" cxnId="{0CC39118-ED9D-42C2-B606-8ADE1A2B71A6}">
      <dgm:prSet/>
      <dgm:spPr/>
      <dgm:t>
        <a:bodyPr/>
        <a:lstStyle/>
        <a:p>
          <a:endParaRPr lang="it-IT"/>
        </a:p>
      </dgm:t>
    </dgm:pt>
    <dgm:pt modelId="{C8ADA61A-FA10-4A88-90E4-405BA43FE80B}" type="sibTrans" cxnId="{0CC39118-ED9D-42C2-B606-8ADE1A2B71A6}">
      <dgm:prSet/>
      <dgm:spPr/>
      <dgm:t>
        <a:bodyPr/>
        <a:lstStyle/>
        <a:p>
          <a:endParaRPr lang="it-IT"/>
        </a:p>
      </dgm:t>
    </dgm:pt>
    <dgm:pt modelId="{F6E4F8AB-B5E9-4FB7-8AF2-88E1C036DAAA}">
      <dgm:prSet phldrT="[Testo]" custT="1"/>
      <dgm:spPr/>
      <dgm:t>
        <a:bodyPr/>
        <a:lstStyle/>
        <a:p>
          <a:endParaRPr lang="it-IT" sz="2800" i="1" dirty="0">
            <a:solidFill>
              <a:schemeClr val="bg2">
                <a:lumMod val="25000"/>
              </a:schemeClr>
            </a:solidFill>
          </a:endParaRPr>
        </a:p>
      </dgm:t>
    </dgm:pt>
    <dgm:pt modelId="{D758396C-1FE4-45EE-8733-D8A4A2123C3B}" type="parTrans" cxnId="{0B233BEC-C385-4221-A127-CCC3736400F1}">
      <dgm:prSet/>
      <dgm:spPr/>
      <dgm:t>
        <a:bodyPr/>
        <a:lstStyle/>
        <a:p>
          <a:endParaRPr lang="it-IT"/>
        </a:p>
      </dgm:t>
    </dgm:pt>
    <dgm:pt modelId="{5C550C3D-1709-42AC-9E88-BC415095A670}" type="sibTrans" cxnId="{0B233BEC-C385-4221-A127-CCC3736400F1}">
      <dgm:prSet/>
      <dgm:spPr/>
      <dgm:t>
        <a:bodyPr/>
        <a:lstStyle/>
        <a:p>
          <a:endParaRPr lang="it-IT"/>
        </a:p>
      </dgm:t>
    </dgm:pt>
    <dgm:pt modelId="{89068B7A-383D-4A12-BCB5-FF63F044104D}">
      <dgm:prSet phldrT="[Testo]" custT="1"/>
      <dgm:spPr/>
      <dgm:t>
        <a:bodyPr/>
        <a:lstStyle/>
        <a:p>
          <a:endParaRPr lang="it-IT" sz="2800" i="1" dirty="0">
            <a:solidFill>
              <a:schemeClr val="bg2">
                <a:lumMod val="25000"/>
              </a:schemeClr>
            </a:solidFill>
          </a:endParaRPr>
        </a:p>
      </dgm:t>
    </dgm:pt>
    <dgm:pt modelId="{9F766AB4-7BD8-4D31-A126-E22CBAE2EFDC}" type="parTrans" cxnId="{C959322D-C4CB-4592-B032-B60B0E2097E3}">
      <dgm:prSet/>
      <dgm:spPr/>
      <dgm:t>
        <a:bodyPr/>
        <a:lstStyle/>
        <a:p>
          <a:endParaRPr lang="it-IT"/>
        </a:p>
      </dgm:t>
    </dgm:pt>
    <dgm:pt modelId="{13E9D6C4-EDC2-48F3-9D44-5371B79D5C62}" type="sibTrans" cxnId="{C959322D-C4CB-4592-B032-B60B0E2097E3}">
      <dgm:prSet/>
      <dgm:spPr/>
      <dgm:t>
        <a:bodyPr/>
        <a:lstStyle/>
        <a:p>
          <a:endParaRPr lang="it-IT"/>
        </a:p>
      </dgm:t>
    </dgm:pt>
    <dgm:pt modelId="{DD3A9611-F6DF-4E93-A5AE-908ECD59A2B7}">
      <dgm:prSet phldrT="[Testo]" custT="1"/>
      <dgm:spPr/>
      <dgm:t>
        <a:bodyPr/>
        <a:lstStyle/>
        <a:p>
          <a:endParaRPr lang="it-IT" sz="2000" i="1" dirty="0">
            <a:solidFill>
              <a:schemeClr val="bg2">
                <a:lumMod val="25000"/>
              </a:schemeClr>
            </a:solidFill>
          </a:endParaRPr>
        </a:p>
      </dgm:t>
    </dgm:pt>
    <dgm:pt modelId="{4199F84C-3CDE-4A80-A859-2144AB8EDE85}" type="parTrans" cxnId="{215B1E07-40CB-4B09-88E5-99944A120162}">
      <dgm:prSet/>
      <dgm:spPr/>
      <dgm:t>
        <a:bodyPr/>
        <a:lstStyle/>
        <a:p>
          <a:endParaRPr lang="it-IT"/>
        </a:p>
      </dgm:t>
    </dgm:pt>
    <dgm:pt modelId="{8F0E9A0A-FAD4-4CA1-BBE8-914B1D0EEE01}" type="sibTrans" cxnId="{215B1E07-40CB-4B09-88E5-99944A120162}">
      <dgm:prSet/>
      <dgm:spPr/>
      <dgm:t>
        <a:bodyPr/>
        <a:lstStyle/>
        <a:p>
          <a:endParaRPr lang="it-IT"/>
        </a:p>
      </dgm:t>
    </dgm:pt>
    <dgm:pt modelId="{85520CBB-BBF6-4C0A-98E6-EF55F70D35D3}">
      <dgm:prSet phldrT="[Testo]" custT="1"/>
      <dgm:spPr/>
      <dgm:t>
        <a:bodyPr/>
        <a:lstStyle/>
        <a:p>
          <a:r>
            <a:rPr lang="it-IT" sz="2000" i="1" smtClean="0"/>
            <a:t>Trasferimento di aziende o partecipazioni di controllo, a determinate condizioni</a:t>
          </a:r>
          <a:endParaRPr lang="it-IT" sz="2000" i="1" dirty="0"/>
        </a:p>
      </dgm:t>
    </dgm:pt>
    <dgm:pt modelId="{B15C9934-120B-4445-AE61-4B27AB037E33}" type="parTrans" cxnId="{203C8038-8D2D-4890-9517-9A01968E6EB8}">
      <dgm:prSet/>
      <dgm:spPr/>
      <dgm:t>
        <a:bodyPr/>
        <a:lstStyle/>
        <a:p>
          <a:endParaRPr lang="it-IT"/>
        </a:p>
      </dgm:t>
    </dgm:pt>
    <dgm:pt modelId="{C9CAAA9B-D130-47ED-9090-7992F541F82A}" type="sibTrans" cxnId="{203C8038-8D2D-4890-9517-9A01968E6EB8}">
      <dgm:prSet/>
      <dgm:spPr/>
      <dgm:t>
        <a:bodyPr/>
        <a:lstStyle/>
        <a:p>
          <a:endParaRPr lang="it-IT"/>
        </a:p>
      </dgm:t>
    </dgm:pt>
    <dgm:pt modelId="{2ECBC490-A962-4CD6-BA02-A0C9DC510136}">
      <dgm:prSet phldrT="[Testo]" custT="1"/>
      <dgm:spPr/>
      <dgm:t>
        <a:bodyPr/>
        <a:lstStyle/>
        <a:p>
          <a:r>
            <a:rPr lang="it-IT" sz="2000" i="1" smtClean="0"/>
            <a:t>Titoli di stato, veicoli iscritti al PRA, immobili vincolati a determinate condizioni, ...</a:t>
          </a:r>
          <a:endParaRPr lang="it-IT" sz="2000" i="1" dirty="0"/>
        </a:p>
      </dgm:t>
    </dgm:pt>
    <dgm:pt modelId="{369E96ED-6896-4ECB-902E-8E28A11453C8}" type="parTrans" cxnId="{2CE6DBAC-853C-4216-9084-A90192BC9C09}">
      <dgm:prSet/>
      <dgm:spPr/>
      <dgm:t>
        <a:bodyPr/>
        <a:lstStyle/>
        <a:p>
          <a:endParaRPr lang="it-IT"/>
        </a:p>
      </dgm:t>
    </dgm:pt>
    <dgm:pt modelId="{B60BC44F-98F5-4BB0-9225-2EC706C5A6FF}" type="sibTrans" cxnId="{2CE6DBAC-853C-4216-9084-A90192BC9C09}">
      <dgm:prSet/>
      <dgm:spPr/>
      <dgm:t>
        <a:bodyPr/>
        <a:lstStyle/>
        <a:p>
          <a:endParaRPr lang="it-IT"/>
        </a:p>
      </dgm:t>
    </dgm:pt>
    <dgm:pt modelId="{3DF3223D-5EF7-4C51-807C-74B8EDF2BB75}" type="pres">
      <dgm:prSet presAssocID="{B8266F44-1149-4FFF-880C-6EA3104E9D8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D285A1F-DAE0-4022-9C77-37B8D1B15C17}" type="pres">
      <dgm:prSet presAssocID="{3925651F-B044-410B-BAE3-6F0EFBB799B2}" presName="linNode" presStyleCnt="0"/>
      <dgm:spPr/>
      <dgm:t>
        <a:bodyPr/>
        <a:lstStyle/>
        <a:p>
          <a:endParaRPr lang="it-IT"/>
        </a:p>
      </dgm:t>
    </dgm:pt>
    <dgm:pt modelId="{2A42BE68-923F-4E1F-A976-8910CDD41B14}" type="pres">
      <dgm:prSet presAssocID="{3925651F-B044-410B-BAE3-6F0EFBB799B2}" presName="parentText" presStyleLbl="node1" presStyleIdx="0" presStyleCnt="1" custScaleX="134499" custScaleY="51928" custLinFactNeighborX="-15784" custLinFactNeighborY="301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75E3DA0-3A5D-4A8E-9045-CFB945DE92C0}" type="pres">
      <dgm:prSet presAssocID="{3925651F-B044-410B-BAE3-6F0EFBB799B2}" presName="descendantText" presStyleLbl="alignAccFollowNode1" presStyleIdx="0" presStyleCnt="1" custScaleX="151246" custScaleY="15442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CE6DBAC-853C-4216-9084-A90192BC9C09}" srcId="{03100C7D-88F1-4513-B95F-FF45A2147384}" destId="{2ECBC490-A962-4CD6-BA02-A0C9DC510136}" srcOrd="0" destOrd="0" parTransId="{369E96ED-6896-4ECB-902E-8E28A11453C8}" sibTransId="{B60BC44F-98F5-4BB0-9225-2EC706C5A6FF}"/>
    <dgm:cxn modelId="{C3D7F621-E100-49D3-B85A-6D612B054569}" type="presOf" srcId="{3925651F-B044-410B-BAE3-6F0EFBB799B2}" destId="{2A42BE68-923F-4E1F-A976-8910CDD41B14}" srcOrd="0" destOrd="0" presId="urn:microsoft.com/office/officeart/2005/8/layout/vList5"/>
    <dgm:cxn modelId="{215B1E07-40CB-4B09-88E5-99944A120162}" srcId="{78E40993-88A4-443D-9B4F-9E6E821A053C}" destId="{DD3A9611-F6DF-4E93-A5AE-908ECD59A2B7}" srcOrd="2" destOrd="0" parTransId="{4199F84C-3CDE-4A80-A859-2144AB8EDE85}" sibTransId="{8F0E9A0A-FAD4-4CA1-BBE8-914B1D0EEE01}"/>
    <dgm:cxn modelId="{0B97262C-4487-4A3D-9C8E-D0723B528A9E}" type="presOf" srcId="{89068B7A-383D-4A12-BCB5-FF63F044104D}" destId="{375E3DA0-3A5D-4A8E-9045-CFB945DE92C0}" srcOrd="0" destOrd="1" presId="urn:microsoft.com/office/officeart/2005/8/layout/vList5"/>
    <dgm:cxn modelId="{8E83834D-40CE-4ED0-9174-FC257CF51E40}" srcId="{3925651F-B044-410B-BAE3-6F0EFBB799B2}" destId="{78E40993-88A4-443D-9B4F-9E6E821A053C}" srcOrd="3" destOrd="0" parTransId="{82B5CFE1-39BC-463A-BA77-4ADB99528D58}" sibTransId="{5B3B8A8E-EEB7-490E-80C1-87937195A13E}"/>
    <dgm:cxn modelId="{316AC0C9-233C-44B5-B4B9-1E767435EEF1}" type="presOf" srcId="{DD3A9611-F6DF-4E93-A5AE-908ECD59A2B7}" destId="{375E3DA0-3A5D-4A8E-9045-CFB945DE92C0}" srcOrd="0" destOrd="6" presId="urn:microsoft.com/office/officeart/2005/8/layout/vList5"/>
    <dgm:cxn modelId="{BE31EF94-91E2-4E2A-9801-1D4B9B4D38AB}" type="presOf" srcId="{F6E4F8AB-B5E9-4FB7-8AF2-88E1C036DAAA}" destId="{375E3DA0-3A5D-4A8E-9045-CFB945DE92C0}" srcOrd="0" destOrd="2" presId="urn:microsoft.com/office/officeart/2005/8/layout/vList5"/>
    <dgm:cxn modelId="{7DAF96ED-9726-4EBE-8130-D9EDB6F25460}" srcId="{3925651F-B044-410B-BAE3-6F0EFBB799B2}" destId="{A243791B-415D-408A-8DD7-626CA08B02E6}" srcOrd="0" destOrd="0" parTransId="{FB011614-D58A-4FFF-BF05-9C4D3212D916}" sibTransId="{3B829D1D-89AE-4D48-83AE-8890334E467D}"/>
    <dgm:cxn modelId="{AFC25C0F-81FC-4E6C-8F37-08C786681A3B}" type="presOf" srcId="{85520CBB-BBF6-4C0A-98E6-EF55F70D35D3}" destId="{375E3DA0-3A5D-4A8E-9045-CFB945DE92C0}" srcOrd="0" destOrd="5" presId="urn:microsoft.com/office/officeart/2005/8/layout/vList5"/>
    <dgm:cxn modelId="{AE3D06C4-3F4B-4F34-8FBD-39395E7C3CBA}" type="presOf" srcId="{2ECBC490-A962-4CD6-BA02-A0C9DC510136}" destId="{375E3DA0-3A5D-4A8E-9045-CFB945DE92C0}" srcOrd="0" destOrd="8" presId="urn:microsoft.com/office/officeart/2005/8/layout/vList5"/>
    <dgm:cxn modelId="{C959322D-C4CB-4592-B032-B60B0E2097E3}" srcId="{3925651F-B044-410B-BAE3-6F0EFBB799B2}" destId="{89068B7A-383D-4A12-BCB5-FF63F044104D}" srcOrd="1" destOrd="0" parTransId="{9F766AB4-7BD8-4D31-A126-E22CBAE2EFDC}" sibTransId="{13E9D6C4-EDC2-48F3-9D44-5371B79D5C62}"/>
    <dgm:cxn modelId="{9AFC9016-576E-4411-9720-AD32AC6095E5}" type="presOf" srcId="{78E40993-88A4-443D-9B4F-9E6E821A053C}" destId="{375E3DA0-3A5D-4A8E-9045-CFB945DE92C0}" srcOrd="0" destOrd="3" presId="urn:microsoft.com/office/officeart/2005/8/layout/vList5"/>
    <dgm:cxn modelId="{4B8CAB99-E12A-4B7A-BC60-EFBB92348CA4}" type="presOf" srcId="{B8266F44-1149-4FFF-880C-6EA3104E9D82}" destId="{3DF3223D-5EF7-4C51-807C-74B8EDF2BB75}" srcOrd="0" destOrd="0" presId="urn:microsoft.com/office/officeart/2005/8/layout/vList5"/>
    <dgm:cxn modelId="{0CC39118-ED9D-42C2-B606-8ADE1A2B71A6}" srcId="{78E40993-88A4-443D-9B4F-9E6E821A053C}" destId="{B7A27B86-739E-4748-8451-D2D8FB77F023}" srcOrd="0" destOrd="0" parTransId="{71A6D802-66B1-4B6A-BF18-E7F58A5756A0}" sibTransId="{C8ADA61A-FA10-4A88-90E4-405BA43FE80B}"/>
    <dgm:cxn modelId="{09004D56-5848-41FA-BECB-A11C5177A0AB}" type="presOf" srcId="{B7A27B86-739E-4748-8451-D2D8FB77F023}" destId="{375E3DA0-3A5D-4A8E-9045-CFB945DE92C0}" srcOrd="0" destOrd="4" presId="urn:microsoft.com/office/officeart/2005/8/layout/vList5"/>
    <dgm:cxn modelId="{DE0640C2-9897-4C6B-97FF-85A19B76F2EE}" type="presOf" srcId="{A243791B-415D-408A-8DD7-626CA08B02E6}" destId="{375E3DA0-3A5D-4A8E-9045-CFB945DE92C0}" srcOrd="0" destOrd="0" presId="urn:microsoft.com/office/officeart/2005/8/layout/vList5"/>
    <dgm:cxn modelId="{5C0D2640-5B72-415A-A5A1-DE760FC0D128}" srcId="{3925651F-B044-410B-BAE3-6F0EFBB799B2}" destId="{03100C7D-88F1-4513-B95F-FF45A2147384}" srcOrd="4" destOrd="0" parTransId="{1DA96336-653F-4C4B-93BD-A4024B64494B}" sibTransId="{D080A9EC-4A8B-454B-9C07-20207686614B}"/>
    <dgm:cxn modelId="{D1B43314-015E-4051-8B39-0957DAC1850B}" srcId="{B8266F44-1149-4FFF-880C-6EA3104E9D82}" destId="{3925651F-B044-410B-BAE3-6F0EFBB799B2}" srcOrd="0" destOrd="0" parTransId="{D6488CCA-C2BE-4985-B6B6-17E9327FC5BE}" sibTransId="{301E3A0B-4234-4292-BBAB-DEC1964F98B3}"/>
    <dgm:cxn modelId="{0B233BEC-C385-4221-A127-CCC3736400F1}" srcId="{3925651F-B044-410B-BAE3-6F0EFBB799B2}" destId="{F6E4F8AB-B5E9-4FB7-8AF2-88E1C036DAAA}" srcOrd="2" destOrd="0" parTransId="{D758396C-1FE4-45EE-8733-D8A4A2123C3B}" sibTransId="{5C550C3D-1709-42AC-9E88-BC415095A670}"/>
    <dgm:cxn modelId="{C479555B-30FB-4472-BC9D-1A86F5F19B86}" type="presOf" srcId="{03100C7D-88F1-4513-B95F-FF45A2147384}" destId="{375E3DA0-3A5D-4A8E-9045-CFB945DE92C0}" srcOrd="0" destOrd="7" presId="urn:microsoft.com/office/officeart/2005/8/layout/vList5"/>
    <dgm:cxn modelId="{203C8038-8D2D-4890-9517-9A01968E6EB8}" srcId="{78E40993-88A4-443D-9B4F-9E6E821A053C}" destId="{85520CBB-BBF6-4C0A-98E6-EF55F70D35D3}" srcOrd="1" destOrd="0" parTransId="{B15C9934-120B-4445-AE61-4B27AB037E33}" sibTransId="{C9CAAA9B-D130-47ED-9090-7992F541F82A}"/>
    <dgm:cxn modelId="{FDB56FEA-ED5C-4F0D-A4EC-C9B26C3BF7D1}" type="presParOf" srcId="{3DF3223D-5EF7-4C51-807C-74B8EDF2BB75}" destId="{5D285A1F-DAE0-4022-9C77-37B8D1B15C17}" srcOrd="0" destOrd="0" presId="urn:microsoft.com/office/officeart/2005/8/layout/vList5"/>
    <dgm:cxn modelId="{49D53F19-3A7C-4981-A73B-52CFF5CDDD6C}" type="presParOf" srcId="{5D285A1F-DAE0-4022-9C77-37B8D1B15C17}" destId="{2A42BE68-923F-4E1F-A976-8910CDD41B14}" srcOrd="0" destOrd="0" presId="urn:microsoft.com/office/officeart/2005/8/layout/vList5"/>
    <dgm:cxn modelId="{9A5DA472-96C4-4561-9408-023208DE78A1}" type="presParOf" srcId="{5D285A1F-DAE0-4022-9C77-37B8D1B15C17}" destId="{375E3DA0-3A5D-4A8E-9045-CFB945DE92C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8266F44-1149-4FFF-880C-6EA3104E9D82}" type="doc">
      <dgm:prSet loTypeId="urn:microsoft.com/office/officeart/2005/8/layout/vList5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it-IT"/>
        </a:p>
      </dgm:t>
    </dgm:pt>
    <dgm:pt modelId="{3925651F-B044-410B-BAE3-6F0EFBB799B2}">
      <dgm:prSet phldrT="[Testo]" custT="1"/>
      <dgm:spPr/>
      <dgm:t>
        <a:bodyPr/>
        <a:lstStyle/>
        <a:p>
          <a:r>
            <a:rPr lang="it-IT" sz="3400" b="1" smtClean="0"/>
            <a:t>Territorialità</a:t>
          </a:r>
          <a:endParaRPr lang="it-IT" sz="1800" b="1" dirty="0"/>
        </a:p>
      </dgm:t>
    </dgm:pt>
    <dgm:pt modelId="{D6488CCA-C2BE-4985-B6B6-17E9327FC5BE}" type="parTrans" cxnId="{D1B43314-015E-4051-8B39-0957DAC1850B}">
      <dgm:prSet/>
      <dgm:spPr/>
      <dgm:t>
        <a:bodyPr/>
        <a:lstStyle/>
        <a:p>
          <a:endParaRPr lang="it-IT"/>
        </a:p>
      </dgm:t>
    </dgm:pt>
    <dgm:pt modelId="{301E3A0B-4234-4292-BBAB-DEC1964F98B3}" type="sibTrans" cxnId="{D1B43314-015E-4051-8B39-0957DAC1850B}">
      <dgm:prSet/>
      <dgm:spPr/>
      <dgm:t>
        <a:bodyPr/>
        <a:lstStyle/>
        <a:p>
          <a:endParaRPr lang="it-IT"/>
        </a:p>
      </dgm:t>
    </dgm:pt>
    <dgm:pt modelId="{A243791B-415D-408A-8DD7-626CA08B02E6}">
      <dgm:prSet phldrT="[Testo]" custT="1"/>
      <dgm:spPr/>
      <dgm:t>
        <a:bodyPr/>
        <a:lstStyle/>
        <a:p>
          <a:r>
            <a:rPr lang="it-IT" sz="2800" smtClean="0"/>
            <a:t>Defunto residente in Italia</a:t>
          </a:r>
          <a:r>
            <a:rPr lang="it-IT" sz="2800" i="1" smtClean="0">
              <a:sym typeface="Wingdings" panose="05000000000000000000" pitchFamily="2" charset="2"/>
            </a:rPr>
            <a:t>	imposta dovuta su tutti i beni e 	diritti trasferiti, anche se 	all’estero</a:t>
          </a:r>
          <a:endParaRPr lang="it-IT" sz="2800" i="1" dirty="0"/>
        </a:p>
      </dgm:t>
    </dgm:pt>
    <dgm:pt modelId="{FB011614-D58A-4FFF-BF05-9C4D3212D916}" type="parTrans" cxnId="{7DAF96ED-9726-4EBE-8130-D9EDB6F25460}">
      <dgm:prSet/>
      <dgm:spPr/>
      <dgm:t>
        <a:bodyPr/>
        <a:lstStyle/>
        <a:p>
          <a:endParaRPr lang="it-IT"/>
        </a:p>
      </dgm:t>
    </dgm:pt>
    <dgm:pt modelId="{3B829D1D-89AE-4D48-83AE-8890334E467D}" type="sibTrans" cxnId="{7DAF96ED-9726-4EBE-8130-D9EDB6F25460}">
      <dgm:prSet/>
      <dgm:spPr/>
      <dgm:t>
        <a:bodyPr/>
        <a:lstStyle/>
        <a:p>
          <a:endParaRPr lang="it-IT"/>
        </a:p>
      </dgm:t>
    </dgm:pt>
    <dgm:pt modelId="{F7C78000-169F-4667-96AF-6469B2081C86}">
      <dgm:prSet phldrT="[Testo]" custT="1"/>
      <dgm:spPr/>
      <dgm:t>
        <a:bodyPr/>
        <a:lstStyle/>
        <a:p>
          <a:r>
            <a:rPr lang="it-IT" sz="2800" smtClean="0"/>
            <a:t>Defunto residente all’estero</a:t>
          </a:r>
          <a:r>
            <a:rPr lang="it-IT" sz="2800" i="1" smtClean="0"/>
            <a:t>	imposta dovuta solo su beni e 	diritti esistenti in Italia</a:t>
          </a:r>
          <a:endParaRPr lang="it-IT" sz="2800" i="1" dirty="0"/>
        </a:p>
      </dgm:t>
    </dgm:pt>
    <dgm:pt modelId="{A4B3D2CF-EE64-46C4-80C1-04E2AB8833C6}" type="parTrans" cxnId="{6BBE869D-584A-415D-97AA-C54869CC4A5A}">
      <dgm:prSet/>
      <dgm:spPr/>
      <dgm:t>
        <a:bodyPr/>
        <a:lstStyle/>
        <a:p>
          <a:endParaRPr lang="it-IT"/>
        </a:p>
      </dgm:t>
    </dgm:pt>
    <dgm:pt modelId="{99755FC4-550C-44F3-8E51-6BB1DC04BC4C}" type="sibTrans" cxnId="{6BBE869D-584A-415D-97AA-C54869CC4A5A}">
      <dgm:prSet/>
      <dgm:spPr/>
      <dgm:t>
        <a:bodyPr/>
        <a:lstStyle/>
        <a:p>
          <a:endParaRPr lang="it-IT"/>
        </a:p>
      </dgm:t>
    </dgm:pt>
    <dgm:pt modelId="{91DFCA8D-90B8-4212-95C0-C24C8CEFC4D8}">
      <dgm:prSet phldrT="[Testo]" custT="1"/>
      <dgm:spPr/>
      <dgm:t>
        <a:bodyPr/>
        <a:lstStyle/>
        <a:p>
          <a:endParaRPr lang="it-IT" sz="2800" i="1" dirty="0">
            <a:solidFill>
              <a:schemeClr val="bg2">
                <a:lumMod val="25000"/>
              </a:schemeClr>
            </a:solidFill>
          </a:endParaRPr>
        </a:p>
      </dgm:t>
    </dgm:pt>
    <dgm:pt modelId="{08D261D6-FA5E-418E-A691-D5939BCC5CBB}" type="parTrans" cxnId="{AC3134D6-D9C9-4B43-A5B9-1F4DC7E1E110}">
      <dgm:prSet/>
      <dgm:spPr/>
    </dgm:pt>
    <dgm:pt modelId="{972FABA5-01EF-47A4-B159-3449132C5D0C}" type="sibTrans" cxnId="{AC3134D6-D9C9-4B43-A5B9-1F4DC7E1E110}">
      <dgm:prSet/>
      <dgm:spPr/>
    </dgm:pt>
    <dgm:pt modelId="{A80F6AE0-FB18-48AE-912A-56D3C45D80CE}">
      <dgm:prSet phldrT="[Testo]" custT="1"/>
      <dgm:spPr/>
      <dgm:t>
        <a:bodyPr/>
        <a:lstStyle/>
        <a:p>
          <a:r>
            <a:rPr lang="it-IT" sz="2800" i="0" smtClean="0"/>
            <a:t>Convenzioni bilaterali </a:t>
          </a:r>
          <a:r>
            <a:rPr lang="it-IT" sz="2400" i="0" smtClean="0"/>
            <a:t>(Danimarca, Regno Unito, Grecia, Israele, Stati Uniti, Svezia; Francia)</a:t>
          </a:r>
          <a:endParaRPr lang="it-IT" sz="2400" i="0" dirty="0"/>
        </a:p>
      </dgm:t>
    </dgm:pt>
    <dgm:pt modelId="{D6382C6A-E08B-4AE1-9650-D44DD34A0E0D}" type="parTrans" cxnId="{590C534D-9BB0-4211-91E6-700B82867E2B}">
      <dgm:prSet/>
      <dgm:spPr/>
    </dgm:pt>
    <dgm:pt modelId="{39BB9D41-3864-496A-9CEF-713DD76F2963}" type="sibTrans" cxnId="{590C534D-9BB0-4211-91E6-700B82867E2B}">
      <dgm:prSet/>
      <dgm:spPr/>
    </dgm:pt>
    <dgm:pt modelId="{3618E49B-A15A-40E2-B77F-97D3E8E913D7}">
      <dgm:prSet phldrT="[Testo]" custT="1"/>
      <dgm:spPr/>
      <dgm:t>
        <a:bodyPr/>
        <a:lstStyle/>
        <a:p>
          <a:endParaRPr lang="it-IT" sz="2800" i="1" dirty="0">
            <a:solidFill>
              <a:schemeClr val="bg2">
                <a:lumMod val="25000"/>
              </a:schemeClr>
            </a:solidFill>
          </a:endParaRPr>
        </a:p>
      </dgm:t>
    </dgm:pt>
    <dgm:pt modelId="{302DC4DE-185E-42BF-A9E9-ACDA8A268A70}" type="parTrans" cxnId="{6263FAE8-6760-4F7E-8F7E-9E607B2C8446}">
      <dgm:prSet/>
      <dgm:spPr/>
    </dgm:pt>
    <dgm:pt modelId="{59DD5554-FEC2-466B-A160-972C8AE97DB4}" type="sibTrans" cxnId="{6263FAE8-6760-4F7E-8F7E-9E607B2C8446}">
      <dgm:prSet/>
      <dgm:spPr/>
    </dgm:pt>
    <dgm:pt modelId="{3DF3223D-5EF7-4C51-807C-74B8EDF2BB75}" type="pres">
      <dgm:prSet presAssocID="{B8266F44-1149-4FFF-880C-6EA3104E9D8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D285A1F-DAE0-4022-9C77-37B8D1B15C17}" type="pres">
      <dgm:prSet presAssocID="{3925651F-B044-410B-BAE3-6F0EFBB799B2}" presName="linNode" presStyleCnt="0"/>
      <dgm:spPr/>
      <dgm:t>
        <a:bodyPr/>
        <a:lstStyle/>
        <a:p>
          <a:endParaRPr lang="it-IT"/>
        </a:p>
      </dgm:t>
    </dgm:pt>
    <dgm:pt modelId="{2A42BE68-923F-4E1F-A976-8910CDD41B14}" type="pres">
      <dgm:prSet presAssocID="{3925651F-B044-410B-BAE3-6F0EFBB799B2}" presName="parentText" presStyleLbl="node1" presStyleIdx="0" presStyleCnt="1" custScaleX="134499" custScaleY="51928" custLinFactNeighborX="-15784" custLinFactNeighborY="301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75E3DA0-3A5D-4A8E-9045-CFB945DE92C0}" type="pres">
      <dgm:prSet presAssocID="{3925651F-B044-410B-BAE3-6F0EFBB799B2}" presName="descendantText" presStyleLbl="alignAccFollowNode1" presStyleIdx="0" presStyleCnt="1" custScaleY="11924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85B391E-8E93-4DED-9B3A-820D95B2ECB5}" type="presOf" srcId="{3618E49B-A15A-40E2-B77F-97D3E8E913D7}" destId="{375E3DA0-3A5D-4A8E-9045-CFB945DE92C0}" srcOrd="0" destOrd="3" presId="urn:microsoft.com/office/officeart/2005/8/layout/vList5"/>
    <dgm:cxn modelId="{4FB78FC0-388F-406E-8799-8293D5E38A93}" type="presOf" srcId="{A80F6AE0-FB18-48AE-912A-56D3C45D80CE}" destId="{375E3DA0-3A5D-4A8E-9045-CFB945DE92C0}" srcOrd="0" destOrd="4" presId="urn:microsoft.com/office/officeart/2005/8/layout/vList5"/>
    <dgm:cxn modelId="{AC3134D6-D9C9-4B43-A5B9-1F4DC7E1E110}" srcId="{3925651F-B044-410B-BAE3-6F0EFBB799B2}" destId="{91DFCA8D-90B8-4212-95C0-C24C8CEFC4D8}" srcOrd="1" destOrd="0" parTransId="{08D261D6-FA5E-418E-A691-D5939BCC5CBB}" sibTransId="{972FABA5-01EF-47A4-B159-3449132C5D0C}"/>
    <dgm:cxn modelId="{6BBE869D-584A-415D-97AA-C54869CC4A5A}" srcId="{3925651F-B044-410B-BAE3-6F0EFBB799B2}" destId="{F7C78000-169F-4667-96AF-6469B2081C86}" srcOrd="2" destOrd="0" parTransId="{A4B3D2CF-EE64-46C4-80C1-04E2AB8833C6}" sibTransId="{99755FC4-550C-44F3-8E51-6BB1DC04BC4C}"/>
    <dgm:cxn modelId="{B0B57E29-FDC7-4F43-9012-64176E18D717}" type="presOf" srcId="{A243791B-415D-408A-8DD7-626CA08B02E6}" destId="{375E3DA0-3A5D-4A8E-9045-CFB945DE92C0}" srcOrd="0" destOrd="0" presId="urn:microsoft.com/office/officeart/2005/8/layout/vList5"/>
    <dgm:cxn modelId="{590C534D-9BB0-4211-91E6-700B82867E2B}" srcId="{3925651F-B044-410B-BAE3-6F0EFBB799B2}" destId="{A80F6AE0-FB18-48AE-912A-56D3C45D80CE}" srcOrd="4" destOrd="0" parTransId="{D6382C6A-E08B-4AE1-9650-D44DD34A0E0D}" sibTransId="{39BB9D41-3864-496A-9CEF-713DD76F2963}"/>
    <dgm:cxn modelId="{A8BF3B18-C479-44A7-A9F1-F6E650CBF5C1}" type="presOf" srcId="{91DFCA8D-90B8-4212-95C0-C24C8CEFC4D8}" destId="{375E3DA0-3A5D-4A8E-9045-CFB945DE92C0}" srcOrd="0" destOrd="1" presId="urn:microsoft.com/office/officeart/2005/8/layout/vList5"/>
    <dgm:cxn modelId="{AFC9CE1C-B5C8-481E-9784-9EB2DC0613C8}" type="presOf" srcId="{B8266F44-1149-4FFF-880C-6EA3104E9D82}" destId="{3DF3223D-5EF7-4C51-807C-74B8EDF2BB75}" srcOrd="0" destOrd="0" presId="urn:microsoft.com/office/officeart/2005/8/layout/vList5"/>
    <dgm:cxn modelId="{244F2667-B345-4940-BBEF-01DB687656EF}" type="presOf" srcId="{F7C78000-169F-4667-96AF-6469B2081C86}" destId="{375E3DA0-3A5D-4A8E-9045-CFB945DE92C0}" srcOrd="0" destOrd="2" presId="urn:microsoft.com/office/officeart/2005/8/layout/vList5"/>
    <dgm:cxn modelId="{A7F79093-9B40-4F92-9360-5149AB559D56}" type="presOf" srcId="{3925651F-B044-410B-BAE3-6F0EFBB799B2}" destId="{2A42BE68-923F-4E1F-A976-8910CDD41B14}" srcOrd="0" destOrd="0" presId="urn:microsoft.com/office/officeart/2005/8/layout/vList5"/>
    <dgm:cxn modelId="{D1B43314-015E-4051-8B39-0957DAC1850B}" srcId="{B8266F44-1149-4FFF-880C-6EA3104E9D82}" destId="{3925651F-B044-410B-BAE3-6F0EFBB799B2}" srcOrd="0" destOrd="0" parTransId="{D6488CCA-C2BE-4985-B6B6-17E9327FC5BE}" sibTransId="{301E3A0B-4234-4292-BBAB-DEC1964F98B3}"/>
    <dgm:cxn modelId="{7DAF96ED-9726-4EBE-8130-D9EDB6F25460}" srcId="{3925651F-B044-410B-BAE3-6F0EFBB799B2}" destId="{A243791B-415D-408A-8DD7-626CA08B02E6}" srcOrd="0" destOrd="0" parTransId="{FB011614-D58A-4FFF-BF05-9C4D3212D916}" sibTransId="{3B829D1D-89AE-4D48-83AE-8890334E467D}"/>
    <dgm:cxn modelId="{6263FAE8-6760-4F7E-8F7E-9E607B2C8446}" srcId="{3925651F-B044-410B-BAE3-6F0EFBB799B2}" destId="{3618E49B-A15A-40E2-B77F-97D3E8E913D7}" srcOrd="3" destOrd="0" parTransId="{302DC4DE-185E-42BF-A9E9-ACDA8A268A70}" sibTransId="{59DD5554-FEC2-466B-A160-972C8AE97DB4}"/>
    <dgm:cxn modelId="{EF9FBA67-A1D5-4E60-8A21-F08AECD6F01C}" type="presParOf" srcId="{3DF3223D-5EF7-4C51-807C-74B8EDF2BB75}" destId="{5D285A1F-DAE0-4022-9C77-37B8D1B15C17}" srcOrd="0" destOrd="0" presId="urn:microsoft.com/office/officeart/2005/8/layout/vList5"/>
    <dgm:cxn modelId="{CC5A5525-F7F8-4605-8CDB-8CF83C6059B0}" type="presParOf" srcId="{5D285A1F-DAE0-4022-9C77-37B8D1B15C17}" destId="{2A42BE68-923F-4E1F-A976-8910CDD41B14}" srcOrd="0" destOrd="0" presId="urn:microsoft.com/office/officeart/2005/8/layout/vList5"/>
    <dgm:cxn modelId="{A4090BBC-8DD2-4D8E-88C6-F755611EB2BB}" type="presParOf" srcId="{5D285A1F-DAE0-4022-9C77-37B8D1B15C17}" destId="{375E3DA0-3A5D-4A8E-9045-CFB945DE92C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8266F44-1149-4FFF-880C-6EA3104E9D82}" type="doc">
      <dgm:prSet loTypeId="urn:microsoft.com/office/officeart/2005/8/layout/vList5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it-IT"/>
        </a:p>
      </dgm:t>
    </dgm:pt>
    <dgm:pt modelId="{3925651F-B044-410B-BAE3-6F0EFBB799B2}">
      <dgm:prSet phldrT="[Testo]" custT="1"/>
      <dgm:spPr/>
      <dgm:t>
        <a:bodyPr/>
        <a:lstStyle/>
        <a:p>
          <a:r>
            <a:rPr lang="it-IT" sz="3400" b="1" smtClean="0"/>
            <a:t>Ambito soggettivo</a:t>
          </a:r>
          <a:endParaRPr lang="it-IT" sz="1800" b="1" dirty="0"/>
        </a:p>
      </dgm:t>
    </dgm:pt>
    <dgm:pt modelId="{D6488CCA-C2BE-4985-B6B6-17E9327FC5BE}" type="parTrans" cxnId="{D1B43314-015E-4051-8B39-0957DAC1850B}">
      <dgm:prSet/>
      <dgm:spPr/>
      <dgm:t>
        <a:bodyPr/>
        <a:lstStyle/>
        <a:p>
          <a:endParaRPr lang="it-IT"/>
        </a:p>
      </dgm:t>
    </dgm:pt>
    <dgm:pt modelId="{301E3A0B-4234-4292-BBAB-DEC1964F98B3}" type="sibTrans" cxnId="{D1B43314-015E-4051-8B39-0957DAC1850B}">
      <dgm:prSet/>
      <dgm:spPr/>
      <dgm:t>
        <a:bodyPr/>
        <a:lstStyle/>
        <a:p>
          <a:endParaRPr lang="it-IT"/>
        </a:p>
      </dgm:t>
    </dgm:pt>
    <dgm:pt modelId="{A243791B-415D-408A-8DD7-626CA08B02E6}">
      <dgm:prSet phldrT="[Testo]" custT="1"/>
      <dgm:spPr/>
      <dgm:t>
        <a:bodyPr/>
        <a:lstStyle/>
        <a:p>
          <a:r>
            <a:rPr lang="it-IT" sz="2800" smtClean="0"/>
            <a:t>Imposta dovuta dagli </a:t>
          </a:r>
          <a:r>
            <a:rPr lang="it-IT" sz="2800" b="1" smtClean="0"/>
            <a:t>eredi</a:t>
          </a:r>
          <a:r>
            <a:rPr lang="it-IT" sz="2800" b="0" smtClean="0"/>
            <a:t>, con obbligazione solidale al pagamento dell’imposta complessivamente dovuta da eredi e legatari</a:t>
          </a:r>
          <a:endParaRPr lang="it-IT" sz="2800" i="1" dirty="0"/>
        </a:p>
      </dgm:t>
    </dgm:pt>
    <dgm:pt modelId="{FB011614-D58A-4FFF-BF05-9C4D3212D916}" type="parTrans" cxnId="{7DAF96ED-9726-4EBE-8130-D9EDB6F25460}">
      <dgm:prSet/>
      <dgm:spPr/>
      <dgm:t>
        <a:bodyPr/>
        <a:lstStyle/>
        <a:p>
          <a:endParaRPr lang="it-IT"/>
        </a:p>
      </dgm:t>
    </dgm:pt>
    <dgm:pt modelId="{3B829D1D-89AE-4D48-83AE-8890334E467D}" type="sibTrans" cxnId="{7DAF96ED-9726-4EBE-8130-D9EDB6F25460}">
      <dgm:prSet/>
      <dgm:spPr/>
      <dgm:t>
        <a:bodyPr/>
        <a:lstStyle/>
        <a:p>
          <a:endParaRPr lang="it-IT"/>
        </a:p>
      </dgm:t>
    </dgm:pt>
    <dgm:pt modelId="{89844246-C80A-4852-BF92-76CEDFD760E9}">
      <dgm:prSet phldrT="[Testo]" custT="1"/>
      <dgm:spPr/>
      <dgm:t>
        <a:bodyPr/>
        <a:lstStyle/>
        <a:p>
          <a:r>
            <a:rPr lang="it-IT" sz="2800" smtClean="0"/>
            <a:t>Imposta dovuta dai </a:t>
          </a:r>
          <a:r>
            <a:rPr lang="it-IT" sz="2800" b="1" smtClean="0"/>
            <a:t>legatari</a:t>
          </a:r>
          <a:r>
            <a:rPr lang="it-IT" sz="2800" b="0" smtClean="0"/>
            <a:t>, con obbligazione al pagamento dell’imposta dovuta limitatamente al legato ricevuto</a:t>
          </a:r>
          <a:endParaRPr lang="it-IT" sz="2800" i="1" dirty="0"/>
        </a:p>
      </dgm:t>
    </dgm:pt>
    <dgm:pt modelId="{956E79EE-A0A6-47CA-870D-8D48AD513497}" type="parTrans" cxnId="{D30CE06A-BB07-4AD9-8203-94F6BB181113}">
      <dgm:prSet/>
      <dgm:spPr/>
    </dgm:pt>
    <dgm:pt modelId="{6D5BB05A-B7AC-4443-B815-0BF935D448CF}" type="sibTrans" cxnId="{D30CE06A-BB07-4AD9-8203-94F6BB181113}">
      <dgm:prSet/>
      <dgm:spPr/>
    </dgm:pt>
    <dgm:pt modelId="{CC668F87-C839-4720-B1AD-27B2AECC9947}">
      <dgm:prSet phldrT="[Testo]" custT="1"/>
      <dgm:spPr/>
      <dgm:t>
        <a:bodyPr/>
        <a:lstStyle/>
        <a:p>
          <a:endParaRPr lang="it-IT" sz="2800" i="1" dirty="0">
            <a:solidFill>
              <a:schemeClr val="bg2">
                <a:lumMod val="25000"/>
              </a:schemeClr>
            </a:solidFill>
          </a:endParaRPr>
        </a:p>
      </dgm:t>
    </dgm:pt>
    <dgm:pt modelId="{D4559DD4-00E1-4980-85E2-135C0117EBDD}" type="parTrans" cxnId="{6CF3BC77-BEBC-47A4-BEA1-7EC8A5591B76}">
      <dgm:prSet/>
      <dgm:spPr/>
    </dgm:pt>
    <dgm:pt modelId="{5B1C403F-4422-41CB-9755-F42BA66C17E7}" type="sibTrans" cxnId="{6CF3BC77-BEBC-47A4-BEA1-7EC8A5591B76}">
      <dgm:prSet/>
      <dgm:spPr/>
    </dgm:pt>
    <dgm:pt modelId="{64C0C004-3E53-438A-874B-67AF746BA3E7}">
      <dgm:prSet phldrT="[Testo]" custT="1"/>
      <dgm:spPr/>
      <dgm:t>
        <a:bodyPr/>
        <a:lstStyle/>
        <a:p>
          <a:r>
            <a:rPr lang="it-IT" sz="2800" i="0" smtClean="0"/>
            <a:t>Imposta dovuta dall’</a:t>
          </a:r>
          <a:r>
            <a:rPr lang="it-IT" sz="2800" b="1" i="0" smtClean="0"/>
            <a:t>erede con beneficio d’inventario</a:t>
          </a:r>
          <a:r>
            <a:rPr lang="it-IT" sz="2800" b="0" i="0" smtClean="0"/>
            <a:t>, con obbligazione solidale al pagamento dell’imposta ma solo entro i limiti della propria quota</a:t>
          </a:r>
          <a:endParaRPr lang="it-IT" sz="2800" i="0" dirty="0"/>
        </a:p>
      </dgm:t>
    </dgm:pt>
    <dgm:pt modelId="{C97F3638-2751-4380-A240-A10FC28EB138}" type="parTrans" cxnId="{DCEF4E65-9092-4DAC-AF99-B0E4AD93AC15}">
      <dgm:prSet/>
      <dgm:spPr/>
    </dgm:pt>
    <dgm:pt modelId="{B1D35836-62A3-4F53-94B9-9F75EEB3D781}" type="sibTrans" cxnId="{DCEF4E65-9092-4DAC-AF99-B0E4AD93AC15}">
      <dgm:prSet/>
      <dgm:spPr/>
    </dgm:pt>
    <dgm:pt modelId="{C97F4CB0-2B1B-416A-BBDA-319A40C2214C}">
      <dgm:prSet phldrT="[Testo]" custT="1"/>
      <dgm:spPr/>
      <dgm:t>
        <a:bodyPr/>
        <a:lstStyle/>
        <a:p>
          <a:endParaRPr lang="it-IT" sz="2800" i="1" dirty="0">
            <a:solidFill>
              <a:schemeClr val="bg2">
                <a:lumMod val="25000"/>
              </a:schemeClr>
            </a:solidFill>
          </a:endParaRPr>
        </a:p>
      </dgm:t>
    </dgm:pt>
    <dgm:pt modelId="{46BD4FA6-74AC-4AC3-A7BB-16A7A3BBA3B5}" type="parTrans" cxnId="{90D9C6C8-C44E-49B0-8F07-85023FB518BB}">
      <dgm:prSet/>
      <dgm:spPr/>
    </dgm:pt>
    <dgm:pt modelId="{AD23FFDE-246E-4D22-9DB2-4CC6D55031DA}" type="sibTrans" cxnId="{90D9C6C8-C44E-49B0-8F07-85023FB518BB}">
      <dgm:prSet/>
      <dgm:spPr/>
    </dgm:pt>
    <dgm:pt modelId="{3DF3223D-5EF7-4C51-807C-74B8EDF2BB75}" type="pres">
      <dgm:prSet presAssocID="{B8266F44-1149-4FFF-880C-6EA3104E9D8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D285A1F-DAE0-4022-9C77-37B8D1B15C17}" type="pres">
      <dgm:prSet presAssocID="{3925651F-B044-410B-BAE3-6F0EFBB799B2}" presName="linNode" presStyleCnt="0"/>
      <dgm:spPr/>
      <dgm:t>
        <a:bodyPr/>
        <a:lstStyle/>
        <a:p>
          <a:endParaRPr lang="it-IT"/>
        </a:p>
      </dgm:t>
    </dgm:pt>
    <dgm:pt modelId="{2A42BE68-923F-4E1F-A976-8910CDD41B14}" type="pres">
      <dgm:prSet presAssocID="{3925651F-B044-410B-BAE3-6F0EFBB799B2}" presName="parentText" presStyleLbl="node1" presStyleIdx="0" presStyleCnt="1" custScaleX="134499" custScaleY="51928" custLinFactNeighborX="-15784" custLinFactNeighborY="301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75E3DA0-3A5D-4A8E-9045-CFB945DE92C0}" type="pres">
      <dgm:prSet presAssocID="{3925651F-B044-410B-BAE3-6F0EFBB799B2}" presName="descendantText" presStyleLbl="alignAccFollowNode1" presStyleIdx="0" presStyleCnt="1" custScaleX="151246" custScaleY="15442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71A2760-C671-45D7-A93D-5C5E9E181325}" type="presOf" srcId="{B8266F44-1149-4FFF-880C-6EA3104E9D82}" destId="{3DF3223D-5EF7-4C51-807C-74B8EDF2BB75}" srcOrd="0" destOrd="0" presId="urn:microsoft.com/office/officeart/2005/8/layout/vList5"/>
    <dgm:cxn modelId="{90D9C6C8-C44E-49B0-8F07-85023FB518BB}" srcId="{3925651F-B044-410B-BAE3-6F0EFBB799B2}" destId="{C97F4CB0-2B1B-416A-BBDA-319A40C2214C}" srcOrd="3" destOrd="0" parTransId="{46BD4FA6-74AC-4AC3-A7BB-16A7A3BBA3B5}" sibTransId="{AD23FFDE-246E-4D22-9DB2-4CC6D55031DA}"/>
    <dgm:cxn modelId="{D1B43314-015E-4051-8B39-0957DAC1850B}" srcId="{B8266F44-1149-4FFF-880C-6EA3104E9D82}" destId="{3925651F-B044-410B-BAE3-6F0EFBB799B2}" srcOrd="0" destOrd="0" parTransId="{D6488CCA-C2BE-4985-B6B6-17E9327FC5BE}" sibTransId="{301E3A0B-4234-4292-BBAB-DEC1964F98B3}"/>
    <dgm:cxn modelId="{7DAF96ED-9726-4EBE-8130-D9EDB6F25460}" srcId="{3925651F-B044-410B-BAE3-6F0EFBB799B2}" destId="{A243791B-415D-408A-8DD7-626CA08B02E6}" srcOrd="0" destOrd="0" parTransId="{FB011614-D58A-4FFF-BF05-9C4D3212D916}" sibTransId="{3B829D1D-89AE-4D48-83AE-8890334E467D}"/>
    <dgm:cxn modelId="{6C8A676C-9DF5-4D9B-AA99-0E5E315B3551}" type="presOf" srcId="{A243791B-415D-408A-8DD7-626CA08B02E6}" destId="{375E3DA0-3A5D-4A8E-9045-CFB945DE92C0}" srcOrd="0" destOrd="0" presId="urn:microsoft.com/office/officeart/2005/8/layout/vList5"/>
    <dgm:cxn modelId="{15990FC4-94F5-43B3-A320-7CE4CD91D3A2}" type="presOf" srcId="{CC668F87-C839-4720-B1AD-27B2AECC9947}" destId="{375E3DA0-3A5D-4A8E-9045-CFB945DE92C0}" srcOrd="0" destOrd="1" presId="urn:microsoft.com/office/officeart/2005/8/layout/vList5"/>
    <dgm:cxn modelId="{6CF3BC77-BEBC-47A4-BEA1-7EC8A5591B76}" srcId="{3925651F-B044-410B-BAE3-6F0EFBB799B2}" destId="{CC668F87-C839-4720-B1AD-27B2AECC9947}" srcOrd="1" destOrd="0" parTransId="{D4559DD4-00E1-4980-85E2-135C0117EBDD}" sibTransId="{5B1C403F-4422-41CB-9755-F42BA66C17E7}"/>
    <dgm:cxn modelId="{511030B7-323E-4D2E-B6BD-F79CC3726838}" type="presOf" srcId="{3925651F-B044-410B-BAE3-6F0EFBB799B2}" destId="{2A42BE68-923F-4E1F-A976-8910CDD41B14}" srcOrd="0" destOrd="0" presId="urn:microsoft.com/office/officeart/2005/8/layout/vList5"/>
    <dgm:cxn modelId="{DCEF4E65-9092-4DAC-AF99-B0E4AD93AC15}" srcId="{3925651F-B044-410B-BAE3-6F0EFBB799B2}" destId="{64C0C004-3E53-438A-874B-67AF746BA3E7}" srcOrd="4" destOrd="0" parTransId="{C97F3638-2751-4380-A240-A10FC28EB138}" sibTransId="{B1D35836-62A3-4F53-94B9-9F75EEB3D781}"/>
    <dgm:cxn modelId="{3991756B-0780-4325-8859-7D26017F7DE6}" type="presOf" srcId="{89844246-C80A-4852-BF92-76CEDFD760E9}" destId="{375E3DA0-3A5D-4A8E-9045-CFB945DE92C0}" srcOrd="0" destOrd="2" presId="urn:microsoft.com/office/officeart/2005/8/layout/vList5"/>
    <dgm:cxn modelId="{1B23C6D1-FE30-406B-AE63-F53C7128BA83}" type="presOf" srcId="{64C0C004-3E53-438A-874B-67AF746BA3E7}" destId="{375E3DA0-3A5D-4A8E-9045-CFB945DE92C0}" srcOrd="0" destOrd="4" presId="urn:microsoft.com/office/officeart/2005/8/layout/vList5"/>
    <dgm:cxn modelId="{D30CE06A-BB07-4AD9-8203-94F6BB181113}" srcId="{3925651F-B044-410B-BAE3-6F0EFBB799B2}" destId="{89844246-C80A-4852-BF92-76CEDFD760E9}" srcOrd="2" destOrd="0" parTransId="{956E79EE-A0A6-47CA-870D-8D48AD513497}" sibTransId="{6D5BB05A-B7AC-4443-B815-0BF935D448CF}"/>
    <dgm:cxn modelId="{FD358D92-078A-435F-BC78-6DE65EBE37E6}" type="presOf" srcId="{C97F4CB0-2B1B-416A-BBDA-319A40C2214C}" destId="{375E3DA0-3A5D-4A8E-9045-CFB945DE92C0}" srcOrd="0" destOrd="3" presId="urn:microsoft.com/office/officeart/2005/8/layout/vList5"/>
    <dgm:cxn modelId="{E23C8617-209C-49F3-987A-ADC583DD0DF8}" type="presParOf" srcId="{3DF3223D-5EF7-4C51-807C-74B8EDF2BB75}" destId="{5D285A1F-DAE0-4022-9C77-37B8D1B15C17}" srcOrd="0" destOrd="0" presId="urn:microsoft.com/office/officeart/2005/8/layout/vList5"/>
    <dgm:cxn modelId="{625CB981-3022-4C3D-BE4C-E1955A114615}" type="presParOf" srcId="{5D285A1F-DAE0-4022-9C77-37B8D1B15C17}" destId="{2A42BE68-923F-4E1F-A976-8910CDD41B14}" srcOrd="0" destOrd="0" presId="urn:microsoft.com/office/officeart/2005/8/layout/vList5"/>
    <dgm:cxn modelId="{B072074C-AEEE-483E-8B91-821E16F4F039}" type="presParOf" srcId="{5D285A1F-DAE0-4022-9C77-37B8D1B15C17}" destId="{375E3DA0-3A5D-4A8E-9045-CFB945DE92C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8266F44-1149-4FFF-880C-6EA3104E9D82}" type="doc">
      <dgm:prSet loTypeId="urn:microsoft.com/office/officeart/2005/8/layout/vList5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it-IT"/>
        </a:p>
      </dgm:t>
    </dgm:pt>
    <dgm:pt modelId="{3925651F-B044-410B-BAE3-6F0EFBB799B2}">
      <dgm:prSet phldrT="[Testo]" custT="1"/>
      <dgm:spPr/>
      <dgm:t>
        <a:bodyPr/>
        <a:lstStyle/>
        <a:p>
          <a:r>
            <a:rPr lang="it-IT" sz="3400" b="1" smtClean="0"/>
            <a:t>Determinazione dell’imposta</a:t>
          </a:r>
          <a:endParaRPr lang="it-IT" sz="1800" b="1" dirty="0"/>
        </a:p>
      </dgm:t>
    </dgm:pt>
    <dgm:pt modelId="{D6488CCA-C2BE-4985-B6B6-17E9327FC5BE}" type="parTrans" cxnId="{D1B43314-015E-4051-8B39-0957DAC1850B}">
      <dgm:prSet/>
      <dgm:spPr/>
      <dgm:t>
        <a:bodyPr/>
        <a:lstStyle/>
        <a:p>
          <a:endParaRPr lang="it-IT"/>
        </a:p>
      </dgm:t>
    </dgm:pt>
    <dgm:pt modelId="{301E3A0B-4234-4292-BBAB-DEC1964F98B3}" type="sibTrans" cxnId="{D1B43314-015E-4051-8B39-0957DAC1850B}">
      <dgm:prSet/>
      <dgm:spPr/>
      <dgm:t>
        <a:bodyPr/>
        <a:lstStyle/>
        <a:p>
          <a:endParaRPr lang="it-IT"/>
        </a:p>
      </dgm:t>
    </dgm:pt>
    <dgm:pt modelId="{A243791B-415D-408A-8DD7-626CA08B02E6}">
      <dgm:prSet phldrT="[Testo]" custT="1"/>
      <dgm:spPr/>
      <dgm:t>
        <a:bodyPr/>
        <a:lstStyle/>
        <a:p>
          <a:r>
            <a:rPr lang="it-IT" sz="2800" dirty="0" smtClean="0"/>
            <a:t>Aliquote variabili in relazione a </a:t>
          </a:r>
          <a:r>
            <a:rPr lang="it-IT" sz="2800" b="1" dirty="0" smtClean="0"/>
            <a:t>grado di parentela </a:t>
          </a:r>
          <a:r>
            <a:rPr lang="it-IT" sz="2800" b="0" dirty="0" smtClean="0"/>
            <a:t>o </a:t>
          </a:r>
          <a:r>
            <a:rPr lang="it-IT" sz="2800" b="1" dirty="0" smtClean="0"/>
            <a:t>affinità</a:t>
          </a:r>
          <a:endParaRPr lang="it-IT" sz="2800" i="1" dirty="0"/>
        </a:p>
      </dgm:t>
    </dgm:pt>
    <dgm:pt modelId="{FB011614-D58A-4FFF-BF05-9C4D3212D916}" type="parTrans" cxnId="{7DAF96ED-9726-4EBE-8130-D9EDB6F25460}">
      <dgm:prSet/>
      <dgm:spPr/>
      <dgm:t>
        <a:bodyPr/>
        <a:lstStyle/>
        <a:p>
          <a:endParaRPr lang="it-IT"/>
        </a:p>
      </dgm:t>
    </dgm:pt>
    <dgm:pt modelId="{3B829D1D-89AE-4D48-83AE-8890334E467D}" type="sibTrans" cxnId="{7DAF96ED-9726-4EBE-8130-D9EDB6F25460}">
      <dgm:prSet/>
      <dgm:spPr/>
      <dgm:t>
        <a:bodyPr/>
        <a:lstStyle/>
        <a:p>
          <a:endParaRPr lang="it-IT"/>
        </a:p>
      </dgm:t>
    </dgm:pt>
    <dgm:pt modelId="{10F568D9-5ECC-4F4A-B603-B8D855164D99}">
      <dgm:prSet phldrT="[Testo]" custT="1"/>
      <dgm:spPr/>
      <dgm:t>
        <a:bodyPr/>
        <a:lstStyle/>
        <a:p>
          <a:r>
            <a:rPr lang="it-IT" sz="2800" smtClean="0"/>
            <a:t>Previsione di </a:t>
          </a:r>
          <a:r>
            <a:rPr lang="it-IT" sz="2800" b="1" smtClean="0"/>
            <a:t>franchigie</a:t>
          </a:r>
          <a:endParaRPr lang="it-IT" sz="2800" i="1" dirty="0"/>
        </a:p>
      </dgm:t>
    </dgm:pt>
    <dgm:pt modelId="{E563F280-7B06-47E9-91C2-31F1EADB95A2}" type="parTrans" cxnId="{9E864BC2-EA04-499E-8B8D-75E15C874FB8}">
      <dgm:prSet/>
      <dgm:spPr/>
      <dgm:t>
        <a:bodyPr/>
        <a:lstStyle/>
        <a:p>
          <a:endParaRPr lang="it-IT"/>
        </a:p>
      </dgm:t>
    </dgm:pt>
    <dgm:pt modelId="{E24DFD11-34AA-4CE3-8B7A-E1414A857D9B}" type="sibTrans" cxnId="{9E864BC2-EA04-499E-8B8D-75E15C874FB8}">
      <dgm:prSet/>
      <dgm:spPr/>
      <dgm:t>
        <a:bodyPr/>
        <a:lstStyle/>
        <a:p>
          <a:endParaRPr lang="it-IT"/>
        </a:p>
      </dgm:t>
    </dgm:pt>
    <dgm:pt modelId="{FAFF698A-D57B-4928-873C-E875143A6B06}">
      <dgm:prSet phldrT="[Testo]" custT="1"/>
      <dgm:spPr/>
      <dgm:t>
        <a:bodyPr/>
        <a:lstStyle/>
        <a:p>
          <a:endParaRPr lang="it-IT" sz="2800" i="1" dirty="0">
            <a:solidFill>
              <a:schemeClr val="bg2">
                <a:lumMod val="25000"/>
              </a:schemeClr>
            </a:solidFill>
          </a:endParaRPr>
        </a:p>
      </dgm:t>
    </dgm:pt>
    <dgm:pt modelId="{CB893101-1B2E-47EE-8916-5FD4B605C1DA}" type="parTrans" cxnId="{6D1F1914-4E7C-42C6-B573-001922E2DA24}">
      <dgm:prSet/>
      <dgm:spPr/>
      <dgm:t>
        <a:bodyPr/>
        <a:lstStyle/>
        <a:p>
          <a:endParaRPr lang="it-IT"/>
        </a:p>
      </dgm:t>
    </dgm:pt>
    <dgm:pt modelId="{0A9BAFCF-C0BE-4341-A80D-F9A40EA50103}" type="sibTrans" cxnId="{6D1F1914-4E7C-42C6-B573-001922E2DA24}">
      <dgm:prSet/>
      <dgm:spPr/>
      <dgm:t>
        <a:bodyPr/>
        <a:lstStyle/>
        <a:p>
          <a:endParaRPr lang="it-IT"/>
        </a:p>
      </dgm:t>
    </dgm:pt>
    <dgm:pt modelId="{3DF3223D-5EF7-4C51-807C-74B8EDF2BB75}" type="pres">
      <dgm:prSet presAssocID="{B8266F44-1149-4FFF-880C-6EA3104E9D8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D285A1F-DAE0-4022-9C77-37B8D1B15C17}" type="pres">
      <dgm:prSet presAssocID="{3925651F-B044-410B-BAE3-6F0EFBB799B2}" presName="linNode" presStyleCnt="0"/>
      <dgm:spPr/>
      <dgm:t>
        <a:bodyPr/>
        <a:lstStyle/>
        <a:p>
          <a:endParaRPr lang="it-IT"/>
        </a:p>
      </dgm:t>
    </dgm:pt>
    <dgm:pt modelId="{2A42BE68-923F-4E1F-A976-8910CDD41B14}" type="pres">
      <dgm:prSet presAssocID="{3925651F-B044-410B-BAE3-6F0EFBB799B2}" presName="parentText" presStyleLbl="node1" presStyleIdx="0" presStyleCnt="1" custScaleX="134499" custScaleY="51928" custLinFactNeighborX="-15784" custLinFactNeighborY="301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75E3DA0-3A5D-4A8E-9045-CFB945DE92C0}" type="pres">
      <dgm:prSet presAssocID="{3925651F-B044-410B-BAE3-6F0EFBB799B2}" presName="descendantText" presStyleLbl="alignAccFollowNode1" presStyleIdx="0" presStyleCnt="1" custScaleX="151246" custScaleY="15442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7AA17DC-F489-43E2-9A05-A0528849356E}" type="presOf" srcId="{3925651F-B044-410B-BAE3-6F0EFBB799B2}" destId="{2A42BE68-923F-4E1F-A976-8910CDD41B14}" srcOrd="0" destOrd="0" presId="urn:microsoft.com/office/officeart/2005/8/layout/vList5"/>
    <dgm:cxn modelId="{D1B43314-015E-4051-8B39-0957DAC1850B}" srcId="{B8266F44-1149-4FFF-880C-6EA3104E9D82}" destId="{3925651F-B044-410B-BAE3-6F0EFBB799B2}" srcOrd="0" destOrd="0" parTransId="{D6488CCA-C2BE-4985-B6B6-17E9327FC5BE}" sibTransId="{301E3A0B-4234-4292-BBAB-DEC1964F98B3}"/>
    <dgm:cxn modelId="{7DAF96ED-9726-4EBE-8130-D9EDB6F25460}" srcId="{3925651F-B044-410B-BAE3-6F0EFBB799B2}" destId="{A243791B-415D-408A-8DD7-626CA08B02E6}" srcOrd="0" destOrd="0" parTransId="{FB011614-D58A-4FFF-BF05-9C4D3212D916}" sibTransId="{3B829D1D-89AE-4D48-83AE-8890334E467D}"/>
    <dgm:cxn modelId="{A359349A-83A8-418C-AAF2-CEAC164364DD}" type="presOf" srcId="{B8266F44-1149-4FFF-880C-6EA3104E9D82}" destId="{3DF3223D-5EF7-4C51-807C-74B8EDF2BB75}" srcOrd="0" destOrd="0" presId="urn:microsoft.com/office/officeart/2005/8/layout/vList5"/>
    <dgm:cxn modelId="{32F0FBDB-7F57-4E64-9156-5386FAD0FEB6}" type="presOf" srcId="{A243791B-415D-408A-8DD7-626CA08B02E6}" destId="{375E3DA0-3A5D-4A8E-9045-CFB945DE92C0}" srcOrd="0" destOrd="0" presId="urn:microsoft.com/office/officeart/2005/8/layout/vList5"/>
    <dgm:cxn modelId="{9E864BC2-EA04-499E-8B8D-75E15C874FB8}" srcId="{3925651F-B044-410B-BAE3-6F0EFBB799B2}" destId="{10F568D9-5ECC-4F4A-B603-B8D855164D99}" srcOrd="2" destOrd="0" parTransId="{E563F280-7B06-47E9-91C2-31F1EADB95A2}" sibTransId="{E24DFD11-34AA-4CE3-8B7A-E1414A857D9B}"/>
    <dgm:cxn modelId="{6D1F1914-4E7C-42C6-B573-001922E2DA24}" srcId="{3925651F-B044-410B-BAE3-6F0EFBB799B2}" destId="{FAFF698A-D57B-4928-873C-E875143A6B06}" srcOrd="1" destOrd="0" parTransId="{CB893101-1B2E-47EE-8916-5FD4B605C1DA}" sibTransId="{0A9BAFCF-C0BE-4341-A80D-F9A40EA50103}"/>
    <dgm:cxn modelId="{DE348C8D-4B1D-4676-A3E9-E070F2F308DB}" type="presOf" srcId="{FAFF698A-D57B-4928-873C-E875143A6B06}" destId="{375E3DA0-3A5D-4A8E-9045-CFB945DE92C0}" srcOrd="0" destOrd="1" presId="urn:microsoft.com/office/officeart/2005/8/layout/vList5"/>
    <dgm:cxn modelId="{FF35BEDE-29C2-4708-BD15-9148A8EF66B7}" type="presOf" srcId="{10F568D9-5ECC-4F4A-B603-B8D855164D99}" destId="{375E3DA0-3A5D-4A8E-9045-CFB945DE92C0}" srcOrd="0" destOrd="2" presId="urn:microsoft.com/office/officeart/2005/8/layout/vList5"/>
    <dgm:cxn modelId="{47C1A255-40D4-4626-B237-7F5A8B26F603}" type="presParOf" srcId="{3DF3223D-5EF7-4C51-807C-74B8EDF2BB75}" destId="{5D285A1F-DAE0-4022-9C77-37B8D1B15C17}" srcOrd="0" destOrd="0" presId="urn:microsoft.com/office/officeart/2005/8/layout/vList5"/>
    <dgm:cxn modelId="{7C57D270-C042-42A8-9FDC-BFC61098FD29}" type="presParOf" srcId="{5D285A1F-DAE0-4022-9C77-37B8D1B15C17}" destId="{2A42BE68-923F-4E1F-A976-8910CDD41B14}" srcOrd="0" destOrd="0" presId="urn:microsoft.com/office/officeart/2005/8/layout/vList5"/>
    <dgm:cxn modelId="{52E0F741-8921-41BB-94BE-2CC5F7250D83}" type="presParOf" srcId="{5D285A1F-DAE0-4022-9C77-37B8D1B15C17}" destId="{375E3DA0-3A5D-4A8E-9045-CFB945DE92C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8266F44-1149-4FFF-880C-6EA3104E9D82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3925651F-B044-410B-BAE3-6F0EFBB799B2}">
      <dgm:prSet phldrT="[Testo]" custT="1"/>
      <dgm:spPr/>
      <dgm:t>
        <a:bodyPr/>
        <a:lstStyle/>
        <a:p>
          <a:r>
            <a:rPr lang="it-IT" sz="2600" dirty="0" smtClean="0"/>
            <a:t>CONIUGE</a:t>
          </a:r>
          <a:endParaRPr lang="it-IT" sz="2600" dirty="0"/>
        </a:p>
      </dgm:t>
    </dgm:pt>
    <dgm:pt modelId="{D6488CCA-C2BE-4985-B6B6-17E9327FC5BE}" type="parTrans" cxnId="{D1B43314-015E-4051-8B39-0957DAC1850B}">
      <dgm:prSet/>
      <dgm:spPr/>
      <dgm:t>
        <a:bodyPr/>
        <a:lstStyle/>
        <a:p>
          <a:endParaRPr lang="it-IT"/>
        </a:p>
      </dgm:t>
    </dgm:pt>
    <dgm:pt modelId="{301E3A0B-4234-4292-BBAB-DEC1964F98B3}" type="sibTrans" cxnId="{D1B43314-015E-4051-8B39-0957DAC1850B}">
      <dgm:prSet/>
      <dgm:spPr/>
      <dgm:t>
        <a:bodyPr/>
        <a:lstStyle/>
        <a:p>
          <a:endParaRPr lang="it-IT"/>
        </a:p>
      </dgm:t>
    </dgm:pt>
    <dgm:pt modelId="{A243791B-415D-408A-8DD7-626CA08B02E6}">
      <dgm:prSet phldrT="[Testo]" custT="1"/>
      <dgm:spPr/>
      <dgm:t>
        <a:bodyPr/>
        <a:lstStyle/>
        <a:p>
          <a:r>
            <a:rPr lang="it-IT" sz="2400" dirty="0" smtClean="0"/>
            <a:t>FRANCHIGIA 1 MILIONE DI EURO</a:t>
          </a:r>
          <a:endParaRPr lang="it-IT" sz="2400" dirty="0"/>
        </a:p>
      </dgm:t>
    </dgm:pt>
    <dgm:pt modelId="{FB011614-D58A-4FFF-BF05-9C4D3212D916}" type="parTrans" cxnId="{7DAF96ED-9726-4EBE-8130-D9EDB6F25460}">
      <dgm:prSet/>
      <dgm:spPr/>
      <dgm:t>
        <a:bodyPr/>
        <a:lstStyle/>
        <a:p>
          <a:endParaRPr lang="it-IT"/>
        </a:p>
      </dgm:t>
    </dgm:pt>
    <dgm:pt modelId="{3B829D1D-89AE-4D48-83AE-8890334E467D}" type="sibTrans" cxnId="{7DAF96ED-9726-4EBE-8130-D9EDB6F25460}">
      <dgm:prSet/>
      <dgm:spPr/>
      <dgm:t>
        <a:bodyPr/>
        <a:lstStyle/>
        <a:p>
          <a:endParaRPr lang="it-IT"/>
        </a:p>
      </dgm:t>
    </dgm:pt>
    <dgm:pt modelId="{5610FD48-5370-4714-A2F1-3DC5D846C662}">
      <dgm:prSet phldrT="[Testo]" custT="1"/>
      <dgm:spPr/>
      <dgm:t>
        <a:bodyPr/>
        <a:lstStyle/>
        <a:p>
          <a:r>
            <a:rPr lang="it-IT" sz="2600" dirty="0" smtClean="0"/>
            <a:t>PARENTE IN LINEA RETTA</a:t>
          </a:r>
          <a:endParaRPr lang="it-IT" sz="2600" dirty="0"/>
        </a:p>
      </dgm:t>
    </dgm:pt>
    <dgm:pt modelId="{9023FB27-192C-49BD-B9C6-9FEA7991E38A}" type="parTrans" cxnId="{6A88C933-BF9C-4B8A-9D9B-EFF32075436F}">
      <dgm:prSet/>
      <dgm:spPr/>
      <dgm:t>
        <a:bodyPr/>
        <a:lstStyle/>
        <a:p>
          <a:endParaRPr lang="it-IT"/>
        </a:p>
      </dgm:t>
    </dgm:pt>
    <dgm:pt modelId="{0F23B478-2CCD-45BD-99FE-457804B3E059}" type="sibTrans" cxnId="{6A88C933-BF9C-4B8A-9D9B-EFF32075436F}">
      <dgm:prSet/>
      <dgm:spPr/>
      <dgm:t>
        <a:bodyPr/>
        <a:lstStyle/>
        <a:p>
          <a:endParaRPr lang="it-IT"/>
        </a:p>
      </dgm:t>
    </dgm:pt>
    <dgm:pt modelId="{49C5DF58-DA19-4C1A-BAAF-4B414E893D0A}">
      <dgm:prSet phldrT="[Testo]" custT="1"/>
      <dgm:spPr/>
      <dgm:t>
        <a:bodyPr/>
        <a:lstStyle/>
        <a:p>
          <a:r>
            <a:rPr lang="it-IT" sz="2600" dirty="0" smtClean="0"/>
            <a:t>FRATELLO O SORELLA</a:t>
          </a:r>
          <a:endParaRPr lang="it-IT" sz="2600" dirty="0"/>
        </a:p>
      </dgm:t>
    </dgm:pt>
    <dgm:pt modelId="{8BB8F6D6-0280-4228-B74B-1362FC138EC5}" type="parTrans" cxnId="{04A35087-D1CA-4877-83CD-3E86FE7AC2B2}">
      <dgm:prSet/>
      <dgm:spPr/>
      <dgm:t>
        <a:bodyPr/>
        <a:lstStyle/>
        <a:p>
          <a:endParaRPr lang="it-IT"/>
        </a:p>
      </dgm:t>
    </dgm:pt>
    <dgm:pt modelId="{AB481882-03D0-44E0-87A2-047331844F0B}" type="sibTrans" cxnId="{04A35087-D1CA-4877-83CD-3E86FE7AC2B2}">
      <dgm:prSet/>
      <dgm:spPr/>
      <dgm:t>
        <a:bodyPr/>
        <a:lstStyle/>
        <a:p>
          <a:endParaRPr lang="it-IT"/>
        </a:p>
      </dgm:t>
    </dgm:pt>
    <dgm:pt modelId="{66A61F59-5292-4222-99DF-CCCD1771EFD5}">
      <dgm:prSet phldrT="[Testo]" custT="1"/>
      <dgm:spPr/>
      <dgm:t>
        <a:bodyPr/>
        <a:lstStyle/>
        <a:p>
          <a:r>
            <a:rPr lang="it-IT" sz="2400" dirty="0" smtClean="0"/>
            <a:t>FRANCHIGIA 1 MILIONE DI EURO</a:t>
          </a:r>
          <a:endParaRPr lang="it-IT" sz="2400" dirty="0"/>
        </a:p>
      </dgm:t>
    </dgm:pt>
    <dgm:pt modelId="{0C71E543-5A64-4951-8F7B-EC8F3EB09AEB}" type="parTrans" cxnId="{77C68098-E6EA-4CCA-B1B1-280372358B69}">
      <dgm:prSet/>
      <dgm:spPr/>
      <dgm:t>
        <a:bodyPr/>
        <a:lstStyle/>
        <a:p>
          <a:endParaRPr lang="it-IT"/>
        </a:p>
      </dgm:t>
    </dgm:pt>
    <dgm:pt modelId="{9D1DE027-E371-4BBF-AD95-73828680092A}" type="sibTrans" cxnId="{77C68098-E6EA-4CCA-B1B1-280372358B69}">
      <dgm:prSet/>
      <dgm:spPr/>
      <dgm:t>
        <a:bodyPr/>
        <a:lstStyle/>
        <a:p>
          <a:endParaRPr lang="it-IT"/>
        </a:p>
      </dgm:t>
    </dgm:pt>
    <dgm:pt modelId="{AA3CE669-1841-4294-AD1B-D7A6C15F5517}">
      <dgm:prSet phldrT="[Testo]" custT="1"/>
      <dgm:spPr/>
      <dgm:t>
        <a:bodyPr/>
        <a:lstStyle/>
        <a:p>
          <a:r>
            <a:rPr lang="it-IT" sz="2400" dirty="0" smtClean="0"/>
            <a:t>FRANCHIGIA 100 MILA EURO</a:t>
          </a:r>
          <a:endParaRPr lang="it-IT" sz="2400" dirty="0"/>
        </a:p>
      </dgm:t>
    </dgm:pt>
    <dgm:pt modelId="{B572DA97-F1F6-4CA5-B58C-0C0BA025F663}" type="parTrans" cxnId="{4D97BCD0-5D31-4094-9B42-51C06FC4166C}">
      <dgm:prSet/>
      <dgm:spPr/>
      <dgm:t>
        <a:bodyPr/>
        <a:lstStyle/>
        <a:p>
          <a:endParaRPr lang="it-IT"/>
        </a:p>
      </dgm:t>
    </dgm:pt>
    <dgm:pt modelId="{479308B7-48D8-4B15-868D-C0B85622ED48}" type="sibTrans" cxnId="{4D97BCD0-5D31-4094-9B42-51C06FC4166C}">
      <dgm:prSet/>
      <dgm:spPr/>
      <dgm:t>
        <a:bodyPr/>
        <a:lstStyle/>
        <a:p>
          <a:endParaRPr lang="it-IT"/>
        </a:p>
      </dgm:t>
    </dgm:pt>
    <dgm:pt modelId="{1EC54DB7-4254-4977-9B06-4FBDA59EB618}">
      <dgm:prSet phldrT="[Testo]" custT="1"/>
      <dgm:spPr/>
      <dgm:t>
        <a:bodyPr/>
        <a:lstStyle/>
        <a:p>
          <a:r>
            <a:rPr lang="it-IT" sz="2400" dirty="0" smtClean="0"/>
            <a:t>ALIQUOTA 4%</a:t>
          </a:r>
          <a:endParaRPr lang="it-IT" sz="2400" dirty="0"/>
        </a:p>
      </dgm:t>
    </dgm:pt>
    <dgm:pt modelId="{742A23C2-2979-4542-BA20-7D49D7DCFAC0}" type="parTrans" cxnId="{FB4C3855-6492-4CD8-B922-D7EE386F2034}">
      <dgm:prSet/>
      <dgm:spPr/>
    </dgm:pt>
    <dgm:pt modelId="{F9BCFC4C-254C-44EC-9815-6ECAF9946A1A}" type="sibTrans" cxnId="{FB4C3855-6492-4CD8-B922-D7EE386F2034}">
      <dgm:prSet/>
      <dgm:spPr/>
    </dgm:pt>
    <dgm:pt modelId="{34379AB1-480B-4808-9761-530E444BA3A6}">
      <dgm:prSet custT="1"/>
      <dgm:spPr/>
      <dgm:t>
        <a:bodyPr/>
        <a:lstStyle/>
        <a:p>
          <a:r>
            <a:rPr lang="it-IT" sz="2400" dirty="0" smtClean="0"/>
            <a:t>ALIQUOTA 4%</a:t>
          </a:r>
          <a:endParaRPr lang="it-IT" sz="2400" dirty="0"/>
        </a:p>
      </dgm:t>
    </dgm:pt>
    <dgm:pt modelId="{4F23272E-C725-4409-8136-59A55C461DD4}" type="parTrans" cxnId="{51F5C637-62F7-40D4-B720-AD80D9105B8D}">
      <dgm:prSet/>
      <dgm:spPr/>
      <dgm:t>
        <a:bodyPr/>
        <a:lstStyle/>
        <a:p>
          <a:endParaRPr lang="it-IT"/>
        </a:p>
      </dgm:t>
    </dgm:pt>
    <dgm:pt modelId="{84B2FFC8-88B8-41FD-9F11-7A6D2CE89645}" type="sibTrans" cxnId="{51F5C637-62F7-40D4-B720-AD80D9105B8D}">
      <dgm:prSet/>
      <dgm:spPr/>
      <dgm:t>
        <a:bodyPr/>
        <a:lstStyle/>
        <a:p>
          <a:endParaRPr lang="it-IT"/>
        </a:p>
      </dgm:t>
    </dgm:pt>
    <dgm:pt modelId="{D4556989-EA68-4B44-9A6E-198DAB450DBD}">
      <dgm:prSet phldrT="[Testo]" custT="1"/>
      <dgm:spPr/>
      <dgm:t>
        <a:bodyPr/>
        <a:lstStyle/>
        <a:p>
          <a:r>
            <a:rPr lang="it-IT" sz="2400" dirty="0" smtClean="0"/>
            <a:t>ALIQUOTA 6%</a:t>
          </a:r>
          <a:endParaRPr lang="it-IT" sz="2400" dirty="0"/>
        </a:p>
      </dgm:t>
    </dgm:pt>
    <dgm:pt modelId="{0A6EA411-FF5B-4328-AA30-FD210AF4D94C}" type="parTrans" cxnId="{D9A9CBDF-DF46-4F99-86C6-506C6558E162}">
      <dgm:prSet/>
      <dgm:spPr/>
    </dgm:pt>
    <dgm:pt modelId="{CBE00102-FD7D-45E3-968A-23E22F11D9AC}" type="sibTrans" cxnId="{D9A9CBDF-DF46-4F99-86C6-506C6558E162}">
      <dgm:prSet/>
      <dgm:spPr/>
    </dgm:pt>
    <dgm:pt modelId="{F42B4D84-1576-4E4C-A072-AA67847B8C2D}">
      <dgm:prSet phldrT="[Testo]" custT="1"/>
      <dgm:spPr/>
      <dgm:t>
        <a:bodyPr/>
        <a:lstStyle/>
        <a:p>
          <a:pPr>
            <a:spcAft>
              <a:spcPts val="0"/>
            </a:spcAft>
          </a:pPr>
          <a:r>
            <a:rPr lang="it-IT" sz="2600" dirty="0" smtClean="0"/>
            <a:t>ALTRO PARENTE </a:t>
          </a:r>
        </a:p>
        <a:p>
          <a:pPr>
            <a:spcAft>
              <a:spcPts val="0"/>
            </a:spcAft>
          </a:pPr>
          <a:r>
            <a:rPr lang="it-IT" sz="2600" dirty="0" smtClean="0"/>
            <a:t>(fino al 4° grado)</a:t>
          </a:r>
          <a:endParaRPr lang="it-IT" sz="2600" dirty="0"/>
        </a:p>
      </dgm:t>
    </dgm:pt>
    <dgm:pt modelId="{756CBDBE-2AAD-4526-A817-C2AA12690DB4}" type="parTrans" cxnId="{19A8FFE2-2081-47B9-9DA8-1D0D9E4E4655}">
      <dgm:prSet/>
      <dgm:spPr/>
    </dgm:pt>
    <dgm:pt modelId="{B31292B3-92D7-49B7-9DF7-F827EB30194B}" type="sibTrans" cxnId="{19A8FFE2-2081-47B9-9DA8-1D0D9E4E4655}">
      <dgm:prSet/>
      <dgm:spPr/>
    </dgm:pt>
    <dgm:pt modelId="{58C2AEA7-D529-4A7F-9ABD-A59A64B2667C}">
      <dgm:prSet phldrT="[Testo]" custT="1"/>
      <dgm:spPr/>
      <dgm:t>
        <a:bodyPr/>
        <a:lstStyle/>
        <a:p>
          <a:r>
            <a:rPr lang="it-IT" sz="2400" dirty="0" smtClean="0"/>
            <a:t>FRANCHIGIA ---</a:t>
          </a:r>
          <a:endParaRPr lang="it-IT" sz="2400" dirty="0"/>
        </a:p>
      </dgm:t>
    </dgm:pt>
    <dgm:pt modelId="{A8CAF66F-8B22-47DD-B5A1-5F583D3FC2DB}" type="parTrans" cxnId="{62AED5A3-F34E-4451-9FAD-E5224F3EF6EE}">
      <dgm:prSet/>
      <dgm:spPr/>
      <dgm:t>
        <a:bodyPr/>
        <a:lstStyle/>
        <a:p>
          <a:endParaRPr lang="it-IT"/>
        </a:p>
      </dgm:t>
    </dgm:pt>
    <dgm:pt modelId="{49748786-FF19-4FF9-8513-C26597F4E7EF}" type="sibTrans" cxnId="{62AED5A3-F34E-4451-9FAD-E5224F3EF6EE}">
      <dgm:prSet/>
      <dgm:spPr/>
      <dgm:t>
        <a:bodyPr/>
        <a:lstStyle/>
        <a:p>
          <a:endParaRPr lang="it-IT"/>
        </a:p>
      </dgm:t>
    </dgm:pt>
    <dgm:pt modelId="{D7D3798B-E6B3-4300-90B0-2D43FB3CC84B}">
      <dgm:prSet phldrT="[Testo]" custT="1"/>
      <dgm:spPr/>
      <dgm:t>
        <a:bodyPr/>
        <a:lstStyle/>
        <a:p>
          <a:r>
            <a:rPr lang="it-IT" sz="2400" dirty="0" smtClean="0"/>
            <a:t>ALIQUOTA 6%</a:t>
          </a:r>
          <a:endParaRPr lang="it-IT" sz="2400" dirty="0"/>
        </a:p>
      </dgm:t>
    </dgm:pt>
    <dgm:pt modelId="{642E3A5C-CC63-492D-AF25-960CD94171B5}" type="parTrans" cxnId="{61BF67F7-6A0C-4148-B044-E3A41F25BC36}">
      <dgm:prSet/>
      <dgm:spPr/>
      <dgm:t>
        <a:bodyPr/>
        <a:lstStyle/>
        <a:p>
          <a:endParaRPr lang="it-IT"/>
        </a:p>
      </dgm:t>
    </dgm:pt>
    <dgm:pt modelId="{1560CE40-EAA4-493D-9FEC-5CDE8859A95A}" type="sibTrans" cxnId="{61BF67F7-6A0C-4148-B044-E3A41F25BC36}">
      <dgm:prSet/>
      <dgm:spPr/>
      <dgm:t>
        <a:bodyPr/>
        <a:lstStyle/>
        <a:p>
          <a:endParaRPr lang="it-IT"/>
        </a:p>
      </dgm:t>
    </dgm:pt>
    <dgm:pt modelId="{3DF3223D-5EF7-4C51-807C-74B8EDF2BB75}" type="pres">
      <dgm:prSet presAssocID="{B8266F44-1149-4FFF-880C-6EA3104E9D8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D285A1F-DAE0-4022-9C77-37B8D1B15C17}" type="pres">
      <dgm:prSet presAssocID="{3925651F-B044-410B-BAE3-6F0EFBB799B2}" presName="linNode" presStyleCnt="0"/>
      <dgm:spPr/>
      <dgm:t>
        <a:bodyPr/>
        <a:lstStyle/>
        <a:p>
          <a:endParaRPr lang="it-IT"/>
        </a:p>
      </dgm:t>
    </dgm:pt>
    <dgm:pt modelId="{2A42BE68-923F-4E1F-A976-8910CDD41B14}" type="pres">
      <dgm:prSet presAssocID="{3925651F-B044-410B-BAE3-6F0EFBB799B2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75E3DA0-3A5D-4A8E-9045-CFB945DE92C0}" type="pres">
      <dgm:prSet presAssocID="{3925651F-B044-410B-BAE3-6F0EFBB799B2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3CFB879-DCFD-4059-AE9C-BE6D2180262C}" type="pres">
      <dgm:prSet presAssocID="{301E3A0B-4234-4292-BBAB-DEC1964F98B3}" presName="sp" presStyleCnt="0"/>
      <dgm:spPr/>
      <dgm:t>
        <a:bodyPr/>
        <a:lstStyle/>
        <a:p>
          <a:endParaRPr lang="it-IT"/>
        </a:p>
      </dgm:t>
    </dgm:pt>
    <dgm:pt modelId="{29120860-68B1-42B8-90F8-863D90D3E260}" type="pres">
      <dgm:prSet presAssocID="{5610FD48-5370-4714-A2F1-3DC5D846C662}" presName="linNode" presStyleCnt="0"/>
      <dgm:spPr/>
      <dgm:t>
        <a:bodyPr/>
        <a:lstStyle/>
        <a:p>
          <a:endParaRPr lang="it-IT"/>
        </a:p>
      </dgm:t>
    </dgm:pt>
    <dgm:pt modelId="{DE2AF938-E033-4505-8D94-18B5A8E5EB22}" type="pres">
      <dgm:prSet presAssocID="{5610FD48-5370-4714-A2F1-3DC5D846C662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EA5924B-9E70-465B-8910-34612A5377BA}" type="pres">
      <dgm:prSet presAssocID="{5610FD48-5370-4714-A2F1-3DC5D846C662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3AEC0D1-E670-4576-AEC4-0FE8250B3896}" type="pres">
      <dgm:prSet presAssocID="{0F23B478-2CCD-45BD-99FE-457804B3E059}" presName="sp" presStyleCnt="0"/>
      <dgm:spPr/>
      <dgm:t>
        <a:bodyPr/>
        <a:lstStyle/>
        <a:p>
          <a:endParaRPr lang="it-IT"/>
        </a:p>
      </dgm:t>
    </dgm:pt>
    <dgm:pt modelId="{BF747D80-AD6B-4B78-9DFF-ED9CBBBDF341}" type="pres">
      <dgm:prSet presAssocID="{49C5DF58-DA19-4C1A-BAAF-4B414E893D0A}" presName="linNode" presStyleCnt="0"/>
      <dgm:spPr/>
      <dgm:t>
        <a:bodyPr/>
        <a:lstStyle/>
        <a:p>
          <a:endParaRPr lang="it-IT"/>
        </a:p>
      </dgm:t>
    </dgm:pt>
    <dgm:pt modelId="{197B1320-DCE3-40AB-B5C9-0CE30F8BB44D}" type="pres">
      <dgm:prSet presAssocID="{49C5DF58-DA19-4C1A-BAAF-4B414E893D0A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BDD8E41-8EAC-4167-A520-AC426EA36128}" type="pres">
      <dgm:prSet presAssocID="{49C5DF58-DA19-4C1A-BAAF-4B414E893D0A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02A354C-6E94-42BA-AB0E-C6CD783129F6}" type="pres">
      <dgm:prSet presAssocID="{AB481882-03D0-44E0-87A2-047331844F0B}" presName="sp" presStyleCnt="0"/>
      <dgm:spPr/>
      <dgm:t>
        <a:bodyPr/>
        <a:lstStyle/>
        <a:p>
          <a:endParaRPr lang="it-IT"/>
        </a:p>
      </dgm:t>
    </dgm:pt>
    <dgm:pt modelId="{8DCEBC92-5A2B-41CB-9FE6-6C6F82554683}" type="pres">
      <dgm:prSet presAssocID="{F42B4D84-1576-4E4C-A072-AA67847B8C2D}" presName="linNode" presStyleCnt="0"/>
      <dgm:spPr/>
      <dgm:t>
        <a:bodyPr/>
        <a:lstStyle/>
        <a:p>
          <a:endParaRPr lang="it-IT"/>
        </a:p>
      </dgm:t>
    </dgm:pt>
    <dgm:pt modelId="{853F9D0B-59E3-47A3-A931-09755D5EC3B0}" type="pres">
      <dgm:prSet presAssocID="{F42B4D84-1576-4E4C-A072-AA67847B8C2D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813F785-B1D6-4811-B99F-5249D399784C}" type="pres">
      <dgm:prSet presAssocID="{F42B4D84-1576-4E4C-A072-AA67847B8C2D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1B43314-015E-4051-8B39-0957DAC1850B}" srcId="{B8266F44-1149-4FFF-880C-6EA3104E9D82}" destId="{3925651F-B044-410B-BAE3-6F0EFBB799B2}" srcOrd="0" destOrd="0" parTransId="{D6488CCA-C2BE-4985-B6B6-17E9327FC5BE}" sibTransId="{301E3A0B-4234-4292-BBAB-DEC1964F98B3}"/>
    <dgm:cxn modelId="{62AED5A3-F34E-4451-9FAD-E5224F3EF6EE}" srcId="{F42B4D84-1576-4E4C-A072-AA67847B8C2D}" destId="{58C2AEA7-D529-4A7F-9ABD-A59A64B2667C}" srcOrd="0" destOrd="0" parTransId="{A8CAF66F-8B22-47DD-B5A1-5F583D3FC2DB}" sibTransId="{49748786-FF19-4FF9-8513-C26597F4E7EF}"/>
    <dgm:cxn modelId="{AA52EAFD-3408-444B-9C7E-30D46B0ACB3B}" type="presOf" srcId="{A243791B-415D-408A-8DD7-626CA08B02E6}" destId="{375E3DA0-3A5D-4A8E-9045-CFB945DE92C0}" srcOrd="0" destOrd="0" presId="urn:microsoft.com/office/officeart/2005/8/layout/vList5"/>
    <dgm:cxn modelId="{04A35087-D1CA-4877-83CD-3E86FE7AC2B2}" srcId="{B8266F44-1149-4FFF-880C-6EA3104E9D82}" destId="{49C5DF58-DA19-4C1A-BAAF-4B414E893D0A}" srcOrd="2" destOrd="0" parTransId="{8BB8F6D6-0280-4228-B74B-1362FC138EC5}" sibTransId="{AB481882-03D0-44E0-87A2-047331844F0B}"/>
    <dgm:cxn modelId="{7D82562E-8A48-49F2-A116-38A7EC45069C}" type="presOf" srcId="{1EC54DB7-4254-4977-9B06-4FBDA59EB618}" destId="{375E3DA0-3A5D-4A8E-9045-CFB945DE92C0}" srcOrd="0" destOrd="1" presId="urn:microsoft.com/office/officeart/2005/8/layout/vList5"/>
    <dgm:cxn modelId="{4D97BCD0-5D31-4094-9B42-51C06FC4166C}" srcId="{49C5DF58-DA19-4C1A-BAAF-4B414E893D0A}" destId="{AA3CE669-1841-4294-AD1B-D7A6C15F5517}" srcOrd="0" destOrd="0" parTransId="{B572DA97-F1F6-4CA5-B58C-0C0BA025F663}" sibTransId="{479308B7-48D8-4B15-868D-C0B85622ED48}"/>
    <dgm:cxn modelId="{F5A4E783-01E0-4EF1-9C1C-568F6A113E43}" type="presOf" srcId="{49C5DF58-DA19-4C1A-BAAF-4B414E893D0A}" destId="{197B1320-DCE3-40AB-B5C9-0CE30F8BB44D}" srcOrd="0" destOrd="0" presId="urn:microsoft.com/office/officeart/2005/8/layout/vList5"/>
    <dgm:cxn modelId="{15C12021-5A15-4BEE-BE74-565BF561631B}" type="presOf" srcId="{3925651F-B044-410B-BAE3-6F0EFBB799B2}" destId="{2A42BE68-923F-4E1F-A976-8910CDD41B14}" srcOrd="0" destOrd="0" presId="urn:microsoft.com/office/officeart/2005/8/layout/vList5"/>
    <dgm:cxn modelId="{FB4C3855-6492-4CD8-B922-D7EE386F2034}" srcId="{3925651F-B044-410B-BAE3-6F0EFBB799B2}" destId="{1EC54DB7-4254-4977-9B06-4FBDA59EB618}" srcOrd="1" destOrd="0" parTransId="{742A23C2-2979-4542-BA20-7D49D7DCFAC0}" sibTransId="{F9BCFC4C-254C-44EC-9815-6ECAF9946A1A}"/>
    <dgm:cxn modelId="{C8AA946F-0B98-465E-B644-29DB02A49270}" type="presOf" srcId="{34379AB1-480B-4808-9761-530E444BA3A6}" destId="{7EA5924B-9E70-465B-8910-34612A5377BA}" srcOrd="0" destOrd="1" presId="urn:microsoft.com/office/officeart/2005/8/layout/vList5"/>
    <dgm:cxn modelId="{77C68098-E6EA-4CCA-B1B1-280372358B69}" srcId="{5610FD48-5370-4714-A2F1-3DC5D846C662}" destId="{66A61F59-5292-4222-99DF-CCCD1771EFD5}" srcOrd="0" destOrd="0" parTransId="{0C71E543-5A64-4951-8F7B-EC8F3EB09AEB}" sibTransId="{9D1DE027-E371-4BBF-AD95-73828680092A}"/>
    <dgm:cxn modelId="{A259DFE0-5566-4B65-97D3-C0B3479450E3}" type="presOf" srcId="{66A61F59-5292-4222-99DF-CCCD1771EFD5}" destId="{7EA5924B-9E70-465B-8910-34612A5377BA}" srcOrd="0" destOrd="0" presId="urn:microsoft.com/office/officeart/2005/8/layout/vList5"/>
    <dgm:cxn modelId="{19A8FFE2-2081-47B9-9DA8-1D0D9E4E4655}" srcId="{B8266F44-1149-4FFF-880C-6EA3104E9D82}" destId="{F42B4D84-1576-4E4C-A072-AA67847B8C2D}" srcOrd="3" destOrd="0" parTransId="{756CBDBE-2AAD-4526-A817-C2AA12690DB4}" sibTransId="{B31292B3-92D7-49B7-9DF7-F827EB30194B}"/>
    <dgm:cxn modelId="{D9A9CBDF-DF46-4F99-86C6-506C6558E162}" srcId="{49C5DF58-DA19-4C1A-BAAF-4B414E893D0A}" destId="{D4556989-EA68-4B44-9A6E-198DAB450DBD}" srcOrd="1" destOrd="0" parTransId="{0A6EA411-FF5B-4328-AA30-FD210AF4D94C}" sibTransId="{CBE00102-FD7D-45E3-968A-23E22F11D9AC}"/>
    <dgm:cxn modelId="{61BF67F7-6A0C-4148-B044-E3A41F25BC36}" srcId="{F42B4D84-1576-4E4C-A072-AA67847B8C2D}" destId="{D7D3798B-E6B3-4300-90B0-2D43FB3CC84B}" srcOrd="1" destOrd="0" parTransId="{642E3A5C-CC63-492D-AF25-960CD94171B5}" sibTransId="{1560CE40-EAA4-493D-9FEC-5CDE8859A95A}"/>
    <dgm:cxn modelId="{51F5C637-62F7-40D4-B720-AD80D9105B8D}" srcId="{5610FD48-5370-4714-A2F1-3DC5D846C662}" destId="{34379AB1-480B-4808-9761-530E444BA3A6}" srcOrd="1" destOrd="0" parTransId="{4F23272E-C725-4409-8136-59A55C461DD4}" sibTransId="{84B2FFC8-88B8-41FD-9F11-7A6D2CE89645}"/>
    <dgm:cxn modelId="{7DAF96ED-9726-4EBE-8130-D9EDB6F25460}" srcId="{3925651F-B044-410B-BAE3-6F0EFBB799B2}" destId="{A243791B-415D-408A-8DD7-626CA08B02E6}" srcOrd="0" destOrd="0" parTransId="{FB011614-D58A-4FFF-BF05-9C4D3212D916}" sibTransId="{3B829D1D-89AE-4D48-83AE-8890334E467D}"/>
    <dgm:cxn modelId="{E185A1A0-A4CE-4220-9D30-0A68DD88DEC6}" type="presOf" srcId="{B8266F44-1149-4FFF-880C-6EA3104E9D82}" destId="{3DF3223D-5EF7-4C51-807C-74B8EDF2BB75}" srcOrd="0" destOrd="0" presId="urn:microsoft.com/office/officeart/2005/8/layout/vList5"/>
    <dgm:cxn modelId="{0E1507C4-65B8-43E9-BBF4-D13F8750F18D}" type="presOf" srcId="{F42B4D84-1576-4E4C-A072-AA67847B8C2D}" destId="{853F9D0B-59E3-47A3-A931-09755D5EC3B0}" srcOrd="0" destOrd="0" presId="urn:microsoft.com/office/officeart/2005/8/layout/vList5"/>
    <dgm:cxn modelId="{8662E9CA-F2A6-49FB-AC18-1A10426F5309}" type="presOf" srcId="{D7D3798B-E6B3-4300-90B0-2D43FB3CC84B}" destId="{E813F785-B1D6-4811-B99F-5249D399784C}" srcOrd="0" destOrd="1" presId="urn:microsoft.com/office/officeart/2005/8/layout/vList5"/>
    <dgm:cxn modelId="{6A88C933-BF9C-4B8A-9D9B-EFF32075436F}" srcId="{B8266F44-1149-4FFF-880C-6EA3104E9D82}" destId="{5610FD48-5370-4714-A2F1-3DC5D846C662}" srcOrd="1" destOrd="0" parTransId="{9023FB27-192C-49BD-B9C6-9FEA7991E38A}" sibTransId="{0F23B478-2CCD-45BD-99FE-457804B3E059}"/>
    <dgm:cxn modelId="{0FA1F310-0700-4FE7-AD9E-D965BE578030}" type="presOf" srcId="{5610FD48-5370-4714-A2F1-3DC5D846C662}" destId="{DE2AF938-E033-4505-8D94-18B5A8E5EB22}" srcOrd="0" destOrd="0" presId="urn:microsoft.com/office/officeart/2005/8/layout/vList5"/>
    <dgm:cxn modelId="{D87287CC-D7A7-4AD1-BAB5-B5E83EC8BADA}" type="presOf" srcId="{58C2AEA7-D529-4A7F-9ABD-A59A64B2667C}" destId="{E813F785-B1D6-4811-B99F-5249D399784C}" srcOrd="0" destOrd="0" presId="urn:microsoft.com/office/officeart/2005/8/layout/vList5"/>
    <dgm:cxn modelId="{ED23CDCA-67B3-44EE-9EA2-EB24CCE57994}" type="presOf" srcId="{AA3CE669-1841-4294-AD1B-D7A6C15F5517}" destId="{BBDD8E41-8EAC-4167-A520-AC426EA36128}" srcOrd="0" destOrd="0" presId="urn:microsoft.com/office/officeart/2005/8/layout/vList5"/>
    <dgm:cxn modelId="{1489E657-1F1C-4B58-84A7-F3AAC7D591C9}" type="presOf" srcId="{D4556989-EA68-4B44-9A6E-198DAB450DBD}" destId="{BBDD8E41-8EAC-4167-A520-AC426EA36128}" srcOrd="0" destOrd="1" presId="urn:microsoft.com/office/officeart/2005/8/layout/vList5"/>
    <dgm:cxn modelId="{B19B545E-D627-4341-8884-9E9BE6B74283}" type="presParOf" srcId="{3DF3223D-5EF7-4C51-807C-74B8EDF2BB75}" destId="{5D285A1F-DAE0-4022-9C77-37B8D1B15C17}" srcOrd="0" destOrd="0" presId="urn:microsoft.com/office/officeart/2005/8/layout/vList5"/>
    <dgm:cxn modelId="{096CF0F5-7CFF-45A4-9423-E5D3CF60A11C}" type="presParOf" srcId="{5D285A1F-DAE0-4022-9C77-37B8D1B15C17}" destId="{2A42BE68-923F-4E1F-A976-8910CDD41B14}" srcOrd="0" destOrd="0" presId="urn:microsoft.com/office/officeart/2005/8/layout/vList5"/>
    <dgm:cxn modelId="{76312C29-AC50-4ED4-9926-6B20BEEACC06}" type="presParOf" srcId="{5D285A1F-DAE0-4022-9C77-37B8D1B15C17}" destId="{375E3DA0-3A5D-4A8E-9045-CFB945DE92C0}" srcOrd="1" destOrd="0" presId="urn:microsoft.com/office/officeart/2005/8/layout/vList5"/>
    <dgm:cxn modelId="{645E2E62-FBB8-469B-B7B7-7544EB173CBC}" type="presParOf" srcId="{3DF3223D-5EF7-4C51-807C-74B8EDF2BB75}" destId="{83CFB879-DCFD-4059-AE9C-BE6D2180262C}" srcOrd="1" destOrd="0" presId="urn:microsoft.com/office/officeart/2005/8/layout/vList5"/>
    <dgm:cxn modelId="{35C3E6B1-6EA6-49B7-8592-6846D82E429B}" type="presParOf" srcId="{3DF3223D-5EF7-4C51-807C-74B8EDF2BB75}" destId="{29120860-68B1-42B8-90F8-863D90D3E260}" srcOrd="2" destOrd="0" presId="urn:microsoft.com/office/officeart/2005/8/layout/vList5"/>
    <dgm:cxn modelId="{9E9A33F3-8682-4551-A861-6734DBF352F1}" type="presParOf" srcId="{29120860-68B1-42B8-90F8-863D90D3E260}" destId="{DE2AF938-E033-4505-8D94-18B5A8E5EB22}" srcOrd="0" destOrd="0" presId="urn:microsoft.com/office/officeart/2005/8/layout/vList5"/>
    <dgm:cxn modelId="{5CA2BBD7-BD05-4EBA-890F-68630509A613}" type="presParOf" srcId="{29120860-68B1-42B8-90F8-863D90D3E260}" destId="{7EA5924B-9E70-465B-8910-34612A5377BA}" srcOrd="1" destOrd="0" presId="urn:microsoft.com/office/officeart/2005/8/layout/vList5"/>
    <dgm:cxn modelId="{245A8865-0122-43FA-B8CF-232192EE561A}" type="presParOf" srcId="{3DF3223D-5EF7-4C51-807C-74B8EDF2BB75}" destId="{63AEC0D1-E670-4576-AEC4-0FE8250B3896}" srcOrd="3" destOrd="0" presId="urn:microsoft.com/office/officeart/2005/8/layout/vList5"/>
    <dgm:cxn modelId="{2AA90239-9A56-4CF3-B1C7-0441DCE839C1}" type="presParOf" srcId="{3DF3223D-5EF7-4C51-807C-74B8EDF2BB75}" destId="{BF747D80-AD6B-4B78-9DFF-ED9CBBBDF341}" srcOrd="4" destOrd="0" presId="urn:microsoft.com/office/officeart/2005/8/layout/vList5"/>
    <dgm:cxn modelId="{D1614358-DBB2-4EDA-9A8A-0DF525C6D339}" type="presParOf" srcId="{BF747D80-AD6B-4B78-9DFF-ED9CBBBDF341}" destId="{197B1320-DCE3-40AB-B5C9-0CE30F8BB44D}" srcOrd="0" destOrd="0" presId="urn:microsoft.com/office/officeart/2005/8/layout/vList5"/>
    <dgm:cxn modelId="{0D2124D9-F133-4DCC-8F38-32A2DEDBF27F}" type="presParOf" srcId="{BF747D80-AD6B-4B78-9DFF-ED9CBBBDF341}" destId="{BBDD8E41-8EAC-4167-A520-AC426EA36128}" srcOrd="1" destOrd="0" presId="urn:microsoft.com/office/officeart/2005/8/layout/vList5"/>
    <dgm:cxn modelId="{EE1E7477-5AFA-4F07-8E11-A60693246CA9}" type="presParOf" srcId="{3DF3223D-5EF7-4C51-807C-74B8EDF2BB75}" destId="{402A354C-6E94-42BA-AB0E-C6CD783129F6}" srcOrd="5" destOrd="0" presId="urn:microsoft.com/office/officeart/2005/8/layout/vList5"/>
    <dgm:cxn modelId="{8B874E09-2833-457E-88C8-9858A5DFC106}" type="presParOf" srcId="{3DF3223D-5EF7-4C51-807C-74B8EDF2BB75}" destId="{8DCEBC92-5A2B-41CB-9FE6-6C6F82554683}" srcOrd="6" destOrd="0" presId="urn:microsoft.com/office/officeart/2005/8/layout/vList5"/>
    <dgm:cxn modelId="{45EC9995-6EC1-4202-8B3A-C2F0652CF5A7}" type="presParOf" srcId="{8DCEBC92-5A2B-41CB-9FE6-6C6F82554683}" destId="{853F9D0B-59E3-47A3-A931-09755D5EC3B0}" srcOrd="0" destOrd="0" presId="urn:microsoft.com/office/officeart/2005/8/layout/vList5"/>
    <dgm:cxn modelId="{500013DE-EB79-4D97-8984-570151F9088D}" type="presParOf" srcId="{8DCEBC92-5A2B-41CB-9FE6-6C6F82554683}" destId="{E813F785-B1D6-4811-B99F-5249D399784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8266F44-1149-4FFF-880C-6EA3104E9D82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3925651F-B044-410B-BAE3-6F0EFBB799B2}">
      <dgm:prSet phldrT="[Testo]" custT="1"/>
      <dgm:spPr/>
      <dgm:t>
        <a:bodyPr/>
        <a:lstStyle/>
        <a:p>
          <a:r>
            <a:rPr lang="it-IT" sz="2600" dirty="0" smtClean="0"/>
            <a:t>AFFINE IN LINEA RETTA</a:t>
          </a:r>
          <a:endParaRPr lang="it-IT" sz="2600" dirty="0"/>
        </a:p>
      </dgm:t>
    </dgm:pt>
    <dgm:pt modelId="{D6488CCA-C2BE-4985-B6B6-17E9327FC5BE}" type="parTrans" cxnId="{D1B43314-015E-4051-8B39-0957DAC1850B}">
      <dgm:prSet/>
      <dgm:spPr/>
      <dgm:t>
        <a:bodyPr/>
        <a:lstStyle/>
        <a:p>
          <a:endParaRPr lang="it-IT"/>
        </a:p>
      </dgm:t>
    </dgm:pt>
    <dgm:pt modelId="{301E3A0B-4234-4292-BBAB-DEC1964F98B3}" type="sibTrans" cxnId="{D1B43314-015E-4051-8B39-0957DAC1850B}">
      <dgm:prSet/>
      <dgm:spPr/>
      <dgm:t>
        <a:bodyPr/>
        <a:lstStyle/>
        <a:p>
          <a:endParaRPr lang="it-IT"/>
        </a:p>
      </dgm:t>
    </dgm:pt>
    <dgm:pt modelId="{A243791B-415D-408A-8DD7-626CA08B02E6}">
      <dgm:prSet phldrT="[Testo]" custT="1"/>
      <dgm:spPr/>
      <dgm:t>
        <a:bodyPr/>
        <a:lstStyle/>
        <a:p>
          <a:r>
            <a:rPr lang="it-IT" sz="2400" dirty="0" smtClean="0"/>
            <a:t>FRANCHIGIA ---</a:t>
          </a:r>
          <a:endParaRPr lang="it-IT" sz="2400" dirty="0"/>
        </a:p>
      </dgm:t>
    </dgm:pt>
    <dgm:pt modelId="{FB011614-D58A-4FFF-BF05-9C4D3212D916}" type="parTrans" cxnId="{7DAF96ED-9726-4EBE-8130-D9EDB6F25460}">
      <dgm:prSet/>
      <dgm:spPr/>
      <dgm:t>
        <a:bodyPr/>
        <a:lstStyle/>
        <a:p>
          <a:endParaRPr lang="it-IT"/>
        </a:p>
      </dgm:t>
    </dgm:pt>
    <dgm:pt modelId="{3B829D1D-89AE-4D48-83AE-8890334E467D}" type="sibTrans" cxnId="{7DAF96ED-9726-4EBE-8130-D9EDB6F25460}">
      <dgm:prSet/>
      <dgm:spPr/>
      <dgm:t>
        <a:bodyPr/>
        <a:lstStyle/>
        <a:p>
          <a:endParaRPr lang="it-IT"/>
        </a:p>
      </dgm:t>
    </dgm:pt>
    <dgm:pt modelId="{5610FD48-5370-4714-A2F1-3DC5D846C662}">
      <dgm:prSet phldrT="[Testo]" custT="1"/>
      <dgm:spPr/>
      <dgm:t>
        <a:bodyPr/>
        <a:lstStyle/>
        <a:p>
          <a:pPr>
            <a:spcAft>
              <a:spcPts val="0"/>
            </a:spcAft>
          </a:pPr>
          <a:r>
            <a:rPr lang="it-IT" sz="2600" dirty="0" smtClean="0"/>
            <a:t>AFFINE IN LINEA COLLATERALE </a:t>
          </a:r>
        </a:p>
        <a:p>
          <a:pPr>
            <a:spcAft>
              <a:spcPts val="0"/>
            </a:spcAft>
          </a:pPr>
          <a:r>
            <a:rPr lang="it-IT" sz="2600" dirty="0" smtClean="0"/>
            <a:t>(fino al 3° grado) </a:t>
          </a:r>
          <a:endParaRPr lang="it-IT" sz="2600" dirty="0"/>
        </a:p>
      </dgm:t>
    </dgm:pt>
    <dgm:pt modelId="{9023FB27-192C-49BD-B9C6-9FEA7991E38A}" type="parTrans" cxnId="{6A88C933-BF9C-4B8A-9D9B-EFF32075436F}">
      <dgm:prSet/>
      <dgm:spPr/>
      <dgm:t>
        <a:bodyPr/>
        <a:lstStyle/>
        <a:p>
          <a:endParaRPr lang="it-IT"/>
        </a:p>
      </dgm:t>
    </dgm:pt>
    <dgm:pt modelId="{0F23B478-2CCD-45BD-99FE-457804B3E059}" type="sibTrans" cxnId="{6A88C933-BF9C-4B8A-9D9B-EFF32075436F}">
      <dgm:prSet/>
      <dgm:spPr/>
      <dgm:t>
        <a:bodyPr/>
        <a:lstStyle/>
        <a:p>
          <a:endParaRPr lang="it-IT"/>
        </a:p>
      </dgm:t>
    </dgm:pt>
    <dgm:pt modelId="{49C5DF58-DA19-4C1A-BAAF-4B414E893D0A}">
      <dgm:prSet phldrT="[Testo]" custT="1"/>
      <dgm:spPr/>
      <dgm:t>
        <a:bodyPr/>
        <a:lstStyle/>
        <a:p>
          <a:r>
            <a:rPr lang="it-IT" sz="2600" dirty="0" smtClean="0"/>
            <a:t>PORTATORE DI HANDICAP (l. 104/92)</a:t>
          </a:r>
          <a:endParaRPr lang="it-IT" sz="2600" dirty="0"/>
        </a:p>
      </dgm:t>
    </dgm:pt>
    <dgm:pt modelId="{8BB8F6D6-0280-4228-B74B-1362FC138EC5}" type="parTrans" cxnId="{04A35087-D1CA-4877-83CD-3E86FE7AC2B2}">
      <dgm:prSet/>
      <dgm:spPr/>
      <dgm:t>
        <a:bodyPr/>
        <a:lstStyle/>
        <a:p>
          <a:endParaRPr lang="it-IT"/>
        </a:p>
      </dgm:t>
    </dgm:pt>
    <dgm:pt modelId="{AB481882-03D0-44E0-87A2-047331844F0B}" type="sibTrans" cxnId="{04A35087-D1CA-4877-83CD-3E86FE7AC2B2}">
      <dgm:prSet/>
      <dgm:spPr/>
      <dgm:t>
        <a:bodyPr/>
        <a:lstStyle/>
        <a:p>
          <a:endParaRPr lang="it-IT"/>
        </a:p>
      </dgm:t>
    </dgm:pt>
    <dgm:pt modelId="{66A61F59-5292-4222-99DF-CCCD1771EFD5}">
      <dgm:prSet phldrT="[Testo]" custT="1"/>
      <dgm:spPr/>
      <dgm:t>
        <a:bodyPr/>
        <a:lstStyle/>
        <a:p>
          <a:r>
            <a:rPr lang="it-IT" sz="2400" dirty="0" smtClean="0"/>
            <a:t>FRANCHIGIA ---</a:t>
          </a:r>
          <a:endParaRPr lang="it-IT" sz="2400" dirty="0"/>
        </a:p>
      </dgm:t>
    </dgm:pt>
    <dgm:pt modelId="{0C71E543-5A64-4951-8F7B-EC8F3EB09AEB}" type="parTrans" cxnId="{77C68098-E6EA-4CCA-B1B1-280372358B69}">
      <dgm:prSet/>
      <dgm:spPr/>
      <dgm:t>
        <a:bodyPr/>
        <a:lstStyle/>
        <a:p>
          <a:endParaRPr lang="it-IT"/>
        </a:p>
      </dgm:t>
    </dgm:pt>
    <dgm:pt modelId="{9D1DE027-E371-4BBF-AD95-73828680092A}" type="sibTrans" cxnId="{77C68098-E6EA-4CCA-B1B1-280372358B69}">
      <dgm:prSet/>
      <dgm:spPr/>
      <dgm:t>
        <a:bodyPr/>
        <a:lstStyle/>
        <a:p>
          <a:endParaRPr lang="it-IT"/>
        </a:p>
      </dgm:t>
    </dgm:pt>
    <dgm:pt modelId="{AA3CE669-1841-4294-AD1B-D7A6C15F5517}">
      <dgm:prSet phldrT="[Testo]" custT="1"/>
      <dgm:spPr/>
      <dgm:t>
        <a:bodyPr/>
        <a:lstStyle/>
        <a:p>
          <a:r>
            <a:rPr lang="it-IT" sz="2400" dirty="0" smtClean="0"/>
            <a:t>FRANCHIGIA 1,5 MILIONI DI EURO</a:t>
          </a:r>
          <a:endParaRPr lang="it-IT" sz="2400" dirty="0"/>
        </a:p>
      </dgm:t>
    </dgm:pt>
    <dgm:pt modelId="{B572DA97-F1F6-4CA5-B58C-0C0BA025F663}" type="parTrans" cxnId="{4D97BCD0-5D31-4094-9B42-51C06FC4166C}">
      <dgm:prSet/>
      <dgm:spPr/>
      <dgm:t>
        <a:bodyPr/>
        <a:lstStyle/>
        <a:p>
          <a:endParaRPr lang="it-IT"/>
        </a:p>
      </dgm:t>
    </dgm:pt>
    <dgm:pt modelId="{479308B7-48D8-4B15-868D-C0B85622ED48}" type="sibTrans" cxnId="{4D97BCD0-5D31-4094-9B42-51C06FC4166C}">
      <dgm:prSet/>
      <dgm:spPr/>
      <dgm:t>
        <a:bodyPr/>
        <a:lstStyle/>
        <a:p>
          <a:endParaRPr lang="it-IT"/>
        </a:p>
      </dgm:t>
    </dgm:pt>
    <dgm:pt modelId="{1EC54DB7-4254-4977-9B06-4FBDA59EB618}">
      <dgm:prSet phldrT="[Testo]" custT="1"/>
      <dgm:spPr/>
      <dgm:t>
        <a:bodyPr/>
        <a:lstStyle/>
        <a:p>
          <a:r>
            <a:rPr lang="it-IT" sz="2400" dirty="0" smtClean="0"/>
            <a:t>ALIQUOTA 6%</a:t>
          </a:r>
          <a:endParaRPr lang="it-IT" sz="2400" dirty="0"/>
        </a:p>
      </dgm:t>
    </dgm:pt>
    <dgm:pt modelId="{742A23C2-2979-4542-BA20-7D49D7DCFAC0}" type="parTrans" cxnId="{FB4C3855-6492-4CD8-B922-D7EE386F2034}">
      <dgm:prSet/>
      <dgm:spPr/>
    </dgm:pt>
    <dgm:pt modelId="{F9BCFC4C-254C-44EC-9815-6ECAF9946A1A}" type="sibTrans" cxnId="{FB4C3855-6492-4CD8-B922-D7EE386F2034}">
      <dgm:prSet/>
      <dgm:spPr/>
    </dgm:pt>
    <dgm:pt modelId="{34379AB1-480B-4808-9761-530E444BA3A6}">
      <dgm:prSet custT="1"/>
      <dgm:spPr/>
      <dgm:t>
        <a:bodyPr/>
        <a:lstStyle/>
        <a:p>
          <a:r>
            <a:rPr lang="it-IT" sz="2400" dirty="0" smtClean="0"/>
            <a:t>ALIQUOTA 6%</a:t>
          </a:r>
          <a:endParaRPr lang="it-IT" sz="2400" dirty="0"/>
        </a:p>
      </dgm:t>
    </dgm:pt>
    <dgm:pt modelId="{4F23272E-C725-4409-8136-59A55C461DD4}" type="parTrans" cxnId="{51F5C637-62F7-40D4-B720-AD80D9105B8D}">
      <dgm:prSet/>
      <dgm:spPr/>
      <dgm:t>
        <a:bodyPr/>
        <a:lstStyle/>
        <a:p>
          <a:endParaRPr lang="it-IT"/>
        </a:p>
      </dgm:t>
    </dgm:pt>
    <dgm:pt modelId="{84B2FFC8-88B8-41FD-9F11-7A6D2CE89645}" type="sibTrans" cxnId="{51F5C637-62F7-40D4-B720-AD80D9105B8D}">
      <dgm:prSet/>
      <dgm:spPr/>
      <dgm:t>
        <a:bodyPr/>
        <a:lstStyle/>
        <a:p>
          <a:endParaRPr lang="it-IT"/>
        </a:p>
      </dgm:t>
    </dgm:pt>
    <dgm:pt modelId="{D4556989-EA68-4B44-9A6E-198DAB450DBD}">
      <dgm:prSet phldrT="[Testo]" custT="1"/>
      <dgm:spPr/>
      <dgm:t>
        <a:bodyPr/>
        <a:lstStyle/>
        <a:p>
          <a:r>
            <a:rPr lang="it-IT" sz="2400" dirty="0" smtClean="0"/>
            <a:t>ALIQUOTA 4%-6%-8% (secondo parentela)</a:t>
          </a:r>
          <a:endParaRPr lang="it-IT" sz="2400" dirty="0"/>
        </a:p>
      </dgm:t>
    </dgm:pt>
    <dgm:pt modelId="{0A6EA411-FF5B-4328-AA30-FD210AF4D94C}" type="parTrans" cxnId="{D9A9CBDF-DF46-4F99-86C6-506C6558E162}">
      <dgm:prSet/>
      <dgm:spPr/>
    </dgm:pt>
    <dgm:pt modelId="{CBE00102-FD7D-45E3-968A-23E22F11D9AC}" type="sibTrans" cxnId="{D9A9CBDF-DF46-4F99-86C6-506C6558E162}">
      <dgm:prSet/>
      <dgm:spPr/>
    </dgm:pt>
    <dgm:pt modelId="{F42B4D84-1576-4E4C-A072-AA67847B8C2D}">
      <dgm:prSet phldrT="[Testo]" custT="1"/>
      <dgm:spPr/>
      <dgm:t>
        <a:bodyPr/>
        <a:lstStyle/>
        <a:p>
          <a:pPr>
            <a:spcAft>
              <a:spcPts val="0"/>
            </a:spcAft>
          </a:pPr>
          <a:r>
            <a:rPr lang="it-IT" sz="2600" dirty="0" smtClean="0"/>
            <a:t>ALTRI SOGGETTI</a:t>
          </a:r>
          <a:endParaRPr lang="it-IT" sz="2600" dirty="0"/>
        </a:p>
      </dgm:t>
    </dgm:pt>
    <dgm:pt modelId="{756CBDBE-2AAD-4526-A817-C2AA12690DB4}" type="parTrans" cxnId="{19A8FFE2-2081-47B9-9DA8-1D0D9E4E4655}">
      <dgm:prSet/>
      <dgm:spPr/>
    </dgm:pt>
    <dgm:pt modelId="{B31292B3-92D7-49B7-9DF7-F827EB30194B}" type="sibTrans" cxnId="{19A8FFE2-2081-47B9-9DA8-1D0D9E4E4655}">
      <dgm:prSet/>
      <dgm:spPr/>
    </dgm:pt>
    <dgm:pt modelId="{58C2AEA7-D529-4A7F-9ABD-A59A64B2667C}">
      <dgm:prSet phldrT="[Testo]" custT="1"/>
      <dgm:spPr/>
      <dgm:t>
        <a:bodyPr/>
        <a:lstStyle/>
        <a:p>
          <a:r>
            <a:rPr lang="it-IT" sz="2400" dirty="0" smtClean="0"/>
            <a:t>FRANCHIGIA ---</a:t>
          </a:r>
          <a:endParaRPr lang="it-IT" sz="2400" dirty="0"/>
        </a:p>
      </dgm:t>
    </dgm:pt>
    <dgm:pt modelId="{A8CAF66F-8B22-47DD-B5A1-5F583D3FC2DB}" type="parTrans" cxnId="{62AED5A3-F34E-4451-9FAD-E5224F3EF6EE}">
      <dgm:prSet/>
      <dgm:spPr/>
      <dgm:t>
        <a:bodyPr/>
        <a:lstStyle/>
        <a:p>
          <a:endParaRPr lang="it-IT"/>
        </a:p>
      </dgm:t>
    </dgm:pt>
    <dgm:pt modelId="{49748786-FF19-4FF9-8513-C26597F4E7EF}" type="sibTrans" cxnId="{62AED5A3-F34E-4451-9FAD-E5224F3EF6EE}">
      <dgm:prSet/>
      <dgm:spPr/>
      <dgm:t>
        <a:bodyPr/>
        <a:lstStyle/>
        <a:p>
          <a:endParaRPr lang="it-IT"/>
        </a:p>
      </dgm:t>
    </dgm:pt>
    <dgm:pt modelId="{D7D3798B-E6B3-4300-90B0-2D43FB3CC84B}">
      <dgm:prSet phldrT="[Testo]" custT="1"/>
      <dgm:spPr/>
      <dgm:t>
        <a:bodyPr/>
        <a:lstStyle/>
        <a:p>
          <a:r>
            <a:rPr lang="it-IT" sz="2400" dirty="0" smtClean="0"/>
            <a:t>ALIQUOTA 8%</a:t>
          </a:r>
          <a:endParaRPr lang="it-IT" sz="2400" dirty="0"/>
        </a:p>
      </dgm:t>
    </dgm:pt>
    <dgm:pt modelId="{642E3A5C-CC63-492D-AF25-960CD94171B5}" type="parTrans" cxnId="{61BF67F7-6A0C-4148-B044-E3A41F25BC36}">
      <dgm:prSet/>
      <dgm:spPr/>
      <dgm:t>
        <a:bodyPr/>
        <a:lstStyle/>
        <a:p>
          <a:endParaRPr lang="it-IT"/>
        </a:p>
      </dgm:t>
    </dgm:pt>
    <dgm:pt modelId="{1560CE40-EAA4-493D-9FEC-5CDE8859A95A}" type="sibTrans" cxnId="{61BF67F7-6A0C-4148-B044-E3A41F25BC36}">
      <dgm:prSet/>
      <dgm:spPr/>
      <dgm:t>
        <a:bodyPr/>
        <a:lstStyle/>
        <a:p>
          <a:endParaRPr lang="it-IT"/>
        </a:p>
      </dgm:t>
    </dgm:pt>
    <dgm:pt modelId="{3DF3223D-5EF7-4C51-807C-74B8EDF2BB75}" type="pres">
      <dgm:prSet presAssocID="{B8266F44-1149-4FFF-880C-6EA3104E9D8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D285A1F-DAE0-4022-9C77-37B8D1B15C17}" type="pres">
      <dgm:prSet presAssocID="{3925651F-B044-410B-BAE3-6F0EFBB799B2}" presName="linNode" presStyleCnt="0"/>
      <dgm:spPr/>
      <dgm:t>
        <a:bodyPr/>
        <a:lstStyle/>
        <a:p>
          <a:endParaRPr lang="it-IT"/>
        </a:p>
      </dgm:t>
    </dgm:pt>
    <dgm:pt modelId="{2A42BE68-923F-4E1F-A976-8910CDD41B14}" type="pres">
      <dgm:prSet presAssocID="{3925651F-B044-410B-BAE3-6F0EFBB799B2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75E3DA0-3A5D-4A8E-9045-CFB945DE92C0}" type="pres">
      <dgm:prSet presAssocID="{3925651F-B044-410B-BAE3-6F0EFBB799B2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3CFB879-DCFD-4059-AE9C-BE6D2180262C}" type="pres">
      <dgm:prSet presAssocID="{301E3A0B-4234-4292-BBAB-DEC1964F98B3}" presName="sp" presStyleCnt="0"/>
      <dgm:spPr/>
      <dgm:t>
        <a:bodyPr/>
        <a:lstStyle/>
        <a:p>
          <a:endParaRPr lang="it-IT"/>
        </a:p>
      </dgm:t>
    </dgm:pt>
    <dgm:pt modelId="{29120860-68B1-42B8-90F8-863D90D3E260}" type="pres">
      <dgm:prSet presAssocID="{5610FD48-5370-4714-A2F1-3DC5D846C662}" presName="linNode" presStyleCnt="0"/>
      <dgm:spPr/>
      <dgm:t>
        <a:bodyPr/>
        <a:lstStyle/>
        <a:p>
          <a:endParaRPr lang="it-IT"/>
        </a:p>
      </dgm:t>
    </dgm:pt>
    <dgm:pt modelId="{DE2AF938-E033-4505-8D94-18B5A8E5EB22}" type="pres">
      <dgm:prSet presAssocID="{5610FD48-5370-4714-A2F1-3DC5D846C662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EA5924B-9E70-465B-8910-34612A5377BA}" type="pres">
      <dgm:prSet presAssocID="{5610FD48-5370-4714-A2F1-3DC5D846C662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3AEC0D1-E670-4576-AEC4-0FE8250B3896}" type="pres">
      <dgm:prSet presAssocID="{0F23B478-2CCD-45BD-99FE-457804B3E059}" presName="sp" presStyleCnt="0"/>
      <dgm:spPr/>
      <dgm:t>
        <a:bodyPr/>
        <a:lstStyle/>
        <a:p>
          <a:endParaRPr lang="it-IT"/>
        </a:p>
      </dgm:t>
    </dgm:pt>
    <dgm:pt modelId="{BF747D80-AD6B-4B78-9DFF-ED9CBBBDF341}" type="pres">
      <dgm:prSet presAssocID="{49C5DF58-DA19-4C1A-BAAF-4B414E893D0A}" presName="linNode" presStyleCnt="0"/>
      <dgm:spPr/>
      <dgm:t>
        <a:bodyPr/>
        <a:lstStyle/>
        <a:p>
          <a:endParaRPr lang="it-IT"/>
        </a:p>
      </dgm:t>
    </dgm:pt>
    <dgm:pt modelId="{197B1320-DCE3-40AB-B5C9-0CE30F8BB44D}" type="pres">
      <dgm:prSet presAssocID="{49C5DF58-DA19-4C1A-BAAF-4B414E893D0A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BDD8E41-8EAC-4167-A520-AC426EA36128}" type="pres">
      <dgm:prSet presAssocID="{49C5DF58-DA19-4C1A-BAAF-4B414E893D0A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02A354C-6E94-42BA-AB0E-C6CD783129F6}" type="pres">
      <dgm:prSet presAssocID="{AB481882-03D0-44E0-87A2-047331844F0B}" presName="sp" presStyleCnt="0"/>
      <dgm:spPr/>
      <dgm:t>
        <a:bodyPr/>
        <a:lstStyle/>
        <a:p>
          <a:endParaRPr lang="it-IT"/>
        </a:p>
      </dgm:t>
    </dgm:pt>
    <dgm:pt modelId="{8DCEBC92-5A2B-41CB-9FE6-6C6F82554683}" type="pres">
      <dgm:prSet presAssocID="{F42B4D84-1576-4E4C-A072-AA67847B8C2D}" presName="linNode" presStyleCnt="0"/>
      <dgm:spPr/>
      <dgm:t>
        <a:bodyPr/>
        <a:lstStyle/>
        <a:p>
          <a:endParaRPr lang="it-IT"/>
        </a:p>
      </dgm:t>
    </dgm:pt>
    <dgm:pt modelId="{853F9D0B-59E3-47A3-A931-09755D5EC3B0}" type="pres">
      <dgm:prSet presAssocID="{F42B4D84-1576-4E4C-A072-AA67847B8C2D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813F785-B1D6-4811-B99F-5249D399784C}" type="pres">
      <dgm:prSet presAssocID="{F42B4D84-1576-4E4C-A072-AA67847B8C2D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F2FC540-34B1-4E3D-9704-04ABFF2DB75C}" type="presOf" srcId="{D4556989-EA68-4B44-9A6E-198DAB450DBD}" destId="{BBDD8E41-8EAC-4167-A520-AC426EA36128}" srcOrd="0" destOrd="1" presId="urn:microsoft.com/office/officeart/2005/8/layout/vList5"/>
    <dgm:cxn modelId="{4301D4B9-0B20-4609-81A0-389005CB07A2}" type="presOf" srcId="{49C5DF58-DA19-4C1A-BAAF-4B414E893D0A}" destId="{197B1320-DCE3-40AB-B5C9-0CE30F8BB44D}" srcOrd="0" destOrd="0" presId="urn:microsoft.com/office/officeart/2005/8/layout/vList5"/>
    <dgm:cxn modelId="{D9A9CBDF-DF46-4F99-86C6-506C6558E162}" srcId="{49C5DF58-DA19-4C1A-BAAF-4B414E893D0A}" destId="{D4556989-EA68-4B44-9A6E-198DAB450DBD}" srcOrd="1" destOrd="0" parTransId="{0A6EA411-FF5B-4328-AA30-FD210AF4D94C}" sibTransId="{CBE00102-FD7D-45E3-968A-23E22F11D9AC}"/>
    <dgm:cxn modelId="{1FB79679-FBB4-44C3-9CE1-A6F44308835E}" type="presOf" srcId="{66A61F59-5292-4222-99DF-CCCD1771EFD5}" destId="{7EA5924B-9E70-465B-8910-34612A5377BA}" srcOrd="0" destOrd="0" presId="urn:microsoft.com/office/officeart/2005/8/layout/vList5"/>
    <dgm:cxn modelId="{4DA5ADE6-70C1-47D1-9E82-845442AAA834}" type="presOf" srcId="{34379AB1-480B-4808-9761-530E444BA3A6}" destId="{7EA5924B-9E70-465B-8910-34612A5377BA}" srcOrd="0" destOrd="1" presId="urn:microsoft.com/office/officeart/2005/8/layout/vList5"/>
    <dgm:cxn modelId="{7EA665DA-EB92-425E-A59F-E86A7D654EBB}" type="presOf" srcId="{58C2AEA7-D529-4A7F-9ABD-A59A64B2667C}" destId="{E813F785-B1D6-4811-B99F-5249D399784C}" srcOrd="0" destOrd="0" presId="urn:microsoft.com/office/officeart/2005/8/layout/vList5"/>
    <dgm:cxn modelId="{19A8FFE2-2081-47B9-9DA8-1D0D9E4E4655}" srcId="{B8266F44-1149-4FFF-880C-6EA3104E9D82}" destId="{F42B4D84-1576-4E4C-A072-AA67847B8C2D}" srcOrd="3" destOrd="0" parTransId="{756CBDBE-2AAD-4526-A817-C2AA12690DB4}" sibTransId="{B31292B3-92D7-49B7-9DF7-F827EB30194B}"/>
    <dgm:cxn modelId="{3B410440-7C0F-45E1-A44C-8A621BD082F4}" type="presOf" srcId="{B8266F44-1149-4FFF-880C-6EA3104E9D82}" destId="{3DF3223D-5EF7-4C51-807C-74B8EDF2BB75}" srcOrd="0" destOrd="0" presId="urn:microsoft.com/office/officeart/2005/8/layout/vList5"/>
    <dgm:cxn modelId="{04FB699E-E7D2-4383-963E-2D35FBC5AAA8}" type="presOf" srcId="{3925651F-B044-410B-BAE3-6F0EFBB799B2}" destId="{2A42BE68-923F-4E1F-A976-8910CDD41B14}" srcOrd="0" destOrd="0" presId="urn:microsoft.com/office/officeart/2005/8/layout/vList5"/>
    <dgm:cxn modelId="{330F3B62-88FB-4981-90EE-A1291D7FA660}" type="presOf" srcId="{1EC54DB7-4254-4977-9B06-4FBDA59EB618}" destId="{375E3DA0-3A5D-4A8E-9045-CFB945DE92C0}" srcOrd="0" destOrd="1" presId="urn:microsoft.com/office/officeart/2005/8/layout/vList5"/>
    <dgm:cxn modelId="{88382A9A-52AF-465F-9658-76DEE7576B3E}" type="presOf" srcId="{5610FD48-5370-4714-A2F1-3DC5D846C662}" destId="{DE2AF938-E033-4505-8D94-18B5A8E5EB22}" srcOrd="0" destOrd="0" presId="urn:microsoft.com/office/officeart/2005/8/layout/vList5"/>
    <dgm:cxn modelId="{7DAF96ED-9726-4EBE-8130-D9EDB6F25460}" srcId="{3925651F-B044-410B-BAE3-6F0EFBB799B2}" destId="{A243791B-415D-408A-8DD7-626CA08B02E6}" srcOrd="0" destOrd="0" parTransId="{FB011614-D58A-4FFF-BF05-9C4D3212D916}" sibTransId="{3B829D1D-89AE-4D48-83AE-8890334E467D}"/>
    <dgm:cxn modelId="{50E6E722-D60C-4C95-B385-6D9F6515B8A7}" type="presOf" srcId="{D7D3798B-E6B3-4300-90B0-2D43FB3CC84B}" destId="{E813F785-B1D6-4811-B99F-5249D399784C}" srcOrd="0" destOrd="1" presId="urn:microsoft.com/office/officeart/2005/8/layout/vList5"/>
    <dgm:cxn modelId="{61BF67F7-6A0C-4148-B044-E3A41F25BC36}" srcId="{F42B4D84-1576-4E4C-A072-AA67847B8C2D}" destId="{D7D3798B-E6B3-4300-90B0-2D43FB3CC84B}" srcOrd="1" destOrd="0" parTransId="{642E3A5C-CC63-492D-AF25-960CD94171B5}" sibTransId="{1560CE40-EAA4-493D-9FEC-5CDE8859A95A}"/>
    <dgm:cxn modelId="{A2330793-FAAE-4E7B-8F85-D404D6DDB400}" type="presOf" srcId="{A243791B-415D-408A-8DD7-626CA08B02E6}" destId="{375E3DA0-3A5D-4A8E-9045-CFB945DE92C0}" srcOrd="0" destOrd="0" presId="urn:microsoft.com/office/officeart/2005/8/layout/vList5"/>
    <dgm:cxn modelId="{5776D5D0-7061-439A-8BC2-78E673C8C924}" type="presOf" srcId="{AA3CE669-1841-4294-AD1B-D7A6C15F5517}" destId="{BBDD8E41-8EAC-4167-A520-AC426EA36128}" srcOrd="0" destOrd="0" presId="urn:microsoft.com/office/officeart/2005/8/layout/vList5"/>
    <dgm:cxn modelId="{FB4C3855-6492-4CD8-B922-D7EE386F2034}" srcId="{3925651F-B044-410B-BAE3-6F0EFBB799B2}" destId="{1EC54DB7-4254-4977-9B06-4FBDA59EB618}" srcOrd="1" destOrd="0" parTransId="{742A23C2-2979-4542-BA20-7D49D7DCFAC0}" sibTransId="{F9BCFC4C-254C-44EC-9815-6ECAF9946A1A}"/>
    <dgm:cxn modelId="{74C78556-9CD6-4025-8976-61E7F777659A}" type="presOf" srcId="{F42B4D84-1576-4E4C-A072-AA67847B8C2D}" destId="{853F9D0B-59E3-47A3-A931-09755D5EC3B0}" srcOrd="0" destOrd="0" presId="urn:microsoft.com/office/officeart/2005/8/layout/vList5"/>
    <dgm:cxn modelId="{6A88C933-BF9C-4B8A-9D9B-EFF32075436F}" srcId="{B8266F44-1149-4FFF-880C-6EA3104E9D82}" destId="{5610FD48-5370-4714-A2F1-3DC5D846C662}" srcOrd="1" destOrd="0" parTransId="{9023FB27-192C-49BD-B9C6-9FEA7991E38A}" sibTransId="{0F23B478-2CCD-45BD-99FE-457804B3E059}"/>
    <dgm:cxn modelId="{51F5C637-62F7-40D4-B720-AD80D9105B8D}" srcId="{5610FD48-5370-4714-A2F1-3DC5D846C662}" destId="{34379AB1-480B-4808-9761-530E444BA3A6}" srcOrd="1" destOrd="0" parTransId="{4F23272E-C725-4409-8136-59A55C461DD4}" sibTransId="{84B2FFC8-88B8-41FD-9F11-7A6D2CE89645}"/>
    <dgm:cxn modelId="{4D97BCD0-5D31-4094-9B42-51C06FC4166C}" srcId="{49C5DF58-DA19-4C1A-BAAF-4B414E893D0A}" destId="{AA3CE669-1841-4294-AD1B-D7A6C15F5517}" srcOrd="0" destOrd="0" parTransId="{B572DA97-F1F6-4CA5-B58C-0C0BA025F663}" sibTransId="{479308B7-48D8-4B15-868D-C0B85622ED48}"/>
    <dgm:cxn modelId="{04A35087-D1CA-4877-83CD-3E86FE7AC2B2}" srcId="{B8266F44-1149-4FFF-880C-6EA3104E9D82}" destId="{49C5DF58-DA19-4C1A-BAAF-4B414E893D0A}" srcOrd="2" destOrd="0" parTransId="{8BB8F6D6-0280-4228-B74B-1362FC138EC5}" sibTransId="{AB481882-03D0-44E0-87A2-047331844F0B}"/>
    <dgm:cxn modelId="{62AED5A3-F34E-4451-9FAD-E5224F3EF6EE}" srcId="{F42B4D84-1576-4E4C-A072-AA67847B8C2D}" destId="{58C2AEA7-D529-4A7F-9ABD-A59A64B2667C}" srcOrd="0" destOrd="0" parTransId="{A8CAF66F-8B22-47DD-B5A1-5F583D3FC2DB}" sibTransId="{49748786-FF19-4FF9-8513-C26597F4E7EF}"/>
    <dgm:cxn modelId="{77C68098-E6EA-4CCA-B1B1-280372358B69}" srcId="{5610FD48-5370-4714-A2F1-3DC5D846C662}" destId="{66A61F59-5292-4222-99DF-CCCD1771EFD5}" srcOrd="0" destOrd="0" parTransId="{0C71E543-5A64-4951-8F7B-EC8F3EB09AEB}" sibTransId="{9D1DE027-E371-4BBF-AD95-73828680092A}"/>
    <dgm:cxn modelId="{D1B43314-015E-4051-8B39-0957DAC1850B}" srcId="{B8266F44-1149-4FFF-880C-6EA3104E9D82}" destId="{3925651F-B044-410B-BAE3-6F0EFBB799B2}" srcOrd="0" destOrd="0" parTransId="{D6488CCA-C2BE-4985-B6B6-17E9327FC5BE}" sibTransId="{301E3A0B-4234-4292-BBAB-DEC1964F98B3}"/>
    <dgm:cxn modelId="{F3EFCBA2-3331-426B-9E7D-7E5E5F724BD6}" type="presParOf" srcId="{3DF3223D-5EF7-4C51-807C-74B8EDF2BB75}" destId="{5D285A1F-DAE0-4022-9C77-37B8D1B15C17}" srcOrd="0" destOrd="0" presId="urn:microsoft.com/office/officeart/2005/8/layout/vList5"/>
    <dgm:cxn modelId="{4220FDAF-5C09-4DFA-BE08-A59F80C2AF98}" type="presParOf" srcId="{5D285A1F-DAE0-4022-9C77-37B8D1B15C17}" destId="{2A42BE68-923F-4E1F-A976-8910CDD41B14}" srcOrd="0" destOrd="0" presId="urn:microsoft.com/office/officeart/2005/8/layout/vList5"/>
    <dgm:cxn modelId="{94A0C71D-03CA-44E9-B7BE-72A1CD34C3D6}" type="presParOf" srcId="{5D285A1F-DAE0-4022-9C77-37B8D1B15C17}" destId="{375E3DA0-3A5D-4A8E-9045-CFB945DE92C0}" srcOrd="1" destOrd="0" presId="urn:microsoft.com/office/officeart/2005/8/layout/vList5"/>
    <dgm:cxn modelId="{437C58D6-7AAC-46CC-81C4-81D2CDE50940}" type="presParOf" srcId="{3DF3223D-5EF7-4C51-807C-74B8EDF2BB75}" destId="{83CFB879-DCFD-4059-AE9C-BE6D2180262C}" srcOrd="1" destOrd="0" presId="urn:microsoft.com/office/officeart/2005/8/layout/vList5"/>
    <dgm:cxn modelId="{1FA082F5-C906-4830-AD0F-358D5418A311}" type="presParOf" srcId="{3DF3223D-5EF7-4C51-807C-74B8EDF2BB75}" destId="{29120860-68B1-42B8-90F8-863D90D3E260}" srcOrd="2" destOrd="0" presId="urn:microsoft.com/office/officeart/2005/8/layout/vList5"/>
    <dgm:cxn modelId="{11C39549-572A-40E6-9BA5-338F94A0F7AE}" type="presParOf" srcId="{29120860-68B1-42B8-90F8-863D90D3E260}" destId="{DE2AF938-E033-4505-8D94-18B5A8E5EB22}" srcOrd="0" destOrd="0" presId="urn:microsoft.com/office/officeart/2005/8/layout/vList5"/>
    <dgm:cxn modelId="{4A3DF0E5-C92F-4C75-BC43-AC7FFFFA0A41}" type="presParOf" srcId="{29120860-68B1-42B8-90F8-863D90D3E260}" destId="{7EA5924B-9E70-465B-8910-34612A5377BA}" srcOrd="1" destOrd="0" presId="urn:microsoft.com/office/officeart/2005/8/layout/vList5"/>
    <dgm:cxn modelId="{D366647A-7E2F-4DAF-937D-60964611A29A}" type="presParOf" srcId="{3DF3223D-5EF7-4C51-807C-74B8EDF2BB75}" destId="{63AEC0D1-E670-4576-AEC4-0FE8250B3896}" srcOrd="3" destOrd="0" presId="urn:microsoft.com/office/officeart/2005/8/layout/vList5"/>
    <dgm:cxn modelId="{FB13A303-1176-4819-AFF5-12D91776A800}" type="presParOf" srcId="{3DF3223D-5EF7-4C51-807C-74B8EDF2BB75}" destId="{BF747D80-AD6B-4B78-9DFF-ED9CBBBDF341}" srcOrd="4" destOrd="0" presId="urn:microsoft.com/office/officeart/2005/8/layout/vList5"/>
    <dgm:cxn modelId="{B11FDCE3-A920-4D2A-9445-E631A70D3185}" type="presParOf" srcId="{BF747D80-AD6B-4B78-9DFF-ED9CBBBDF341}" destId="{197B1320-DCE3-40AB-B5C9-0CE30F8BB44D}" srcOrd="0" destOrd="0" presId="urn:microsoft.com/office/officeart/2005/8/layout/vList5"/>
    <dgm:cxn modelId="{A444FC6D-4256-4841-81F4-20ABE81159CD}" type="presParOf" srcId="{BF747D80-AD6B-4B78-9DFF-ED9CBBBDF341}" destId="{BBDD8E41-8EAC-4167-A520-AC426EA36128}" srcOrd="1" destOrd="0" presId="urn:microsoft.com/office/officeart/2005/8/layout/vList5"/>
    <dgm:cxn modelId="{C406B43E-5AAF-4B81-B1FB-2F621E8EE324}" type="presParOf" srcId="{3DF3223D-5EF7-4C51-807C-74B8EDF2BB75}" destId="{402A354C-6E94-42BA-AB0E-C6CD783129F6}" srcOrd="5" destOrd="0" presId="urn:microsoft.com/office/officeart/2005/8/layout/vList5"/>
    <dgm:cxn modelId="{783AEEAD-3DE4-42A3-8F3F-745C0B5D1FF5}" type="presParOf" srcId="{3DF3223D-5EF7-4C51-807C-74B8EDF2BB75}" destId="{8DCEBC92-5A2B-41CB-9FE6-6C6F82554683}" srcOrd="6" destOrd="0" presId="urn:microsoft.com/office/officeart/2005/8/layout/vList5"/>
    <dgm:cxn modelId="{659DA569-B65D-4C67-A754-908B4285B48A}" type="presParOf" srcId="{8DCEBC92-5A2B-41CB-9FE6-6C6F82554683}" destId="{853F9D0B-59E3-47A3-A931-09755D5EC3B0}" srcOrd="0" destOrd="0" presId="urn:microsoft.com/office/officeart/2005/8/layout/vList5"/>
    <dgm:cxn modelId="{EEA0A85B-A14C-4846-8CA1-32BD09B65883}" type="presParOf" srcId="{8DCEBC92-5A2B-41CB-9FE6-6C6F82554683}" destId="{E813F785-B1D6-4811-B99F-5249D399784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8266F44-1149-4FFF-880C-6EA3104E9D82}" type="doc">
      <dgm:prSet loTypeId="urn:microsoft.com/office/officeart/2005/8/layout/vList5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it-IT"/>
        </a:p>
      </dgm:t>
    </dgm:pt>
    <dgm:pt modelId="{3925651F-B044-410B-BAE3-6F0EFBB799B2}">
      <dgm:prSet phldrT="[Testo]" custT="1"/>
      <dgm:spPr/>
      <dgm:t>
        <a:bodyPr/>
        <a:lstStyle/>
        <a:p>
          <a:r>
            <a:rPr lang="it-IT" sz="3400" b="1" smtClean="0"/>
            <a:t>Base imponibile</a:t>
          </a:r>
          <a:endParaRPr lang="it-IT" sz="1800" dirty="0"/>
        </a:p>
      </dgm:t>
    </dgm:pt>
    <dgm:pt modelId="{D6488CCA-C2BE-4985-B6B6-17E9327FC5BE}" type="parTrans" cxnId="{D1B43314-015E-4051-8B39-0957DAC1850B}">
      <dgm:prSet/>
      <dgm:spPr/>
      <dgm:t>
        <a:bodyPr/>
        <a:lstStyle/>
        <a:p>
          <a:endParaRPr lang="it-IT"/>
        </a:p>
      </dgm:t>
    </dgm:pt>
    <dgm:pt modelId="{301E3A0B-4234-4292-BBAB-DEC1964F98B3}" type="sibTrans" cxnId="{D1B43314-015E-4051-8B39-0957DAC1850B}">
      <dgm:prSet/>
      <dgm:spPr/>
      <dgm:t>
        <a:bodyPr/>
        <a:lstStyle/>
        <a:p>
          <a:endParaRPr lang="it-IT"/>
        </a:p>
      </dgm:t>
    </dgm:pt>
    <dgm:pt modelId="{A243791B-415D-408A-8DD7-626CA08B02E6}">
      <dgm:prSet phldrT="[Testo]" custT="1"/>
      <dgm:spPr/>
      <dgm:t>
        <a:bodyPr/>
        <a:lstStyle/>
        <a:p>
          <a:r>
            <a:rPr lang="it-IT" sz="2800" strike="sngStrike" smtClean="0"/>
            <a:t>Imposta globale sull’asse ereditario</a:t>
          </a:r>
          <a:endParaRPr lang="it-IT" sz="2800" i="1" strike="sngStrike" dirty="0"/>
        </a:p>
      </dgm:t>
    </dgm:pt>
    <dgm:pt modelId="{FB011614-D58A-4FFF-BF05-9C4D3212D916}" type="parTrans" cxnId="{7DAF96ED-9726-4EBE-8130-D9EDB6F25460}">
      <dgm:prSet/>
      <dgm:spPr/>
      <dgm:t>
        <a:bodyPr/>
        <a:lstStyle/>
        <a:p>
          <a:endParaRPr lang="it-IT"/>
        </a:p>
      </dgm:t>
    </dgm:pt>
    <dgm:pt modelId="{3B829D1D-89AE-4D48-83AE-8890334E467D}" type="sibTrans" cxnId="{7DAF96ED-9726-4EBE-8130-D9EDB6F25460}">
      <dgm:prSet/>
      <dgm:spPr/>
      <dgm:t>
        <a:bodyPr/>
        <a:lstStyle/>
        <a:p>
          <a:endParaRPr lang="it-IT"/>
        </a:p>
      </dgm:t>
    </dgm:pt>
    <dgm:pt modelId="{C67B69B7-722E-4734-98C4-0E0EF617AE94}">
      <dgm:prSet phldrT="[Testo]" custT="1"/>
      <dgm:spPr/>
      <dgm:t>
        <a:bodyPr/>
        <a:lstStyle/>
        <a:p>
          <a:r>
            <a:rPr lang="it-IT" sz="2800" i="0" dirty="0" smtClean="0"/>
            <a:t>Imposta calcolata sul valore netto dei beni trasferiti al singolo erede o legatario </a:t>
          </a:r>
          <a:endParaRPr lang="it-IT" sz="2800" i="0" dirty="0"/>
        </a:p>
      </dgm:t>
    </dgm:pt>
    <dgm:pt modelId="{D13B5690-73A1-404B-B05A-508C784727DC}" type="parTrans" cxnId="{DFC33151-8260-493F-9075-A60B84642756}">
      <dgm:prSet/>
      <dgm:spPr/>
    </dgm:pt>
    <dgm:pt modelId="{40FD6F1A-E21F-413F-9CFB-B84F02C3E9F4}" type="sibTrans" cxnId="{DFC33151-8260-493F-9075-A60B84642756}">
      <dgm:prSet/>
      <dgm:spPr/>
    </dgm:pt>
    <dgm:pt modelId="{8E2E3BA8-07A8-4489-8F16-E5BDECD78250}">
      <dgm:prSet phldrT="[Testo]" custT="1"/>
      <dgm:spPr/>
      <dgm:t>
        <a:bodyPr/>
        <a:lstStyle/>
        <a:p>
          <a:r>
            <a:rPr lang="it-IT" sz="2800" i="0" smtClean="0"/>
            <a:t>art. 8: regola generale</a:t>
          </a:r>
          <a:endParaRPr lang="it-IT" sz="2800" i="0" dirty="0"/>
        </a:p>
      </dgm:t>
    </dgm:pt>
    <dgm:pt modelId="{1257BC13-CA07-4A5F-BEB8-CE7D7FFC34A7}" type="parTrans" cxnId="{AB0F2753-F6B9-4890-A187-DF300368E504}">
      <dgm:prSet/>
      <dgm:spPr/>
    </dgm:pt>
    <dgm:pt modelId="{36E299C0-A58F-430F-B376-885F2DF09A90}" type="sibTrans" cxnId="{AB0F2753-F6B9-4890-A187-DF300368E504}">
      <dgm:prSet/>
      <dgm:spPr/>
    </dgm:pt>
    <dgm:pt modelId="{EDD6A9A4-CEBE-49B7-B95C-63CA850E3C30}">
      <dgm:prSet phldrT="[Testo]" custT="1"/>
      <dgm:spPr/>
      <dgm:t>
        <a:bodyPr/>
        <a:lstStyle/>
        <a:p>
          <a:r>
            <a:rPr lang="it-IT" sz="2800" i="0" smtClean="0"/>
            <a:t>Criterio di calcolo fissato dal D.Lgs. 346/1990</a:t>
          </a:r>
          <a:endParaRPr lang="it-IT" sz="2800" i="0" dirty="0"/>
        </a:p>
      </dgm:t>
    </dgm:pt>
    <dgm:pt modelId="{B806DE5C-7405-4295-AA17-E043E8731687}" type="parTrans" cxnId="{FCA69469-9872-40D2-B9BA-11BA47DB6E4B}">
      <dgm:prSet/>
      <dgm:spPr/>
    </dgm:pt>
    <dgm:pt modelId="{8F0FCC41-7BF6-4B81-A52F-8492583E8F89}" type="sibTrans" cxnId="{FCA69469-9872-40D2-B9BA-11BA47DB6E4B}">
      <dgm:prSet/>
      <dgm:spPr/>
    </dgm:pt>
    <dgm:pt modelId="{1E44EEDD-9086-44AC-9717-C55B954F6118}">
      <dgm:prSet phldrT="[Testo]" custT="1"/>
      <dgm:spPr/>
      <dgm:t>
        <a:bodyPr/>
        <a:lstStyle/>
        <a:p>
          <a:r>
            <a:rPr lang="it-IT" sz="2800" i="0" smtClean="0"/>
            <a:t>artt. 14-19: criterio di valorizzazione beni</a:t>
          </a:r>
          <a:endParaRPr lang="it-IT" sz="2800" i="0" dirty="0"/>
        </a:p>
      </dgm:t>
    </dgm:pt>
    <dgm:pt modelId="{3D3FFC7F-2F80-487E-9A10-6D1728814434}" type="parTrans" cxnId="{F2F4CE57-03E2-4884-AD79-F500DFD6B7B0}">
      <dgm:prSet/>
      <dgm:spPr/>
    </dgm:pt>
    <dgm:pt modelId="{31AEF08A-057A-49FB-B20D-3B5035A7590F}" type="sibTrans" cxnId="{F2F4CE57-03E2-4884-AD79-F500DFD6B7B0}">
      <dgm:prSet/>
      <dgm:spPr/>
    </dgm:pt>
    <dgm:pt modelId="{4857AC56-99B5-47A1-A606-B4112C49634F}">
      <dgm:prSet phldrT="[Testo]" custT="1"/>
      <dgm:spPr/>
      <dgm:t>
        <a:bodyPr/>
        <a:lstStyle/>
        <a:p>
          <a:r>
            <a:rPr lang="it-IT" sz="2800" i="0" smtClean="0"/>
            <a:t>artt. 20-24: passività deducibili</a:t>
          </a:r>
          <a:endParaRPr lang="it-IT" sz="2800" i="0" dirty="0"/>
        </a:p>
      </dgm:t>
    </dgm:pt>
    <dgm:pt modelId="{73F6BADF-1A0B-4C22-B2A2-9FBFF99ED3D3}" type="parTrans" cxnId="{287C145D-57A0-4FE7-B04C-2C60FF2FA712}">
      <dgm:prSet/>
      <dgm:spPr/>
    </dgm:pt>
    <dgm:pt modelId="{C2B84D79-8B71-40CD-B294-C16139C2881B}" type="sibTrans" cxnId="{287C145D-57A0-4FE7-B04C-2C60FF2FA712}">
      <dgm:prSet/>
      <dgm:spPr/>
    </dgm:pt>
    <dgm:pt modelId="{EEC3A7B2-F124-448B-8D99-2F8A5DE923A2}">
      <dgm:prSet phldrT="[Testo]" custT="1"/>
      <dgm:spPr/>
      <dgm:t>
        <a:bodyPr/>
        <a:lstStyle/>
        <a:p>
          <a:endParaRPr lang="it-IT" sz="2800" i="0" dirty="0">
            <a:solidFill>
              <a:schemeClr val="bg2">
                <a:lumMod val="25000"/>
              </a:schemeClr>
            </a:solidFill>
          </a:endParaRPr>
        </a:p>
      </dgm:t>
    </dgm:pt>
    <dgm:pt modelId="{A5F50A89-855E-4D12-822F-D497E3F46B92}" type="parTrans" cxnId="{14CF970F-2CAE-46E9-A08E-5BE1046D41EC}">
      <dgm:prSet/>
      <dgm:spPr/>
    </dgm:pt>
    <dgm:pt modelId="{9979F63C-C38C-48EE-BB4C-09ADCF1FFDCA}" type="sibTrans" cxnId="{14CF970F-2CAE-46E9-A08E-5BE1046D41EC}">
      <dgm:prSet/>
      <dgm:spPr/>
    </dgm:pt>
    <dgm:pt modelId="{3DF3223D-5EF7-4C51-807C-74B8EDF2BB75}" type="pres">
      <dgm:prSet presAssocID="{B8266F44-1149-4FFF-880C-6EA3104E9D8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D285A1F-DAE0-4022-9C77-37B8D1B15C17}" type="pres">
      <dgm:prSet presAssocID="{3925651F-B044-410B-BAE3-6F0EFBB799B2}" presName="linNode" presStyleCnt="0"/>
      <dgm:spPr/>
      <dgm:t>
        <a:bodyPr/>
        <a:lstStyle/>
        <a:p>
          <a:endParaRPr lang="it-IT"/>
        </a:p>
      </dgm:t>
    </dgm:pt>
    <dgm:pt modelId="{2A42BE68-923F-4E1F-A976-8910CDD41B14}" type="pres">
      <dgm:prSet presAssocID="{3925651F-B044-410B-BAE3-6F0EFBB799B2}" presName="parentText" presStyleLbl="node1" presStyleIdx="0" presStyleCnt="1" custScaleX="134499" custScaleY="51928" custLinFactNeighborX="-15784" custLinFactNeighborY="301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75E3DA0-3A5D-4A8E-9045-CFB945DE92C0}" type="pres">
      <dgm:prSet presAssocID="{3925651F-B044-410B-BAE3-6F0EFBB799B2}" presName="descendantText" presStyleLbl="alignAccFollowNode1" presStyleIdx="0" presStyleCnt="1" custScaleX="151246" custScaleY="15442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88325A6-D922-4E75-B001-D8D68C238EDA}" type="presOf" srcId="{3925651F-B044-410B-BAE3-6F0EFBB799B2}" destId="{2A42BE68-923F-4E1F-A976-8910CDD41B14}" srcOrd="0" destOrd="0" presId="urn:microsoft.com/office/officeart/2005/8/layout/vList5"/>
    <dgm:cxn modelId="{F2F4CE57-03E2-4884-AD79-F500DFD6B7B0}" srcId="{EDD6A9A4-CEBE-49B7-B95C-63CA850E3C30}" destId="{1E44EEDD-9086-44AC-9717-C55B954F6118}" srcOrd="1" destOrd="0" parTransId="{3D3FFC7F-2F80-487E-9A10-6D1728814434}" sibTransId="{31AEF08A-057A-49FB-B20D-3B5035A7590F}"/>
    <dgm:cxn modelId="{FCA69469-9872-40D2-B9BA-11BA47DB6E4B}" srcId="{3925651F-B044-410B-BAE3-6F0EFBB799B2}" destId="{EDD6A9A4-CEBE-49B7-B95C-63CA850E3C30}" srcOrd="3" destOrd="0" parTransId="{B806DE5C-7405-4295-AA17-E043E8731687}" sibTransId="{8F0FCC41-7BF6-4B81-A52F-8492583E8F89}"/>
    <dgm:cxn modelId="{237E3089-8AB9-446A-A17C-90FCBEB4567E}" type="presOf" srcId="{8E2E3BA8-07A8-4489-8F16-E5BDECD78250}" destId="{375E3DA0-3A5D-4A8E-9045-CFB945DE92C0}" srcOrd="0" destOrd="4" presId="urn:microsoft.com/office/officeart/2005/8/layout/vList5"/>
    <dgm:cxn modelId="{DFC33151-8260-493F-9075-A60B84642756}" srcId="{3925651F-B044-410B-BAE3-6F0EFBB799B2}" destId="{C67B69B7-722E-4734-98C4-0E0EF617AE94}" srcOrd="2" destOrd="0" parTransId="{D13B5690-73A1-404B-B05A-508C784727DC}" sibTransId="{40FD6F1A-E21F-413F-9CFB-B84F02C3E9F4}"/>
    <dgm:cxn modelId="{287C145D-57A0-4FE7-B04C-2C60FF2FA712}" srcId="{EDD6A9A4-CEBE-49B7-B95C-63CA850E3C30}" destId="{4857AC56-99B5-47A1-A606-B4112C49634F}" srcOrd="2" destOrd="0" parTransId="{73F6BADF-1A0B-4C22-B2A2-9FBFF99ED3D3}" sibTransId="{C2B84D79-8B71-40CD-B294-C16139C2881B}"/>
    <dgm:cxn modelId="{4B834A6D-49AB-4D07-9367-1827791BCC4F}" type="presOf" srcId="{B8266F44-1149-4FFF-880C-6EA3104E9D82}" destId="{3DF3223D-5EF7-4C51-807C-74B8EDF2BB75}" srcOrd="0" destOrd="0" presId="urn:microsoft.com/office/officeart/2005/8/layout/vList5"/>
    <dgm:cxn modelId="{AD1BBC4C-8A5D-4AE9-BE82-DB83B78159CE}" type="presOf" srcId="{C67B69B7-722E-4734-98C4-0E0EF617AE94}" destId="{375E3DA0-3A5D-4A8E-9045-CFB945DE92C0}" srcOrd="0" destOrd="2" presId="urn:microsoft.com/office/officeart/2005/8/layout/vList5"/>
    <dgm:cxn modelId="{2CEED160-F5E6-4005-B85B-C9E1F6FFF981}" type="presOf" srcId="{A243791B-415D-408A-8DD7-626CA08B02E6}" destId="{375E3DA0-3A5D-4A8E-9045-CFB945DE92C0}" srcOrd="0" destOrd="0" presId="urn:microsoft.com/office/officeart/2005/8/layout/vList5"/>
    <dgm:cxn modelId="{CC55772F-00F0-4C74-8E3D-2623C191FADF}" type="presOf" srcId="{EDD6A9A4-CEBE-49B7-B95C-63CA850E3C30}" destId="{375E3DA0-3A5D-4A8E-9045-CFB945DE92C0}" srcOrd="0" destOrd="3" presId="urn:microsoft.com/office/officeart/2005/8/layout/vList5"/>
    <dgm:cxn modelId="{7DAF96ED-9726-4EBE-8130-D9EDB6F25460}" srcId="{3925651F-B044-410B-BAE3-6F0EFBB799B2}" destId="{A243791B-415D-408A-8DD7-626CA08B02E6}" srcOrd="0" destOrd="0" parTransId="{FB011614-D58A-4FFF-BF05-9C4D3212D916}" sibTransId="{3B829D1D-89AE-4D48-83AE-8890334E467D}"/>
    <dgm:cxn modelId="{E39B918A-99EC-4F36-B48B-C6DDF13C88C0}" type="presOf" srcId="{4857AC56-99B5-47A1-A606-B4112C49634F}" destId="{375E3DA0-3A5D-4A8E-9045-CFB945DE92C0}" srcOrd="0" destOrd="6" presId="urn:microsoft.com/office/officeart/2005/8/layout/vList5"/>
    <dgm:cxn modelId="{AB0F2753-F6B9-4890-A187-DF300368E504}" srcId="{EDD6A9A4-CEBE-49B7-B95C-63CA850E3C30}" destId="{8E2E3BA8-07A8-4489-8F16-E5BDECD78250}" srcOrd="0" destOrd="0" parTransId="{1257BC13-CA07-4A5F-BEB8-CE7D7FFC34A7}" sibTransId="{36E299C0-A58F-430F-B376-885F2DF09A90}"/>
    <dgm:cxn modelId="{14CF970F-2CAE-46E9-A08E-5BE1046D41EC}" srcId="{3925651F-B044-410B-BAE3-6F0EFBB799B2}" destId="{EEC3A7B2-F124-448B-8D99-2F8A5DE923A2}" srcOrd="1" destOrd="0" parTransId="{A5F50A89-855E-4D12-822F-D497E3F46B92}" sibTransId="{9979F63C-C38C-48EE-BB4C-09ADCF1FFDCA}"/>
    <dgm:cxn modelId="{D1B43314-015E-4051-8B39-0957DAC1850B}" srcId="{B8266F44-1149-4FFF-880C-6EA3104E9D82}" destId="{3925651F-B044-410B-BAE3-6F0EFBB799B2}" srcOrd="0" destOrd="0" parTransId="{D6488CCA-C2BE-4985-B6B6-17E9327FC5BE}" sibTransId="{301E3A0B-4234-4292-BBAB-DEC1964F98B3}"/>
    <dgm:cxn modelId="{69B7A70A-699A-498D-91A9-243A4B72AF20}" type="presOf" srcId="{1E44EEDD-9086-44AC-9717-C55B954F6118}" destId="{375E3DA0-3A5D-4A8E-9045-CFB945DE92C0}" srcOrd="0" destOrd="5" presId="urn:microsoft.com/office/officeart/2005/8/layout/vList5"/>
    <dgm:cxn modelId="{DAAFD7B7-BD26-41C9-8B50-1C35526B1B3B}" type="presOf" srcId="{EEC3A7B2-F124-448B-8D99-2F8A5DE923A2}" destId="{375E3DA0-3A5D-4A8E-9045-CFB945DE92C0}" srcOrd="0" destOrd="1" presId="urn:microsoft.com/office/officeart/2005/8/layout/vList5"/>
    <dgm:cxn modelId="{2C9AF6DA-0DEC-4D19-A76D-2BAF1382931A}" type="presParOf" srcId="{3DF3223D-5EF7-4C51-807C-74B8EDF2BB75}" destId="{5D285A1F-DAE0-4022-9C77-37B8D1B15C17}" srcOrd="0" destOrd="0" presId="urn:microsoft.com/office/officeart/2005/8/layout/vList5"/>
    <dgm:cxn modelId="{71B9542A-7706-483D-9557-79217EF3EEB5}" type="presParOf" srcId="{5D285A1F-DAE0-4022-9C77-37B8D1B15C17}" destId="{2A42BE68-923F-4E1F-A976-8910CDD41B14}" srcOrd="0" destOrd="0" presId="urn:microsoft.com/office/officeart/2005/8/layout/vList5"/>
    <dgm:cxn modelId="{465220DE-FCD8-4EE5-A68A-F0394C061B89}" type="presParOf" srcId="{5D285A1F-DAE0-4022-9C77-37B8D1B15C17}" destId="{375E3DA0-3A5D-4A8E-9045-CFB945DE92C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5E3DA0-3A5D-4A8E-9045-CFB945DE92C0}">
      <dsp:nvSpPr>
        <dsp:cNvPr id="0" name=""/>
        <dsp:cNvSpPr/>
      </dsp:nvSpPr>
      <dsp:spPr>
        <a:xfrm rot="5400000">
          <a:off x="4968424" y="-1131254"/>
          <a:ext cx="5394639" cy="76628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kern="1200" smtClean="0"/>
            <a:t>Articolo 2 commi 47-53 del d.l. 262/2006 (c.d. collegato alla legge finanziaria 2007)</a:t>
          </a:r>
          <a:endParaRPr lang="it-IT" sz="2800" i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2800" i="1" kern="1200" dirty="0">
            <a:solidFill>
              <a:schemeClr val="bg2">
                <a:lumMod val="25000"/>
              </a:schemeClr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2800" i="1" kern="1200" dirty="0">
            <a:solidFill>
              <a:schemeClr val="bg2">
                <a:lumMod val="25000"/>
              </a:schemeClr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i="0" kern="1200" smtClean="0"/>
            <a:t>Testo Unico dell’imposta su successioni e donazioni (D.Lgs. 346/1990)</a:t>
          </a:r>
          <a:endParaRPr lang="it-IT" sz="2800" i="0" kern="1200" dirty="0"/>
        </a:p>
      </dsp:txBody>
      <dsp:txXfrm rot="-5400000">
        <a:off x="3834317" y="266198"/>
        <a:ext cx="7399510" cy="4867949"/>
      </dsp:txXfrm>
    </dsp:sp>
    <dsp:sp modelId="{2A42BE68-923F-4E1F-A976-8910CDD41B14}">
      <dsp:nvSpPr>
        <dsp:cNvPr id="0" name=""/>
        <dsp:cNvSpPr/>
      </dsp:nvSpPr>
      <dsp:spPr>
        <a:xfrm>
          <a:off x="0" y="1697887"/>
          <a:ext cx="3833083" cy="2267533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400" kern="1200" smtClean="0"/>
            <a:t>Imposta sulle successioni </a:t>
          </a:r>
        </a:p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smtClean="0"/>
            <a:t>(e donazioni)</a:t>
          </a:r>
          <a:endParaRPr lang="it-IT" sz="2400" kern="1200" dirty="0"/>
        </a:p>
      </dsp:txBody>
      <dsp:txXfrm>
        <a:off x="110692" y="1808579"/>
        <a:ext cx="3611699" cy="204614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5E3DA0-3A5D-4A8E-9045-CFB945DE92C0}">
      <dsp:nvSpPr>
        <dsp:cNvPr id="0" name=""/>
        <dsp:cNvSpPr/>
      </dsp:nvSpPr>
      <dsp:spPr>
        <a:xfrm rot="5400000">
          <a:off x="6553073" y="-2793076"/>
          <a:ext cx="740572" cy="6516103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900" kern="1200" smtClean="0"/>
            <a:t>Valore venale. </a:t>
          </a:r>
          <a:endParaRPr lang="it-IT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900" kern="1200" dirty="0" smtClean="0"/>
            <a:t>Valutazione automatica ai fini dell’accertamento</a:t>
          </a:r>
          <a:endParaRPr lang="it-IT" sz="1900" kern="1200" dirty="0"/>
        </a:p>
      </dsp:txBody>
      <dsp:txXfrm rot="-5400000">
        <a:off x="3665308" y="130841"/>
        <a:ext cx="6479951" cy="668268"/>
      </dsp:txXfrm>
    </dsp:sp>
    <dsp:sp modelId="{2A42BE68-923F-4E1F-A976-8910CDD41B14}">
      <dsp:nvSpPr>
        <dsp:cNvPr id="0" name=""/>
        <dsp:cNvSpPr/>
      </dsp:nvSpPr>
      <dsp:spPr>
        <a:xfrm>
          <a:off x="0" y="2117"/>
          <a:ext cx="3665308" cy="92571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IMMOBILI</a:t>
          </a:r>
          <a:endParaRPr lang="it-IT" sz="2600" kern="1200" dirty="0"/>
        </a:p>
      </dsp:txBody>
      <dsp:txXfrm>
        <a:off x="45190" y="47307"/>
        <a:ext cx="3574928" cy="835335"/>
      </dsp:txXfrm>
    </dsp:sp>
    <dsp:sp modelId="{7EA5924B-9E70-465B-8910-34612A5377BA}">
      <dsp:nvSpPr>
        <dsp:cNvPr id="0" name=""/>
        <dsp:cNvSpPr/>
      </dsp:nvSpPr>
      <dsp:spPr>
        <a:xfrm rot="5400000">
          <a:off x="6553073" y="-1821074"/>
          <a:ext cx="740572" cy="6516103"/>
        </a:xfrm>
        <a:prstGeom prst="round2SameRect">
          <a:avLst/>
        </a:prstGeom>
        <a:solidFill>
          <a:schemeClr val="accent5">
            <a:tint val="40000"/>
            <a:alpha val="90000"/>
            <a:hueOff val="1457016"/>
            <a:satOff val="-4561"/>
            <a:lumOff val="302"/>
            <a:alphaOff val="0"/>
          </a:schemeClr>
        </a:solidFill>
        <a:ln w="38100" cap="flat" cmpd="sng" algn="ctr">
          <a:solidFill>
            <a:schemeClr val="accent5">
              <a:tint val="40000"/>
              <a:alpha val="90000"/>
              <a:hueOff val="1457016"/>
              <a:satOff val="-4561"/>
              <a:lumOff val="30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smtClean="0"/>
            <a:t>In presenza di inventario: attività e passività in esso indicate</a:t>
          </a:r>
          <a:endParaRPr lang="it-I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smtClean="0"/>
            <a:t>In assenza di inventario: valori reali</a:t>
          </a:r>
          <a:endParaRPr lang="it-IT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smtClean="0"/>
            <a:t>Sempre escluso avviamento</a:t>
          </a:r>
          <a:endParaRPr lang="it-IT" sz="1800" kern="1200" dirty="0"/>
        </a:p>
      </dsp:txBody>
      <dsp:txXfrm rot="-5400000">
        <a:off x="3665308" y="1102843"/>
        <a:ext cx="6479951" cy="668268"/>
      </dsp:txXfrm>
    </dsp:sp>
    <dsp:sp modelId="{DE2AF938-E033-4505-8D94-18B5A8E5EB22}">
      <dsp:nvSpPr>
        <dsp:cNvPr id="0" name=""/>
        <dsp:cNvSpPr/>
      </dsp:nvSpPr>
      <dsp:spPr>
        <a:xfrm>
          <a:off x="0" y="974118"/>
          <a:ext cx="3665308" cy="925715"/>
        </a:xfrm>
        <a:prstGeom prst="roundRect">
          <a:avLst/>
        </a:prstGeom>
        <a:solidFill>
          <a:schemeClr val="accent5">
            <a:hueOff val="1502676"/>
            <a:satOff val="-6595"/>
            <a:lumOff val="196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AZIENDA</a:t>
          </a:r>
          <a:endParaRPr lang="it-IT" sz="2600" kern="1200" dirty="0"/>
        </a:p>
      </dsp:txBody>
      <dsp:txXfrm>
        <a:off x="45190" y="1019308"/>
        <a:ext cx="3574928" cy="835335"/>
      </dsp:txXfrm>
    </dsp:sp>
    <dsp:sp modelId="{BBDD8E41-8EAC-4167-A520-AC426EA36128}">
      <dsp:nvSpPr>
        <dsp:cNvPr id="0" name=""/>
        <dsp:cNvSpPr/>
      </dsp:nvSpPr>
      <dsp:spPr>
        <a:xfrm rot="5400000">
          <a:off x="6553073" y="-849073"/>
          <a:ext cx="740572" cy="6516103"/>
        </a:xfrm>
        <a:prstGeom prst="round2SameRect">
          <a:avLst/>
        </a:prstGeom>
        <a:solidFill>
          <a:schemeClr val="accent5">
            <a:tint val="40000"/>
            <a:alpha val="90000"/>
            <a:hueOff val="2914032"/>
            <a:satOff val="-9122"/>
            <a:lumOff val="604"/>
            <a:alphaOff val="0"/>
          </a:schemeClr>
        </a:solidFill>
        <a:ln w="38100" cap="flat" cmpd="sng" algn="ctr">
          <a:solidFill>
            <a:schemeClr val="accent5">
              <a:tint val="40000"/>
              <a:alpha val="90000"/>
              <a:hueOff val="2914032"/>
              <a:satOff val="-9122"/>
              <a:lumOff val="6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smtClean="0"/>
            <a:t>In presenza di bilancio o inventario: valori di bilancio</a:t>
          </a:r>
          <a:endParaRPr lang="it-IT" sz="26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smtClean="0"/>
            <a:t>In assenza di bilancio o inventario: valori reali</a:t>
          </a:r>
          <a:endParaRPr lang="it-IT" sz="26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kern="1200" smtClean="0"/>
            <a:t>Sempre escluso avviamento</a:t>
          </a:r>
          <a:endParaRPr lang="it-IT" sz="2600" kern="1200" dirty="0"/>
        </a:p>
      </dsp:txBody>
      <dsp:txXfrm rot="-5400000">
        <a:off x="3665308" y="2074844"/>
        <a:ext cx="6479951" cy="668268"/>
      </dsp:txXfrm>
    </dsp:sp>
    <dsp:sp modelId="{197B1320-DCE3-40AB-B5C9-0CE30F8BB44D}">
      <dsp:nvSpPr>
        <dsp:cNvPr id="0" name=""/>
        <dsp:cNvSpPr/>
      </dsp:nvSpPr>
      <dsp:spPr>
        <a:xfrm>
          <a:off x="0" y="1946120"/>
          <a:ext cx="3665308" cy="925715"/>
        </a:xfrm>
        <a:prstGeom prst="roundRect">
          <a:avLst/>
        </a:prstGeom>
        <a:solidFill>
          <a:schemeClr val="accent5">
            <a:hueOff val="3005351"/>
            <a:satOff val="-13190"/>
            <a:lumOff val="392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QUOTE SOCIETARIE</a:t>
          </a:r>
          <a:endParaRPr lang="it-IT" sz="2600" kern="1200" dirty="0"/>
        </a:p>
      </dsp:txBody>
      <dsp:txXfrm>
        <a:off x="45190" y="1991310"/>
        <a:ext cx="3574928" cy="835335"/>
      </dsp:txXfrm>
    </dsp:sp>
    <dsp:sp modelId="{4458AB25-E2B4-4966-A171-9CFDF0C0A724}">
      <dsp:nvSpPr>
        <dsp:cNvPr id="0" name=""/>
        <dsp:cNvSpPr/>
      </dsp:nvSpPr>
      <dsp:spPr>
        <a:xfrm rot="5400000">
          <a:off x="6553073" y="122928"/>
          <a:ext cx="740572" cy="6516103"/>
        </a:xfrm>
        <a:prstGeom prst="round2SameRect">
          <a:avLst/>
        </a:prstGeom>
        <a:solidFill>
          <a:schemeClr val="accent5">
            <a:tint val="40000"/>
            <a:alpha val="90000"/>
            <a:hueOff val="4371048"/>
            <a:satOff val="-13683"/>
            <a:lumOff val="907"/>
            <a:alphaOff val="0"/>
          </a:schemeClr>
        </a:solidFill>
        <a:ln w="38100" cap="flat" cmpd="sng" algn="ctr">
          <a:solidFill>
            <a:schemeClr val="accent5">
              <a:tint val="40000"/>
              <a:alpha val="90000"/>
              <a:hueOff val="4371048"/>
              <a:satOff val="-13683"/>
              <a:lumOff val="9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900" kern="1200" smtClean="0"/>
            <a:t>Prezzo di mercato (media dei prezzi di compenso o dei prezzi dell'ultimo trimestre ante apertura della successione, maggiorata dei dietimi di interesse)</a:t>
          </a:r>
          <a:endParaRPr lang="it-IT" sz="1900" kern="1200" dirty="0"/>
        </a:p>
      </dsp:txBody>
      <dsp:txXfrm rot="-5400000">
        <a:off x="3665308" y="3046845"/>
        <a:ext cx="6479951" cy="668268"/>
      </dsp:txXfrm>
    </dsp:sp>
    <dsp:sp modelId="{138D6428-BAFD-4816-95F3-A4B6C66CC5DE}">
      <dsp:nvSpPr>
        <dsp:cNvPr id="0" name=""/>
        <dsp:cNvSpPr/>
      </dsp:nvSpPr>
      <dsp:spPr>
        <a:xfrm>
          <a:off x="0" y="2918122"/>
          <a:ext cx="3665308" cy="925715"/>
        </a:xfrm>
        <a:prstGeom prst="roundRect">
          <a:avLst/>
        </a:prstGeom>
        <a:solidFill>
          <a:schemeClr val="accent5">
            <a:hueOff val="4508027"/>
            <a:satOff val="-19785"/>
            <a:lumOff val="588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TITOLI QUOTATI</a:t>
          </a:r>
          <a:endParaRPr lang="it-IT" sz="2600" kern="1200" dirty="0"/>
        </a:p>
      </dsp:txBody>
      <dsp:txXfrm>
        <a:off x="45190" y="2963312"/>
        <a:ext cx="3574928" cy="835335"/>
      </dsp:txXfrm>
    </dsp:sp>
    <dsp:sp modelId="{0EDE0C0D-6345-43BE-9CB4-E1AEC473D727}">
      <dsp:nvSpPr>
        <dsp:cNvPr id="0" name=""/>
        <dsp:cNvSpPr/>
      </dsp:nvSpPr>
      <dsp:spPr>
        <a:xfrm rot="5400000">
          <a:off x="6553073" y="1094929"/>
          <a:ext cx="740572" cy="6516103"/>
        </a:xfrm>
        <a:prstGeom prst="round2SameRect">
          <a:avLst/>
        </a:prstGeom>
        <a:solidFill>
          <a:schemeClr val="accent5">
            <a:tint val="40000"/>
            <a:alpha val="90000"/>
            <a:hueOff val="5828064"/>
            <a:satOff val="-18244"/>
            <a:lumOff val="1209"/>
            <a:alphaOff val="0"/>
          </a:schemeClr>
        </a:solidFill>
        <a:ln w="38100" cap="flat" cmpd="sng" algn="ctr">
          <a:solidFill>
            <a:schemeClr val="accent5">
              <a:tint val="40000"/>
              <a:alpha val="90000"/>
              <a:hueOff val="5828064"/>
              <a:satOff val="-18244"/>
              <a:lumOff val="12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900" kern="1200" smtClean="0"/>
            <a:t>Se fruttiferi: il loro importo più gli interessi maturati</a:t>
          </a:r>
          <a:endParaRPr lang="it-IT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900" kern="1200" smtClean="0"/>
            <a:t>Se infruttiferi: il valore attuale al saggio legale di interesse</a:t>
          </a:r>
          <a:endParaRPr lang="it-IT" sz="1900" kern="1200" dirty="0"/>
        </a:p>
      </dsp:txBody>
      <dsp:txXfrm rot="-5400000">
        <a:off x="3665308" y="4018846"/>
        <a:ext cx="6479951" cy="668268"/>
      </dsp:txXfrm>
    </dsp:sp>
    <dsp:sp modelId="{007E6BB6-2B67-4748-AAA1-E8F1A5F2DF82}">
      <dsp:nvSpPr>
        <dsp:cNvPr id="0" name=""/>
        <dsp:cNvSpPr/>
      </dsp:nvSpPr>
      <dsp:spPr>
        <a:xfrm>
          <a:off x="0" y="3890123"/>
          <a:ext cx="3665308" cy="925715"/>
        </a:xfrm>
        <a:prstGeom prst="roundRect">
          <a:avLst/>
        </a:prstGeom>
        <a:solidFill>
          <a:schemeClr val="accent5">
            <a:hueOff val="6010703"/>
            <a:satOff val="-26380"/>
            <a:lumOff val="784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CREDITI</a:t>
          </a:r>
          <a:endParaRPr lang="it-IT" sz="2600" kern="1200" dirty="0"/>
        </a:p>
      </dsp:txBody>
      <dsp:txXfrm>
        <a:off x="45190" y="3935313"/>
        <a:ext cx="3574928" cy="83533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5E3DA0-3A5D-4A8E-9045-CFB945DE92C0}">
      <dsp:nvSpPr>
        <dsp:cNvPr id="0" name=""/>
        <dsp:cNvSpPr/>
      </dsp:nvSpPr>
      <dsp:spPr>
        <a:xfrm rot="5400000">
          <a:off x="4968424" y="-1131254"/>
          <a:ext cx="5394639" cy="76628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kern="1200" smtClean="0"/>
            <a:t>Base per liquidazione dell’imposta da parte dell’Agenzia delle Entrate</a:t>
          </a:r>
          <a:endParaRPr lang="it-IT" sz="2800" i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kern="1200" smtClean="0"/>
            <a:t>Onere a carico degli eredi</a:t>
          </a:r>
          <a:endParaRPr lang="it-IT" sz="2800" i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kern="1200" smtClean="0"/>
            <a:t>Presentazione entro 12 mesi dall’apertura della successione, tramite apposito modello, esclusivamente in modalità telematica</a:t>
          </a:r>
          <a:endParaRPr lang="it-IT" sz="2800" i="1" kern="1200" dirty="0"/>
        </a:p>
      </dsp:txBody>
      <dsp:txXfrm rot="-5400000">
        <a:off x="3834317" y="266198"/>
        <a:ext cx="7399510" cy="4867949"/>
      </dsp:txXfrm>
    </dsp:sp>
    <dsp:sp modelId="{2A42BE68-923F-4E1F-A976-8910CDD41B14}">
      <dsp:nvSpPr>
        <dsp:cNvPr id="0" name=""/>
        <dsp:cNvSpPr/>
      </dsp:nvSpPr>
      <dsp:spPr>
        <a:xfrm>
          <a:off x="0" y="1697887"/>
          <a:ext cx="3833083" cy="2267533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400" b="1" kern="1200" smtClean="0"/>
            <a:t>Dichiarazione di successione</a:t>
          </a:r>
          <a:endParaRPr lang="it-IT" sz="1800" kern="1200" dirty="0"/>
        </a:p>
      </dsp:txBody>
      <dsp:txXfrm>
        <a:off x="110692" y="1808579"/>
        <a:ext cx="3611699" cy="204614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5E3DA0-3A5D-4A8E-9045-CFB945DE92C0}">
      <dsp:nvSpPr>
        <dsp:cNvPr id="0" name=""/>
        <dsp:cNvSpPr/>
      </dsp:nvSpPr>
      <dsp:spPr>
        <a:xfrm rot="5400000">
          <a:off x="4968424" y="-1131254"/>
          <a:ext cx="5394639" cy="76628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kern="1200" dirty="0" smtClean="0"/>
            <a:t>Eredità devoluta al coniuge ed ai parenti in linea retta (figli, nipoti ex </a:t>
          </a:r>
          <a:r>
            <a:rPr lang="it-IT" sz="2800" kern="1200" dirty="0" err="1" smtClean="0"/>
            <a:t>filio</a:t>
          </a:r>
          <a:r>
            <a:rPr lang="it-IT" sz="2800" kern="1200" dirty="0" smtClean="0"/>
            <a:t>, genitori) del defunto</a:t>
          </a:r>
          <a:endParaRPr lang="it-IT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kern="1200" smtClean="0"/>
            <a:t>Assenza di beni immobili o diritti reali immobiliari</a:t>
          </a:r>
          <a:endParaRPr lang="it-IT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kern="1200" smtClean="0"/>
            <a:t>Attivo ereditario non superiore a 100.000,00 euro</a:t>
          </a:r>
          <a:endParaRPr lang="it-IT" sz="2800" kern="1200" dirty="0"/>
        </a:p>
      </dsp:txBody>
      <dsp:txXfrm rot="-5400000">
        <a:off x="3834317" y="266198"/>
        <a:ext cx="7399510" cy="4867949"/>
      </dsp:txXfrm>
    </dsp:sp>
    <dsp:sp modelId="{2A42BE68-923F-4E1F-A976-8910CDD41B14}">
      <dsp:nvSpPr>
        <dsp:cNvPr id="0" name=""/>
        <dsp:cNvSpPr/>
      </dsp:nvSpPr>
      <dsp:spPr>
        <a:xfrm>
          <a:off x="0" y="1697887"/>
          <a:ext cx="3833083" cy="2267533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400" b="1" kern="1200" smtClean="0"/>
            <a:t>Dichiarazione di successione</a:t>
          </a:r>
        </a:p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b="1" kern="1200" smtClean="0"/>
            <a:t>- </a:t>
          </a:r>
          <a:r>
            <a:rPr lang="it-IT" sz="2200" b="1" i="1" kern="1200" smtClean="0"/>
            <a:t>Condizioni per omissione -</a:t>
          </a:r>
          <a:endParaRPr lang="it-IT" sz="2200" kern="1200" dirty="0"/>
        </a:p>
      </dsp:txBody>
      <dsp:txXfrm>
        <a:off x="110692" y="1808579"/>
        <a:ext cx="3611699" cy="20461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5E3DA0-3A5D-4A8E-9045-CFB945DE92C0}">
      <dsp:nvSpPr>
        <dsp:cNvPr id="0" name=""/>
        <dsp:cNvSpPr/>
      </dsp:nvSpPr>
      <dsp:spPr>
        <a:xfrm rot="5400000">
          <a:off x="6302295" y="-2479368"/>
          <a:ext cx="1242129" cy="6516103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500" kern="1200" dirty="0" err="1" smtClean="0"/>
            <a:t>DLgs</a:t>
          </a:r>
          <a:r>
            <a:rPr lang="it-IT" sz="2500" kern="1200" dirty="0" smtClean="0"/>
            <a:t>. 31.10.90 n.  346</a:t>
          </a:r>
          <a:endParaRPr lang="it-IT" sz="2500" kern="1200" dirty="0"/>
        </a:p>
      </dsp:txBody>
      <dsp:txXfrm rot="-5400000">
        <a:off x="3665308" y="218255"/>
        <a:ext cx="6455467" cy="1120857"/>
      </dsp:txXfrm>
    </dsp:sp>
    <dsp:sp modelId="{2A42BE68-923F-4E1F-A976-8910CDD41B14}">
      <dsp:nvSpPr>
        <dsp:cNvPr id="0" name=""/>
        <dsp:cNvSpPr/>
      </dsp:nvSpPr>
      <dsp:spPr>
        <a:xfrm>
          <a:off x="0" y="2352"/>
          <a:ext cx="3665308" cy="155266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Da 1/1/1991 a 24/10/2001</a:t>
          </a:r>
          <a:endParaRPr lang="it-IT" sz="2400" kern="1200" dirty="0"/>
        </a:p>
      </dsp:txBody>
      <dsp:txXfrm>
        <a:off x="75795" y="78147"/>
        <a:ext cx="3513718" cy="1401071"/>
      </dsp:txXfrm>
    </dsp:sp>
    <dsp:sp modelId="{7EA5924B-9E70-465B-8910-34612A5377BA}">
      <dsp:nvSpPr>
        <dsp:cNvPr id="0" name=""/>
        <dsp:cNvSpPr/>
      </dsp:nvSpPr>
      <dsp:spPr>
        <a:xfrm rot="5400000">
          <a:off x="6302295" y="-849073"/>
          <a:ext cx="1242129" cy="6516103"/>
        </a:xfrm>
        <a:prstGeom prst="round2SameRect">
          <a:avLst/>
        </a:prstGeom>
        <a:solidFill>
          <a:schemeClr val="accent5">
            <a:tint val="40000"/>
            <a:alpha val="90000"/>
            <a:hueOff val="2914032"/>
            <a:satOff val="-9122"/>
            <a:lumOff val="604"/>
            <a:alphaOff val="0"/>
          </a:schemeClr>
        </a:solidFill>
        <a:ln w="38100" cap="flat" cmpd="sng" algn="ctr">
          <a:solidFill>
            <a:schemeClr val="accent5">
              <a:tint val="40000"/>
              <a:alpha val="90000"/>
              <a:hueOff val="2914032"/>
              <a:satOff val="-9122"/>
              <a:lumOff val="6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3000" kern="1200" dirty="0" smtClean="0"/>
            <a:t>SOPPRESSA</a:t>
          </a:r>
          <a:endParaRPr lang="it-IT" sz="3000" kern="1200" dirty="0"/>
        </a:p>
      </dsp:txBody>
      <dsp:txXfrm rot="-5400000">
        <a:off x="3665308" y="1848550"/>
        <a:ext cx="6455467" cy="1120857"/>
      </dsp:txXfrm>
    </dsp:sp>
    <dsp:sp modelId="{DE2AF938-E033-4505-8D94-18B5A8E5EB22}">
      <dsp:nvSpPr>
        <dsp:cNvPr id="0" name=""/>
        <dsp:cNvSpPr/>
      </dsp:nvSpPr>
      <dsp:spPr>
        <a:xfrm>
          <a:off x="0" y="1632647"/>
          <a:ext cx="3665308" cy="1552661"/>
        </a:xfrm>
        <a:prstGeom prst="roundRect">
          <a:avLst/>
        </a:prstGeom>
        <a:solidFill>
          <a:schemeClr val="accent5">
            <a:hueOff val="3005351"/>
            <a:satOff val="-13190"/>
            <a:lumOff val="392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Da a 25/10/2001 a 2/10/2006</a:t>
          </a:r>
          <a:endParaRPr lang="it-IT" sz="2200" kern="1200" dirty="0"/>
        </a:p>
      </dsp:txBody>
      <dsp:txXfrm>
        <a:off x="75795" y="1708442"/>
        <a:ext cx="3513718" cy="1401071"/>
      </dsp:txXfrm>
    </dsp:sp>
    <dsp:sp modelId="{BBDD8E41-8EAC-4167-A520-AC426EA36128}">
      <dsp:nvSpPr>
        <dsp:cNvPr id="0" name=""/>
        <dsp:cNvSpPr/>
      </dsp:nvSpPr>
      <dsp:spPr>
        <a:xfrm rot="5400000">
          <a:off x="6302295" y="781221"/>
          <a:ext cx="1242129" cy="6516103"/>
        </a:xfrm>
        <a:prstGeom prst="round2SameRect">
          <a:avLst/>
        </a:prstGeom>
        <a:solidFill>
          <a:schemeClr val="accent5">
            <a:tint val="40000"/>
            <a:alpha val="90000"/>
            <a:hueOff val="5828064"/>
            <a:satOff val="-18244"/>
            <a:lumOff val="1209"/>
            <a:alphaOff val="0"/>
          </a:schemeClr>
        </a:solidFill>
        <a:ln w="38100" cap="flat" cmpd="sng" algn="ctr">
          <a:solidFill>
            <a:schemeClr val="accent5">
              <a:tint val="40000"/>
              <a:alpha val="90000"/>
              <a:hueOff val="5828064"/>
              <a:satOff val="-18244"/>
              <a:lumOff val="12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600" kern="1200" dirty="0" smtClean="0"/>
            <a:t>Art. 2 co. 47 del DL 262/2006</a:t>
          </a:r>
          <a:endParaRPr lang="it-IT" sz="2600" kern="1200" dirty="0"/>
        </a:p>
      </dsp:txBody>
      <dsp:txXfrm rot="-5400000">
        <a:off x="3665308" y="3478844"/>
        <a:ext cx="6455467" cy="1120857"/>
      </dsp:txXfrm>
    </dsp:sp>
    <dsp:sp modelId="{197B1320-DCE3-40AB-B5C9-0CE30F8BB44D}">
      <dsp:nvSpPr>
        <dsp:cNvPr id="0" name=""/>
        <dsp:cNvSpPr/>
      </dsp:nvSpPr>
      <dsp:spPr>
        <a:xfrm>
          <a:off x="0" y="3262942"/>
          <a:ext cx="3665308" cy="1552661"/>
        </a:xfrm>
        <a:prstGeom prst="roundRect">
          <a:avLst/>
        </a:prstGeom>
        <a:solidFill>
          <a:schemeClr val="accent5">
            <a:hueOff val="6010703"/>
            <a:satOff val="-26380"/>
            <a:lumOff val="784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Da 3/10/2006</a:t>
          </a:r>
          <a:endParaRPr lang="it-IT" sz="2600" kern="1200" dirty="0"/>
        </a:p>
      </dsp:txBody>
      <dsp:txXfrm>
        <a:off x="75795" y="3338737"/>
        <a:ext cx="3513718" cy="14010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5E3DA0-3A5D-4A8E-9045-CFB945DE92C0}">
      <dsp:nvSpPr>
        <dsp:cNvPr id="0" name=""/>
        <dsp:cNvSpPr/>
      </dsp:nvSpPr>
      <dsp:spPr>
        <a:xfrm rot="5400000">
          <a:off x="4968424" y="-1131254"/>
          <a:ext cx="5394639" cy="76628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kern="1200" smtClean="0"/>
            <a:t>Trasferimento di beni e diritti a causa di morte (eredità, legato)</a:t>
          </a:r>
          <a:endParaRPr lang="it-IT" sz="2800" i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2800" i="1" kern="1200" dirty="0">
            <a:solidFill>
              <a:schemeClr val="bg2">
                <a:lumMod val="25000"/>
              </a:schemeClr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2800" i="1" kern="1200" dirty="0">
            <a:solidFill>
              <a:schemeClr val="bg2">
                <a:lumMod val="25000"/>
              </a:schemeClr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i="1" kern="1200" smtClean="0"/>
            <a:t>ESCLUSIONI SOGGETTIVE (art. 3 DLgs 346/90)</a:t>
          </a:r>
          <a:endParaRPr lang="it-IT" sz="2800" i="1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i="1" kern="1200" smtClean="0"/>
            <a:t>Trasferimenti a favore dello stato, di enti pubblici, fondazioni, associazioni di ricerca, ...</a:t>
          </a:r>
          <a:endParaRPr lang="it-IT" sz="2000" i="1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i="1" kern="1200" smtClean="0"/>
            <a:t>Trasferimento di aziende o partecipazioni di controllo, a determinate condizioni</a:t>
          </a:r>
          <a:endParaRPr lang="it-IT" sz="2000" i="1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2000" i="1" kern="1200" dirty="0">
            <a:solidFill>
              <a:schemeClr val="bg2">
                <a:lumMod val="25000"/>
              </a:schemeClr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i="1" kern="1200" smtClean="0"/>
            <a:t>ESCLUSIONI OGGETTIVE (art. 12 DLgs 346/90)</a:t>
          </a:r>
          <a:endParaRPr lang="it-IT" sz="2800" i="1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i="1" kern="1200" smtClean="0"/>
            <a:t>Titoli di stato, veicoli iscritti al PRA, immobili vincolati a determinate condizioni, ...</a:t>
          </a:r>
          <a:endParaRPr lang="it-IT" sz="2000" i="1" kern="1200" dirty="0"/>
        </a:p>
      </dsp:txBody>
      <dsp:txXfrm rot="-5400000">
        <a:off x="3834317" y="266198"/>
        <a:ext cx="7399510" cy="4867949"/>
      </dsp:txXfrm>
    </dsp:sp>
    <dsp:sp modelId="{2A42BE68-923F-4E1F-A976-8910CDD41B14}">
      <dsp:nvSpPr>
        <dsp:cNvPr id="0" name=""/>
        <dsp:cNvSpPr/>
      </dsp:nvSpPr>
      <dsp:spPr>
        <a:xfrm>
          <a:off x="0" y="1697887"/>
          <a:ext cx="3833083" cy="2267533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400" b="1" kern="1200" smtClean="0"/>
            <a:t>Ambito oggettivo</a:t>
          </a:r>
          <a:endParaRPr lang="it-IT" sz="1800" b="1" kern="1200" dirty="0"/>
        </a:p>
      </dsp:txBody>
      <dsp:txXfrm>
        <a:off x="110692" y="1808579"/>
        <a:ext cx="3611699" cy="20461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5E3DA0-3A5D-4A8E-9045-CFB945DE92C0}">
      <dsp:nvSpPr>
        <dsp:cNvPr id="0" name=""/>
        <dsp:cNvSpPr/>
      </dsp:nvSpPr>
      <dsp:spPr>
        <a:xfrm rot="5400000">
          <a:off x="5649673" y="-569685"/>
          <a:ext cx="5146727" cy="653971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kern="1200" smtClean="0"/>
            <a:t>Defunto residente in Italia</a:t>
          </a:r>
          <a:r>
            <a:rPr lang="it-IT" sz="2800" i="1" kern="1200" smtClean="0">
              <a:sym typeface="Wingdings" panose="05000000000000000000" pitchFamily="2" charset="2"/>
            </a:rPr>
            <a:t>	imposta dovuta su tutti i beni e 	diritti trasferiti, anche se 	all’estero</a:t>
          </a:r>
          <a:endParaRPr lang="it-IT" sz="2800" i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2800" i="1" kern="1200" dirty="0">
            <a:solidFill>
              <a:schemeClr val="bg2">
                <a:lumMod val="25000"/>
              </a:schemeClr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kern="1200" smtClean="0"/>
            <a:t>Defunto residente all’estero</a:t>
          </a:r>
          <a:r>
            <a:rPr lang="it-IT" sz="2800" i="1" kern="1200" smtClean="0"/>
            <a:t>	imposta dovuta solo su beni e 	diritti esistenti in Italia</a:t>
          </a:r>
          <a:endParaRPr lang="it-IT" sz="2800" i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2800" i="1" kern="1200" dirty="0">
            <a:solidFill>
              <a:schemeClr val="bg2">
                <a:lumMod val="25000"/>
              </a:schemeClr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i="0" kern="1200" smtClean="0"/>
            <a:t>Convenzioni bilaterali </a:t>
          </a:r>
          <a:r>
            <a:rPr lang="it-IT" sz="2400" i="0" kern="1200" smtClean="0"/>
            <a:t>(Danimarca, Regno Unito, Grecia, Israele, Stati Uniti, Svezia; Francia)</a:t>
          </a:r>
          <a:endParaRPr lang="it-IT" sz="2400" i="0" kern="1200" dirty="0"/>
        </a:p>
      </dsp:txBody>
      <dsp:txXfrm rot="-5400000">
        <a:off x="4953179" y="378052"/>
        <a:ext cx="6288474" cy="4644241"/>
      </dsp:txXfrm>
    </dsp:sp>
    <dsp:sp modelId="{2A42BE68-923F-4E1F-A976-8910CDD41B14}">
      <dsp:nvSpPr>
        <dsp:cNvPr id="0" name=""/>
        <dsp:cNvSpPr/>
      </dsp:nvSpPr>
      <dsp:spPr>
        <a:xfrm>
          <a:off x="0" y="1461842"/>
          <a:ext cx="4947668" cy="2801553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400" b="1" kern="1200" smtClean="0"/>
            <a:t>Territorialità</a:t>
          </a:r>
          <a:endParaRPr lang="it-IT" sz="1800" b="1" kern="1200" dirty="0"/>
        </a:p>
      </dsp:txBody>
      <dsp:txXfrm>
        <a:off x="136761" y="1598603"/>
        <a:ext cx="4674146" cy="252803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5E3DA0-3A5D-4A8E-9045-CFB945DE92C0}">
      <dsp:nvSpPr>
        <dsp:cNvPr id="0" name=""/>
        <dsp:cNvSpPr/>
      </dsp:nvSpPr>
      <dsp:spPr>
        <a:xfrm rot="5400000">
          <a:off x="4968424" y="-1131254"/>
          <a:ext cx="5394639" cy="76628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kern="1200" smtClean="0"/>
            <a:t>Imposta dovuta dagli </a:t>
          </a:r>
          <a:r>
            <a:rPr lang="it-IT" sz="2800" b="1" kern="1200" smtClean="0"/>
            <a:t>eredi</a:t>
          </a:r>
          <a:r>
            <a:rPr lang="it-IT" sz="2800" b="0" kern="1200" smtClean="0"/>
            <a:t>, con obbligazione solidale al pagamento dell’imposta complessivamente dovuta da eredi e legatari</a:t>
          </a:r>
          <a:endParaRPr lang="it-IT" sz="2800" i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2800" i="1" kern="1200" dirty="0">
            <a:solidFill>
              <a:schemeClr val="bg2">
                <a:lumMod val="25000"/>
              </a:schemeClr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kern="1200" smtClean="0"/>
            <a:t>Imposta dovuta dai </a:t>
          </a:r>
          <a:r>
            <a:rPr lang="it-IT" sz="2800" b="1" kern="1200" smtClean="0"/>
            <a:t>legatari</a:t>
          </a:r>
          <a:r>
            <a:rPr lang="it-IT" sz="2800" b="0" kern="1200" smtClean="0"/>
            <a:t>, con obbligazione al pagamento dell’imposta dovuta limitatamente al legato ricevuto</a:t>
          </a:r>
          <a:endParaRPr lang="it-IT" sz="2800" i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2800" i="1" kern="1200" dirty="0">
            <a:solidFill>
              <a:schemeClr val="bg2">
                <a:lumMod val="25000"/>
              </a:schemeClr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i="0" kern="1200" smtClean="0"/>
            <a:t>Imposta dovuta dall’</a:t>
          </a:r>
          <a:r>
            <a:rPr lang="it-IT" sz="2800" b="1" i="0" kern="1200" smtClean="0"/>
            <a:t>erede con beneficio d’inventario</a:t>
          </a:r>
          <a:r>
            <a:rPr lang="it-IT" sz="2800" b="0" i="0" kern="1200" smtClean="0"/>
            <a:t>, con obbligazione solidale al pagamento dell’imposta ma solo entro i limiti della propria quota</a:t>
          </a:r>
          <a:endParaRPr lang="it-IT" sz="2800" i="0" kern="1200" dirty="0"/>
        </a:p>
      </dsp:txBody>
      <dsp:txXfrm rot="-5400000">
        <a:off x="3834317" y="266198"/>
        <a:ext cx="7399510" cy="4867949"/>
      </dsp:txXfrm>
    </dsp:sp>
    <dsp:sp modelId="{2A42BE68-923F-4E1F-A976-8910CDD41B14}">
      <dsp:nvSpPr>
        <dsp:cNvPr id="0" name=""/>
        <dsp:cNvSpPr/>
      </dsp:nvSpPr>
      <dsp:spPr>
        <a:xfrm>
          <a:off x="0" y="1697887"/>
          <a:ext cx="3833083" cy="2267533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400" b="1" kern="1200" smtClean="0"/>
            <a:t>Ambito soggettivo</a:t>
          </a:r>
          <a:endParaRPr lang="it-IT" sz="1800" b="1" kern="1200" dirty="0"/>
        </a:p>
      </dsp:txBody>
      <dsp:txXfrm>
        <a:off x="110692" y="1808579"/>
        <a:ext cx="3611699" cy="204614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5E3DA0-3A5D-4A8E-9045-CFB945DE92C0}">
      <dsp:nvSpPr>
        <dsp:cNvPr id="0" name=""/>
        <dsp:cNvSpPr/>
      </dsp:nvSpPr>
      <dsp:spPr>
        <a:xfrm rot="5400000">
          <a:off x="4968424" y="-1131254"/>
          <a:ext cx="5394639" cy="76628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kern="1200" dirty="0" smtClean="0"/>
            <a:t>Aliquote variabili in relazione a </a:t>
          </a:r>
          <a:r>
            <a:rPr lang="it-IT" sz="2800" b="1" kern="1200" dirty="0" smtClean="0"/>
            <a:t>grado di parentela </a:t>
          </a:r>
          <a:r>
            <a:rPr lang="it-IT" sz="2800" b="0" kern="1200" dirty="0" smtClean="0"/>
            <a:t>o </a:t>
          </a:r>
          <a:r>
            <a:rPr lang="it-IT" sz="2800" b="1" kern="1200" dirty="0" smtClean="0"/>
            <a:t>affinità</a:t>
          </a:r>
          <a:endParaRPr lang="it-IT" sz="2800" i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2800" i="1" kern="1200" dirty="0">
            <a:solidFill>
              <a:schemeClr val="bg2">
                <a:lumMod val="25000"/>
              </a:schemeClr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kern="1200" smtClean="0"/>
            <a:t>Previsione di </a:t>
          </a:r>
          <a:r>
            <a:rPr lang="it-IT" sz="2800" b="1" kern="1200" smtClean="0"/>
            <a:t>franchigie</a:t>
          </a:r>
          <a:endParaRPr lang="it-IT" sz="2800" i="1" kern="1200" dirty="0"/>
        </a:p>
      </dsp:txBody>
      <dsp:txXfrm rot="-5400000">
        <a:off x="3834317" y="266198"/>
        <a:ext cx="7399510" cy="4867949"/>
      </dsp:txXfrm>
    </dsp:sp>
    <dsp:sp modelId="{2A42BE68-923F-4E1F-A976-8910CDD41B14}">
      <dsp:nvSpPr>
        <dsp:cNvPr id="0" name=""/>
        <dsp:cNvSpPr/>
      </dsp:nvSpPr>
      <dsp:spPr>
        <a:xfrm>
          <a:off x="0" y="1697887"/>
          <a:ext cx="3833083" cy="2267533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400" b="1" kern="1200" smtClean="0"/>
            <a:t>Determinazione dell’imposta</a:t>
          </a:r>
          <a:endParaRPr lang="it-IT" sz="1800" b="1" kern="1200" dirty="0"/>
        </a:p>
      </dsp:txBody>
      <dsp:txXfrm>
        <a:off x="110692" y="1808579"/>
        <a:ext cx="3611699" cy="204614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5E3DA0-3A5D-4A8E-9045-CFB945DE92C0}">
      <dsp:nvSpPr>
        <dsp:cNvPr id="0" name=""/>
        <dsp:cNvSpPr/>
      </dsp:nvSpPr>
      <dsp:spPr>
        <a:xfrm rot="5400000">
          <a:off x="6459443" y="-2675744"/>
          <a:ext cx="927833" cy="6516103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FRANCHIGIA 1 MILIONE DI EURO</a:t>
          </a:r>
          <a:endParaRPr lang="it-IT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ALIQUOTA 4%</a:t>
          </a:r>
          <a:endParaRPr lang="it-IT" sz="2400" kern="1200" dirty="0"/>
        </a:p>
      </dsp:txBody>
      <dsp:txXfrm rot="-5400000">
        <a:off x="3665309" y="163683"/>
        <a:ext cx="6470810" cy="837247"/>
      </dsp:txXfrm>
    </dsp:sp>
    <dsp:sp modelId="{2A42BE68-923F-4E1F-A976-8910CDD41B14}">
      <dsp:nvSpPr>
        <dsp:cNvPr id="0" name=""/>
        <dsp:cNvSpPr/>
      </dsp:nvSpPr>
      <dsp:spPr>
        <a:xfrm>
          <a:off x="0" y="2411"/>
          <a:ext cx="3665308" cy="115979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CONIUGE</a:t>
          </a:r>
          <a:endParaRPr lang="it-IT" sz="2600" kern="1200" dirty="0"/>
        </a:p>
      </dsp:txBody>
      <dsp:txXfrm>
        <a:off x="56616" y="59027"/>
        <a:ext cx="3552076" cy="1046559"/>
      </dsp:txXfrm>
    </dsp:sp>
    <dsp:sp modelId="{7EA5924B-9E70-465B-8910-34612A5377BA}">
      <dsp:nvSpPr>
        <dsp:cNvPr id="0" name=""/>
        <dsp:cNvSpPr/>
      </dsp:nvSpPr>
      <dsp:spPr>
        <a:xfrm rot="5400000">
          <a:off x="6459443" y="-1457963"/>
          <a:ext cx="927833" cy="6516103"/>
        </a:xfrm>
        <a:prstGeom prst="round2SameRect">
          <a:avLst/>
        </a:prstGeom>
        <a:solidFill>
          <a:schemeClr val="accent5">
            <a:tint val="40000"/>
            <a:alpha val="90000"/>
            <a:hueOff val="1942688"/>
            <a:satOff val="-6081"/>
            <a:lumOff val="403"/>
            <a:alphaOff val="0"/>
          </a:schemeClr>
        </a:solidFill>
        <a:ln w="38100" cap="flat" cmpd="sng" algn="ctr">
          <a:solidFill>
            <a:schemeClr val="accent5">
              <a:tint val="40000"/>
              <a:alpha val="90000"/>
              <a:hueOff val="1942688"/>
              <a:satOff val="-6081"/>
              <a:lumOff val="40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FRANCHIGIA 1 MILIONE DI EURO</a:t>
          </a:r>
          <a:endParaRPr lang="it-IT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ALIQUOTA 4%</a:t>
          </a:r>
          <a:endParaRPr lang="it-IT" sz="2400" kern="1200" dirty="0"/>
        </a:p>
      </dsp:txBody>
      <dsp:txXfrm rot="-5400000">
        <a:off x="3665309" y="1381464"/>
        <a:ext cx="6470810" cy="837247"/>
      </dsp:txXfrm>
    </dsp:sp>
    <dsp:sp modelId="{DE2AF938-E033-4505-8D94-18B5A8E5EB22}">
      <dsp:nvSpPr>
        <dsp:cNvPr id="0" name=""/>
        <dsp:cNvSpPr/>
      </dsp:nvSpPr>
      <dsp:spPr>
        <a:xfrm>
          <a:off x="0" y="1220192"/>
          <a:ext cx="3665308" cy="1159791"/>
        </a:xfrm>
        <a:prstGeom prst="roundRect">
          <a:avLst/>
        </a:prstGeom>
        <a:solidFill>
          <a:schemeClr val="accent5">
            <a:hueOff val="2003568"/>
            <a:satOff val="-8793"/>
            <a:lumOff val="261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PARENTE IN LINEA RETTA</a:t>
          </a:r>
          <a:endParaRPr lang="it-IT" sz="2600" kern="1200" dirty="0"/>
        </a:p>
      </dsp:txBody>
      <dsp:txXfrm>
        <a:off x="56616" y="1276808"/>
        <a:ext cx="3552076" cy="1046559"/>
      </dsp:txXfrm>
    </dsp:sp>
    <dsp:sp modelId="{BBDD8E41-8EAC-4167-A520-AC426EA36128}">
      <dsp:nvSpPr>
        <dsp:cNvPr id="0" name=""/>
        <dsp:cNvSpPr/>
      </dsp:nvSpPr>
      <dsp:spPr>
        <a:xfrm rot="5400000">
          <a:off x="6459443" y="-240182"/>
          <a:ext cx="927833" cy="6516103"/>
        </a:xfrm>
        <a:prstGeom prst="round2SameRect">
          <a:avLst/>
        </a:prstGeom>
        <a:solidFill>
          <a:schemeClr val="accent5">
            <a:tint val="40000"/>
            <a:alpha val="90000"/>
            <a:hueOff val="3885376"/>
            <a:satOff val="-12163"/>
            <a:lumOff val="806"/>
            <a:alphaOff val="0"/>
          </a:schemeClr>
        </a:solidFill>
        <a:ln w="38100" cap="flat" cmpd="sng" algn="ctr">
          <a:solidFill>
            <a:schemeClr val="accent5">
              <a:tint val="40000"/>
              <a:alpha val="90000"/>
              <a:hueOff val="3885376"/>
              <a:satOff val="-12163"/>
              <a:lumOff val="8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FRANCHIGIA 100 MILA EURO</a:t>
          </a:r>
          <a:endParaRPr lang="it-IT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ALIQUOTA 6%</a:t>
          </a:r>
          <a:endParaRPr lang="it-IT" sz="2400" kern="1200" dirty="0"/>
        </a:p>
      </dsp:txBody>
      <dsp:txXfrm rot="-5400000">
        <a:off x="3665309" y="2599245"/>
        <a:ext cx="6470810" cy="837247"/>
      </dsp:txXfrm>
    </dsp:sp>
    <dsp:sp modelId="{197B1320-DCE3-40AB-B5C9-0CE30F8BB44D}">
      <dsp:nvSpPr>
        <dsp:cNvPr id="0" name=""/>
        <dsp:cNvSpPr/>
      </dsp:nvSpPr>
      <dsp:spPr>
        <a:xfrm>
          <a:off x="0" y="2437973"/>
          <a:ext cx="3665308" cy="1159791"/>
        </a:xfrm>
        <a:prstGeom prst="roundRect">
          <a:avLst/>
        </a:prstGeom>
        <a:solidFill>
          <a:schemeClr val="accent5">
            <a:hueOff val="4007135"/>
            <a:satOff val="-17587"/>
            <a:lumOff val="522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FRATELLO O SORELLA</a:t>
          </a:r>
          <a:endParaRPr lang="it-IT" sz="2600" kern="1200" dirty="0"/>
        </a:p>
      </dsp:txBody>
      <dsp:txXfrm>
        <a:off x="56616" y="2494589"/>
        <a:ext cx="3552076" cy="1046559"/>
      </dsp:txXfrm>
    </dsp:sp>
    <dsp:sp modelId="{E813F785-B1D6-4811-B99F-5249D399784C}">
      <dsp:nvSpPr>
        <dsp:cNvPr id="0" name=""/>
        <dsp:cNvSpPr/>
      </dsp:nvSpPr>
      <dsp:spPr>
        <a:xfrm rot="5400000">
          <a:off x="6459443" y="977598"/>
          <a:ext cx="927833" cy="6516103"/>
        </a:xfrm>
        <a:prstGeom prst="round2SameRect">
          <a:avLst/>
        </a:prstGeom>
        <a:solidFill>
          <a:schemeClr val="accent5">
            <a:tint val="40000"/>
            <a:alpha val="90000"/>
            <a:hueOff val="5828064"/>
            <a:satOff val="-18244"/>
            <a:lumOff val="1209"/>
            <a:alphaOff val="0"/>
          </a:schemeClr>
        </a:solidFill>
        <a:ln w="38100" cap="flat" cmpd="sng" algn="ctr">
          <a:solidFill>
            <a:schemeClr val="accent5">
              <a:tint val="40000"/>
              <a:alpha val="90000"/>
              <a:hueOff val="5828064"/>
              <a:satOff val="-18244"/>
              <a:lumOff val="12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FRANCHIGIA ---</a:t>
          </a:r>
          <a:endParaRPr lang="it-IT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ALIQUOTA 6%</a:t>
          </a:r>
          <a:endParaRPr lang="it-IT" sz="2400" kern="1200" dirty="0"/>
        </a:p>
      </dsp:txBody>
      <dsp:txXfrm rot="-5400000">
        <a:off x="3665309" y="3817026"/>
        <a:ext cx="6470810" cy="837247"/>
      </dsp:txXfrm>
    </dsp:sp>
    <dsp:sp modelId="{853F9D0B-59E3-47A3-A931-09755D5EC3B0}">
      <dsp:nvSpPr>
        <dsp:cNvPr id="0" name=""/>
        <dsp:cNvSpPr/>
      </dsp:nvSpPr>
      <dsp:spPr>
        <a:xfrm>
          <a:off x="0" y="3655754"/>
          <a:ext cx="3665308" cy="1159791"/>
        </a:xfrm>
        <a:prstGeom prst="roundRect">
          <a:avLst/>
        </a:prstGeom>
        <a:solidFill>
          <a:schemeClr val="accent5">
            <a:hueOff val="6010703"/>
            <a:satOff val="-26380"/>
            <a:lumOff val="784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2600" kern="1200" dirty="0" smtClean="0"/>
            <a:t>ALTRO PARENTE 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2600" kern="1200" dirty="0" smtClean="0"/>
            <a:t>(fino al 4° grado)</a:t>
          </a:r>
          <a:endParaRPr lang="it-IT" sz="2600" kern="1200" dirty="0"/>
        </a:p>
      </dsp:txBody>
      <dsp:txXfrm>
        <a:off x="56616" y="3712370"/>
        <a:ext cx="3552076" cy="104655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5E3DA0-3A5D-4A8E-9045-CFB945DE92C0}">
      <dsp:nvSpPr>
        <dsp:cNvPr id="0" name=""/>
        <dsp:cNvSpPr/>
      </dsp:nvSpPr>
      <dsp:spPr>
        <a:xfrm rot="5400000">
          <a:off x="6459443" y="-2675744"/>
          <a:ext cx="927833" cy="6516103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FRANCHIGIA ---</a:t>
          </a:r>
          <a:endParaRPr lang="it-IT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ALIQUOTA 6%</a:t>
          </a:r>
          <a:endParaRPr lang="it-IT" sz="2400" kern="1200" dirty="0"/>
        </a:p>
      </dsp:txBody>
      <dsp:txXfrm rot="-5400000">
        <a:off x="3665309" y="163683"/>
        <a:ext cx="6470810" cy="837247"/>
      </dsp:txXfrm>
    </dsp:sp>
    <dsp:sp modelId="{2A42BE68-923F-4E1F-A976-8910CDD41B14}">
      <dsp:nvSpPr>
        <dsp:cNvPr id="0" name=""/>
        <dsp:cNvSpPr/>
      </dsp:nvSpPr>
      <dsp:spPr>
        <a:xfrm>
          <a:off x="0" y="2411"/>
          <a:ext cx="3665308" cy="115979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AFFINE IN LINEA RETTA</a:t>
          </a:r>
          <a:endParaRPr lang="it-IT" sz="2600" kern="1200" dirty="0"/>
        </a:p>
      </dsp:txBody>
      <dsp:txXfrm>
        <a:off x="56616" y="59027"/>
        <a:ext cx="3552076" cy="1046559"/>
      </dsp:txXfrm>
    </dsp:sp>
    <dsp:sp modelId="{7EA5924B-9E70-465B-8910-34612A5377BA}">
      <dsp:nvSpPr>
        <dsp:cNvPr id="0" name=""/>
        <dsp:cNvSpPr/>
      </dsp:nvSpPr>
      <dsp:spPr>
        <a:xfrm rot="5400000">
          <a:off x="6459443" y="-1457963"/>
          <a:ext cx="927833" cy="6516103"/>
        </a:xfrm>
        <a:prstGeom prst="round2SameRect">
          <a:avLst/>
        </a:prstGeom>
        <a:solidFill>
          <a:schemeClr val="accent5">
            <a:tint val="40000"/>
            <a:alpha val="90000"/>
            <a:hueOff val="1942688"/>
            <a:satOff val="-6081"/>
            <a:lumOff val="403"/>
            <a:alphaOff val="0"/>
          </a:schemeClr>
        </a:solidFill>
        <a:ln w="38100" cap="flat" cmpd="sng" algn="ctr">
          <a:solidFill>
            <a:schemeClr val="accent5">
              <a:tint val="40000"/>
              <a:alpha val="90000"/>
              <a:hueOff val="1942688"/>
              <a:satOff val="-6081"/>
              <a:lumOff val="40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FRANCHIGIA ---</a:t>
          </a:r>
          <a:endParaRPr lang="it-IT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ALIQUOTA 6%</a:t>
          </a:r>
          <a:endParaRPr lang="it-IT" sz="2400" kern="1200" dirty="0"/>
        </a:p>
      </dsp:txBody>
      <dsp:txXfrm rot="-5400000">
        <a:off x="3665309" y="1381464"/>
        <a:ext cx="6470810" cy="837247"/>
      </dsp:txXfrm>
    </dsp:sp>
    <dsp:sp modelId="{DE2AF938-E033-4505-8D94-18B5A8E5EB22}">
      <dsp:nvSpPr>
        <dsp:cNvPr id="0" name=""/>
        <dsp:cNvSpPr/>
      </dsp:nvSpPr>
      <dsp:spPr>
        <a:xfrm>
          <a:off x="0" y="1220192"/>
          <a:ext cx="3665308" cy="1159791"/>
        </a:xfrm>
        <a:prstGeom prst="roundRect">
          <a:avLst/>
        </a:prstGeom>
        <a:solidFill>
          <a:schemeClr val="accent5">
            <a:hueOff val="2003568"/>
            <a:satOff val="-8793"/>
            <a:lumOff val="261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2600" kern="1200" dirty="0" smtClean="0"/>
            <a:t>AFFINE IN LINEA COLLATERALE 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2600" kern="1200" dirty="0" smtClean="0"/>
            <a:t>(fino al 3° grado) </a:t>
          </a:r>
          <a:endParaRPr lang="it-IT" sz="2600" kern="1200" dirty="0"/>
        </a:p>
      </dsp:txBody>
      <dsp:txXfrm>
        <a:off x="56616" y="1276808"/>
        <a:ext cx="3552076" cy="1046559"/>
      </dsp:txXfrm>
    </dsp:sp>
    <dsp:sp modelId="{BBDD8E41-8EAC-4167-A520-AC426EA36128}">
      <dsp:nvSpPr>
        <dsp:cNvPr id="0" name=""/>
        <dsp:cNvSpPr/>
      </dsp:nvSpPr>
      <dsp:spPr>
        <a:xfrm rot="5400000">
          <a:off x="6459443" y="-240182"/>
          <a:ext cx="927833" cy="6516103"/>
        </a:xfrm>
        <a:prstGeom prst="round2SameRect">
          <a:avLst/>
        </a:prstGeom>
        <a:solidFill>
          <a:schemeClr val="accent5">
            <a:tint val="40000"/>
            <a:alpha val="90000"/>
            <a:hueOff val="3885376"/>
            <a:satOff val="-12163"/>
            <a:lumOff val="806"/>
            <a:alphaOff val="0"/>
          </a:schemeClr>
        </a:solidFill>
        <a:ln w="38100" cap="flat" cmpd="sng" algn="ctr">
          <a:solidFill>
            <a:schemeClr val="accent5">
              <a:tint val="40000"/>
              <a:alpha val="90000"/>
              <a:hueOff val="3885376"/>
              <a:satOff val="-12163"/>
              <a:lumOff val="8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FRANCHIGIA 1,5 MILIONI DI EURO</a:t>
          </a:r>
          <a:endParaRPr lang="it-IT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ALIQUOTA 4%-6%-8% (secondo parentela)</a:t>
          </a:r>
          <a:endParaRPr lang="it-IT" sz="2400" kern="1200" dirty="0"/>
        </a:p>
      </dsp:txBody>
      <dsp:txXfrm rot="-5400000">
        <a:off x="3665309" y="2599245"/>
        <a:ext cx="6470810" cy="837247"/>
      </dsp:txXfrm>
    </dsp:sp>
    <dsp:sp modelId="{197B1320-DCE3-40AB-B5C9-0CE30F8BB44D}">
      <dsp:nvSpPr>
        <dsp:cNvPr id="0" name=""/>
        <dsp:cNvSpPr/>
      </dsp:nvSpPr>
      <dsp:spPr>
        <a:xfrm>
          <a:off x="0" y="2437973"/>
          <a:ext cx="3665308" cy="1159791"/>
        </a:xfrm>
        <a:prstGeom prst="roundRect">
          <a:avLst/>
        </a:prstGeom>
        <a:solidFill>
          <a:schemeClr val="accent5">
            <a:hueOff val="4007135"/>
            <a:satOff val="-17587"/>
            <a:lumOff val="522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PORTATORE DI HANDICAP (l. 104/92)</a:t>
          </a:r>
          <a:endParaRPr lang="it-IT" sz="2600" kern="1200" dirty="0"/>
        </a:p>
      </dsp:txBody>
      <dsp:txXfrm>
        <a:off x="56616" y="2494589"/>
        <a:ext cx="3552076" cy="1046559"/>
      </dsp:txXfrm>
    </dsp:sp>
    <dsp:sp modelId="{E813F785-B1D6-4811-B99F-5249D399784C}">
      <dsp:nvSpPr>
        <dsp:cNvPr id="0" name=""/>
        <dsp:cNvSpPr/>
      </dsp:nvSpPr>
      <dsp:spPr>
        <a:xfrm rot="5400000">
          <a:off x="6459443" y="977598"/>
          <a:ext cx="927833" cy="6516103"/>
        </a:xfrm>
        <a:prstGeom prst="round2SameRect">
          <a:avLst/>
        </a:prstGeom>
        <a:solidFill>
          <a:schemeClr val="accent5">
            <a:tint val="40000"/>
            <a:alpha val="90000"/>
            <a:hueOff val="5828064"/>
            <a:satOff val="-18244"/>
            <a:lumOff val="1209"/>
            <a:alphaOff val="0"/>
          </a:schemeClr>
        </a:solidFill>
        <a:ln w="38100" cap="flat" cmpd="sng" algn="ctr">
          <a:solidFill>
            <a:schemeClr val="accent5">
              <a:tint val="40000"/>
              <a:alpha val="90000"/>
              <a:hueOff val="5828064"/>
              <a:satOff val="-18244"/>
              <a:lumOff val="12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FRANCHIGIA ---</a:t>
          </a:r>
          <a:endParaRPr lang="it-IT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 smtClean="0"/>
            <a:t>ALIQUOTA 8%</a:t>
          </a:r>
          <a:endParaRPr lang="it-IT" sz="2400" kern="1200" dirty="0"/>
        </a:p>
      </dsp:txBody>
      <dsp:txXfrm rot="-5400000">
        <a:off x="3665309" y="3817026"/>
        <a:ext cx="6470810" cy="837247"/>
      </dsp:txXfrm>
    </dsp:sp>
    <dsp:sp modelId="{853F9D0B-59E3-47A3-A931-09755D5EC3B0}">
      <dsp:nvSpPr>
        <dsp:cNvPr id="0" name=""/>
        <dsp:cNvSpPr/>
      </dsp:nvSpPr>
      <dsp:spPr>
        <a:xfrm>
          <a:off x="0" y="3655754"/>
          <a:ext cx="3665308" cy="1159791"/>
        </a:xfrm>
        <a:prstGeom prst="roundRect">
          <a:avLst/>
        </a:prstGeom>
        <a:solidFill>
          <a:schemeClr val="accent5">
            <a:hueOff val="6010703"/>
            <a:satOff val="-26380"/>
            <a:lumOff val="784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2600" kern="1200" dirty="0" smtClean="0"/>
            <a:t>ALTRI SOGGETTI</a:t>
          </a:r>
          <a:endParaRPr lang="it-IT" sz="2600" kern="1200" dirty="0"/>
        </a:p>
      </dsp:txBody>
      <dsp:txXfrm>
        <a:off x="56616" y="3712370"/>
        <a:ext cx="3552076" cy="104655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5E3DA0-3A5D-4A8E-9045-CFB945DE92C0}">
      <dsp:nvSpPr>
        <dsp:cNvPr id="0" name=""/>
        <dsp:cNvSpPr/>
      </dsp:nvSpPr>
      <dsp:spPr>
        <a:xfrm rot="5400000">
          <a:off x="4968424" y="-1131254"/>
          <a:ext cx="5394639" cy="766285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strike="sngStrike" kern="1200" smtClean="0"/>
            <a:t>Imposta globale sull’asse ereditario</a:t>
          </a:r>
          <a:endParaRPr lang="it-IT" sz="2800" i="1" strike="sngStrike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2800" i="0" kern="1200" dirty="0">
            <a:solidFill>
              <a:schemeClr val="bg2">
                <a:lumMod val="25000"/>
              </a:schemeClr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i="0" kern="1200" dirty="0" smtClean="0"/>
            <a:t>Imposta calcolata sul valore netto dei beni trasferiti al singolo erede o legatario </a:t>
          </a:r>
          <a:endParaRPr lang="it-IT" sz="2800" i="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i="0" kern="1200" smtClean="0"/>
            <a:t>Criterio di calcolo fissato dal D.Lgs. 346/1990</a:t>
          </a:r>
          <a:endParaRPr lang="it-IT" sz="2800" i="0" kern="1200" dirty="0"/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i="0" kern="1200" smtClean="0"/>
            <a:t>art. 8: regola generale</a:t>
          </a:r>
          <a:endParaRPr lang="it-IT" sz="2800" i="0" kern="1200" dirty="0"/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i="0" kern="1200" smtClean="0"/>
            <a:t>artt. 14-19: criterio di valorizzazione beni</a:t>
          </a:r>
          <a:endParaRPr lang="it-IT" sz="2800" i="0" kern="1200" dirty="0"/>
        </a:p>
        <a:p>
          <a:pPr marL="571500" lvl="2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800" i="0" kern="1200" smtClean="0"/>
            <a:t>artt. 20-24: passività deducibili</a:t>
          </a:r>
          <a:endParaRPr lang="it-IT" sz="2800" i="0" kern="1200" dirty="0"/>
        </a:p>
      </dsp:txBody>
      <dsp:txXfrm rot="-5400000">
        <a:off x="3834317" y="266198"/>
        <a:ext cx="7399510" cy="4867949"/>
      </dsp:txXfrm>
    </dsp:sp>
    <dsp:sp modelId="{2A42BE68-923F-4E1F-A976-8910CDD41B14}">
      <dsp:nvSpPr>
        <dsp:cNvPr id="0" name=""/>
        <dsp:cNvSpPr/>
      </dsp:nvSpPr>
      <dsp:spPr>
        <a:xfrm>
          <a:off x="0" y="1697887"/>
          <a:ext cx="3833083" cy="2267533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400" b="1" kern="1200" smtClean="0"/>
            <a:t>Base imponibile</a:t>
          </a:r>
          <a:endParaRPr lang="it-IT" sz="1800" kern="1200" dirty="0"/>
        </a:p>
      </dsp:txBody>
      <dsp:txXfrm>
        <a:off x="110692" y="1808579"/>
        <a:ext cx="3611699" cy="20461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236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622804" y="1"/>
            <a:ext cx="430223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AB0EFF-6DDD-48AF-B778-FFA6CB093B16}" type="datetimeFigureOut">
              <a:rPr lang="it-IT" smtClean="0"/>
              <a:t>28/09/2023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92824" y="3228976"/>
            <a:ext cx="794099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6456364"/>
            <a:ext cx="4302236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622804" y="6456364"/>
            <a:ext cx="430223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DE7D42-4027-4BA6-85AC-4ACF8074D6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3765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F805F69-2F7D-D444-8504-D6C432B8A1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FB944C7A-9478-F041-86F0-DA7D14AE7F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E9DD874F-78F7-D34D-B553-DC111A222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FCAB2-DA7C-1048-8B85-60D885E53E28}" type="datetimeFigureOut">
              <a:t>28/09/2023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B1716518-DE38-6241-926F-37E61963F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56602A43-0D36-7E43-B0FA-029FD31F8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106-7416-E045-B2E4-1E0B455B3274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040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9E4D46B-E8B1-1548-AC7A-FDFFB6A11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0805D18C-C10D-324C-BC79-51472A44F6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D48F9F62-3B52-254B-BA31-1692CA0C2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FCAB2-DA7C-1048-8B85-60D885E53E28}" type="datetimeFigureOut">
              <a:t>28/09/2023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06A962C0-52D9-A143-BFBC-F61D1DDCB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79947582-FC5A-2F4E-8CC7-F0ACA3FD9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106-7416-E045-B2E4-1E0B455B3274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="" xmlns:a16="http://schemas.microsoft.com/office/drawing/2014/main" id="{36857338-D7DB-EC4C-993C-FDE48A4A8D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66CE46E1-FAA8-D149-AC1A-D315E97D0C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C0254610-E765-1B42-8BB5-2A03B55BB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FCAB2-DA7C-1048-8B85-60D885E53E28}" type="datetimeFigureOut">
              <a:t>28/09/2023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200E1C07-840F-734C-9D9F-B459D07D1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BDFCAFB3-03B2-244E-8B75-4C09809FA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106-7416-E045-B2E4-1E0B455B3274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138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F805F69-2F7D-D444-8504-D6C432B8A1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FB944C7A-9478-F041-86F0-DA7D14AE7F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E9DD874F-78F7-D34D-B553-DC111A222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FCAB2-DA7C-1048-8B85-60D885E53E28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/>
              <a:t>28/09/2023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B1716518-DE38-6241-926F-37E61963F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56602A43-0D36-7E43-B0FA-029FD31F8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106-7416-E045-B2E4-1E0B455B3274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824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3B200EF-3E7C-3B43-8F11-A2DAB8BBD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5FE196AC-8229-F846-8D05-20771C2EA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7C9B3839-0527-4B42-BADE-AC65AE6C8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FCAB2-DA7C-1048-8B85-60D885E53E28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/>
              <a:t>28/09/2023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88AE9B8E-D0E6-8842-8C69-8004E22CB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F9DE90E1-E36B-2640-886F-D68D44708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106-7416-E045-B2E4-1E0B455B3274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606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512FD4F-8CBF-B44C-BD37-F1C91AF8D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4B99BBEF-6DE9-484A-9C19-29DA238E11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CF8E7972-1FE9-9A45-9D18-4BA09E913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FCAB2-DA7C-1048-8B85-60D885E53E28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/>
              <a:t>28/09/2023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78F6B467-5822-BF41-B92C-465DAD7B7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4C9FD140-FEA2-4342-B03C-87E882E0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106-7416-E045-B2E4-1E0B455B3274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362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6AAB4DB-7CF2-3E49-9DF8-50A17892E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8CDE4EE9-5C61-6D4B-AD1F-D153EDFDA6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BDC7843E-E735-2C41-9776-1478E263AE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F191930E-D711-1044-BA5B-E57D2D183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FCAB2-DA7C-1048-8B85-60D885E53E28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/>
              <a:t>28/09/2023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C2C327DC-1055-6645-9692-347A028C7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1E165F09-F77F-E548-AB1F-76160C725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106-7416-E045-B2E4-1E0B455B3274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329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4A2AF196-B318-BF45-84E8-EA0C36ECB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7558CCFC-BB0C-4546-98FE-4F2030777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3631AEB9-AF08-6F46-8A39-976537BC09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23EEDF7F-2B78-5446-816D-574DAE5607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="" xmlns:a16="http://schemas.microsoft.com/office/drawing/2014/main" id="{79757F3A-1539-7B4C-B32B-178032B49C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="" xmlns:a16="http://schemas.microsoft.com/office/drawing/2014/main" id="{9B98F31D-C8E7-4648-9DF1-047EB3142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FCAB2-DA7C-1048-8B85-60D885E53E28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/>
              <a:t>28/09/2023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>
            <a:extLst>
              <a:ext uri="{FF2B5EF4-FFF2-40B4-BE49-F238E27FC236}">
                <a16:creationId xmlns="" xmlns:a16="http://schemas.microsoft.com/office/drawing/2014/main" id="{31B9CA82-04FC-1944-A615-436569758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>
            <a:extLst>
              <a:ext uri="{FF2B5EF4-FFF2-40B4-BE49-F238E27FC236}">
                <a16:creationId xmlns="" xmlns:a16="http://schemas.microsoft.com/office/drawing/2014/main" id="{36DFC443-E2CD-044C-8F1F-1E9E9A06B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106-7416-E045-B2E4-1E0B455B3274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41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8E7C7EF-2027-0C47-9B44-ECE273BF9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01B4CA7A-1DE2-3B4B-98D7-9D29114D3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FCAB2-DA7C-1048-8B85-60D885E53E28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/>
              <a:t>28/09/2023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F42A98D2-F5E4-A94A-AD94-B446BBD3D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38FFCB2C-067C-274E-BDB1-7C424773F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106-7416-E045-B2E4-1E0B455B3274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24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="" xmlns:a16="http://schemas.microsoft.com/office/drawing/2014/main" id="{2B4676E6-498E-A54C-9B46-D78CA2D81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FCAB2-DA7C-1048-8B85-60D885E53E28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/>
              <a:t>28/09/2023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1F30BE07-8203-924E-95EE-191BB0F01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2FA8F034-9298-C34E-ABE1-17E7D36DF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106-7416-E045-B2E4-1E0B455B3274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090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28CDCE8-91BE-224C-9E5D-A6C4A6826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2A171CF8-B193-EA40-A57F-466DEE214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3D461A1B-E1CB-D441-A404-7388493E0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07326451-18E9-9F47-ADBA-1B588DDCC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FCAB2-DA7C-1048-8B85-60D885E53E28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/>
              <a:t>28/09/2023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C65EC8B0-104E-7441-B0B5-E6CB0EB0C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D7AB358B-494B-364B-A595-A64E04CBB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106-7416-E045-B2E4-1E0B455B3274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2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3B200EF-3E7C-3B43-8F11-A2DAB8BBD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5FE196AC-8229-F846-8D05-20771C2EA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7C9B3839-0527-4B42-BADE-AC65AE6C8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FCAB2-DA7C-1048-8B85-60D885E53E28}" type="datetimeFigureOut">
              <a:t>28/09/2023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88AE9B8E-D0E6-8842-8C69-8004E22CB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F9DE90E1-E36B-2640-886F-D68D44708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106-7416-E045-B2E4-1E0B455B3274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7455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1167E1E-D008-FB45-8A81-1DB216FC9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="" xmlns:a16="http://schemas.microsoft.com/office/drawing/2014/main" id="{30B54177-846A-684C-B800-0435B007D8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97374F8D-29FD-2349-954E-21FCC3F83A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1D792230-8E3D-4547-96E4-97EAD880A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FCAB2-DA7C-1048-8B85-60D885E53E28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/>
              <a:t>28/09/2023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BA8E9CF8-5E95-6444-A84F-E2D395EB6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4B8C1A54-D05A-C24F-9653-9A434DB9B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106-7416-E045-B2E4-1E0B455B3274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267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9E4D46B-E8B1-1548-AC7A-FDFFB6A11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0805D18C-C10D-324C-BC79-51472A44F6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D48F9F62-3B52-254B-BA31-1692CA0C2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FCAB2-DA7C-1048-8B85-60D885E53E28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/>
              <a:t>28/09/2023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06A962C0-52D9-A143-BFBC-F61D1DDCB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79947582-FC5A-2F4E-8CC7-F0ACA3FD9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106-7416-E045-B2E4-1E0B455B3274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963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="" xmlns:a16="http://schemas.microsoft.com/office/drawing/2014/main" id="{36857338-D7DB-EC4C-993C-FDE48A4A8D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66CE46E1-FAA8-D149-AC1A-D315E97D0C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C0254610-E765-1B42-8BB5-2A03B55BB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FCAB2-DA7C-1048-8B85-60D885E53E28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/>
              <a:t>28/09/2023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200E1C07-840F-734C-9D9F-B459D07D1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BDFCAFB3-03B2-244E-8B75-4C09809FA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106-7416-E045-B2E4-1E0B455B3274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906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512FD4F-8CBF-B44C-BD37-F1C91AF8D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4B99BBEF-6DE9-484A-9C19-29DA238E11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CF8E7972-1FE9-9A45-9D18-4BA09E913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FCAB2-DA7C-1048-8B85-60D885E53E28}" type="datetimeFigureOut">
              <a:t>28/09/2023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78F6B467-5822-BF41-B92C-465DAD7B7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4C9FD140-FEA2-4342-B03C-87E882E0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106-7416-E045-B2E4-1E0B455B3274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599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6AAB4DB-7CF2-3E49-9DF8-50A17892E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8CDE4EE9-5C61-6D4B-AD1F-D153EDFDA6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BDC7843E-E735-2C41-9776-1478E263AE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F191930E-D711-1044-BA5B-E57D2D183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FCAB2-DA7C-1048-8B85-60D885E53E28}" type="datetimeFigureOut">
              <a:t>28/09/2023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C2C327DC-1055-6645-9692-347A028C7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1E165F09-F77F-E548-AB1F-76160C725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106-7416-E045-B2E4-1E0B455B3274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0724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4A2AF196-B318-BF45-84E8-EA0C36ECB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7558CCFC-BB0C-4546-98FE-4F2030777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3631AEB9-AF08-6F46-8A39-976537BC09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23EEDF7F-2B78-5446-816D-574DAE5607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="" xmlns:a16="http://schemas.microsoft.com/office/drawing/2014/main" id="{79757F3A-1539-7B4C-B32B-178032B49C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="" xmlns:a16="http://schemas.microsoft.com/office/drawing/2014/main" id="{9B98F31D-C8E7-4648-9DF1-047EB3142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FCAB2-DA7C-1048-8B85-60D885E53E28}" type="datetimeFigureOut">
              <a:t>28/09/2023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="" xmlns:a16="http://schemas.microsoft.com/office/drawing/2014/main" id="{31B9CA82-04FC-1944-A615-436569758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="" xmlns:a16="http://schemas.microsoft.com/office/drawing/2014/main" id="{36DFC443-E2CD-044C-8F1F-1E9E9A06B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106-7416-E045-B2E4-1E0B455B3274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2279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8E7C7EF-2027-0C47-9B44-ECE273BF9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01B4CA7A-1DE2-3B4B-98D7-9D29114D3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FCAB2-DA7C-1048-8B85-60D885E53E28}" type="datetimeFigureOut">
              <a:t>28/09/2023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F42A98D2-F5E4-A94A-AD94-B446BBD3D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38FFCB2C-067C-274E-BDB1-7C424773F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106-7416-E045-B2E4-1E0B455B3274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5731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="" xmlns:a16="http://schemas.microsoft.com/office/drawing/2014/main" id="{2B4676E6-498E-A54C-9B46-D78CA2D81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FCAB2-DA7C-1048-8B85-60D885E53E28}" type="datetimeFigureOut">
              <a:t>28/09/2023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1F30BE07-8203-924E-95EE-191BB0F01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2FA8F034-9298-C34E-ABE1-17E7D36DF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106-7416-E045-B2E4-1E0B455B3274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8556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28CDCE8-91BE-224C-9E5D-A6C4A6826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2A171CF8-B193-EA40-A57F-466DEE214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3D461A1B-E1CB-D441-A404-7388493E0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07326451-18E9-9F47-ADBA-1B588DDCC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FCAB2-DA7C-1048-8B85-60D885E53E28}" type="datetimeFigureOut">
              <a:t>28/09/2023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C65EC8B0-104E-7441-B0B5-E6CB0EB0C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D7AB358B-494B-364B-A595-A64E04CBB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106-7416-E045-B2E4-1E0B455B3274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53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1167E1E-D008-FB45-8A81-1DB216FC9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="" xmlns:a16="http://schemas.microsoft.com/office/drawing/2014/main" id="{30B54177-846A-684C-B800-0435B007D8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97374F8D-29FD-2349-954E-21FCC3F83A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1D792230-8E3D-4547-96E4-97EAD880A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FCAB2-DA7C-1048-8B85-60D885E53E28}" type="datetimeFigureOut">
              <a:t>28/09/2023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BA8E9CF8-5E95-6444-A84F-E2D395EB6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4B8C1A54-D05A-C24F-9653-9A434DB9B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2106-7416-E045-B2E4-1E0B455B3274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97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="" xmlns:a16="http://schemas.microsoft.com/office/drawing/2014/main" id="{5D81DDB3-B0BB-884B-9DE1-E4771ACBF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3070431C-94D5-2949-AF71-5C05C6567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D10D1F52-B366-E64D-B086-15024E9DF5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FCAB2-DA7C-1048-8B85-60D885E53E28}" type="datetimeFigureOut">
              <a:t>28/09/2023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D97EF3A4-83C0-E94B-8532-9DA03D82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69E7CB12-61C1-4648-B1F8-5C9A05BACC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B2106-7416-E045-B2E4-1E0B455B3274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9459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="" xmlns:a16="http://schemas.microsoft.com/office/drawing/2014/main" id="{5D81DDB3-B0BB-884B-9DE1-E4771ACBF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3070431C-94D5-2949-AF71-5C05C6567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D10D1F52-B366-E64D-B086-15024E9DF5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FCAB2-DA7C-1048-8B85-60D885E53E28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/>
              <a:t>28/09/2023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D97EF3A4-83C0-E94B-8532-9DA03D82D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69E7CB12-61C1-4648-B1F8-5C9A05BACC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B2106-7416-E045-B2E4-1E0B455B3274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483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="" xmlns:a16="http://schemas.microsoft.com/office/drawing/2014/main" id="{B2B69678-6B17-5F49-9475-EECC1C65DB14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304A6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F72A8CB2-7809-024D-9840-8D82CC5F341A}"/>
              </a:ext>
            </a:extLst>
          </p:cNvPr>
          <p:cNvSpPr txBox="1"/>
          <p:nvPr/>
        </p:nvSpPr>
        <p:spPr>
          <a:xfrm>
            <a:off x="1133856" y="1959030"/>
            <a:ext cx="10131552" cy="4029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940"/>
              </a:lnSpc>
            </a:pPr>
            <a:r>
              <a:rPr lang="it-IT" sz="3200" b="1" kern="1400" spc="1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L’IMPOSTA SULLE SUCCESSIONI IN ITALIA</a:t>
            </a:r>
          </a:p>
          <a:p>
            <a:pPr>
              <a:lnSpc>
                <a:spcPts val="4940"/>
              </a:lnSpc>
            </a:pPr>
            <a:r>
              <a:rPr lang="it-IT" sz="2000" b="1" i="1" kern="1400" spc="1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Breve panoramica </a:t>
            </a:r>
            <a:r>
              <a:rPr lang="it-IT" sz="2000" b="1" i="1" kern="1400" spc="1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sugli aspetti fiscali legati a vicende successorie</a:t>
            </a:r>
            <a:endParaRPr lang="it-IT" sz="2000" b="1" i="1" kern="1400" spc="1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ts val="4940"/>
              </a:lnSpc>
            </a:pPr>
            <a:endParaRPr lang="it-IT" sz="3200" b="1" i="1" kern="1400" spc="1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lnSpc>
                <a:spcPts val="3200"/>
              </a:lnSpc>
            </a:pPr>
            <a:endParaRPr lang="it-IT" sz="3200" b="1" i="1" kern="1400" spc="1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lnSpc>
                <a:spcPts val="3200"/>
              </a:lnSpc>
            </a:pPr>
            <a:endParaRPr lang="it-IT" sz="3200" b="1" i="1" kern="1400" spc="1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lnSpc>
                <a:spcPts val="3200"/>
              </a:lnSpc>
            </a:pPr>
            <a:endParaRPr lang="it-IT" sz="2400" kern="1400" spc="100" dirty="0" smtClean="0">
              <a:solidFill>
                <a:schemeClr val="bg1"/>
              </a:solidFill>
              <a:latin typeface="+mj-lt"/>
            </a:endParaRPr>
          </a:p>
          <a:p>
            <a:pPr>
              <a:lnSpc>
                <a:spcPts val="3200"/>
              </a:lnSpc>
            </a:pPr>
            <a:r>
              <a:rPr lang="it-IT" sz="2400" kern="1400" spc="100" dirty="0" smtClean="0">
                <a:solidFill>
                  <a:schemeClr val="bg1"/>
                </a:solidFill>
                <a:latin typeface="+mj-lt"/>
              </a:rPr>
              <a:t>Silvia Galli, dottore commercialista, </a:t>
            </a:r>
            <a:r>
              <a:rPr lang="it-IT" sz="2400" kern="1400" spc="100" dirty="0" err="1" smtClean="0">
                <a:solidFill>
                  <a:schemeClr val="bg1"/>
                </a:solidFill>
                <a:latin typeface="+mj-lt"/>
              </a:rPr>
              <a:t>r.c.</a:t>
            </a:r>
            <a:endParaRPr lang="it-IT" sz="2400" kern="1400" spc="100" dirty="0" smtClean="0">
              <a:solidFill>
                <a:schemeClr val="bg1"/>
              </a:solidFill>
              <a:latin typeface="+mj-lt"/>
            </a:endParaRPr>
          </a:p>
          <a:p>
            <a:pPr>
              <a:lnSpc>
                <a:spcPts val="3200"/>
              </a:lnSpc>
            </a:pPr>
            <a:r>
              <a:rPr lang="it-IT" sz="2400" kern="1400" spc="100" dirty="0" smtClean="0">
                <a:solidFill>
                  <a:schemeClr val="bg1"/>
                </a:solidFill>
                <a:latin typeface="+mj-lt"/>
              </a:rPr>
              <a:t>studio Nava Viganò &amp; Associati</a:t>
            </a:r>
            <a:endParaRPr lang="it-IT" sz="2400" kern="1400" spc="1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3B1AA5C1-E457-3D4C-B50C-59509DA1E2E2}"/>
              </a:ext>
            </a:extLst>
          </p:cNvPr>
          <p:cNvSpPr txBox="1"/>
          <p:nvPr/>
        </p:nvSpPr>
        <p:spPr>
          <a:xfrm>
            <a:off x="9701213" y="-6715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D04FF553-19B6-1B4D-AFD8-A9AA29FE47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5354" y="320029"/>
            <a:ext cx="1413271" cy="48697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3B93DA68-4D61-0049-A76C-06AED5F632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5230" y="322702"/>
            <a:ext cx="2066749" cy="416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200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="" xmlns:a16="http://schemas.microsoft.com/office/drawing/2014/main" id="{B2B69678-6B17-5F49-9475-EECC1C65DB14}"/>
              </a:ext>
            </a:extLst>
          </p:cNvPr>
          <p:cNvSpPr/>
          <p:nvPr/>
        </p:nvSpPr>
        <p:spPr>
          <a:xfrm>
            <a:off x="0" y="-1"/>
            <a:ext cx="12192000" cy="957263"/>
          </a:xfrm>
          <a:prstGeom prst="rect">
            <a:avLst/>
          </a:prstGeom>
          <a:solidFill>
            <a:srgbClr val="304A6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3B1AA5C1-E457-3D4C-B50C-59509DA1E2E2}"/>
              </a:ext>
            </a:extLst>
          </p:cNvPr>
          <p:cNvSpPr txBox="1"/>
          <p:nvPr/>
        </p:nvSpPr>
        <p:spPr>
          <a:xfrm>
            <a:off x="9701213" y="-6715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3B93DA68-4D61-0049-A76C-06AED5F63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5353" y="144790"/>
            <a:ext cx="2066749" cy="41655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D04FF553-19B6-1B4D-AFD8-A9AA29FE47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5353" y="181734"/>
            <a:ext cx="1413271" cy="486970"/>
          </a:xfrm>
          <a:prstGeom prst="rect">
            <a:avLst/>
          </a:prstGeom>
        </p:spPr>
      </p:pic>
      <p:graphicFrame>
        <p:nvGraphicFramePr>
          <p:cNvPr id="11" name="Diagramma 10"/>
          <p:cNvGraphicFramePr/>
          <p:nvPr>
            <p:extLst>
              <p:ext uri="{D42A27DB-BD31-4B8C-83A1-F6EECF244321}">
                <p14:modId xmlns:p14="http://schemas.microsoft.com/office/powerpoint/2010/main" val="4261949209"/>
              </p:ext>
            </p:extLst>
          </p:nvPr>
        </p:nvGraphicFramePr>
        <p:xfrm>
          <a:off x="360218" y="1138997"/>
          <a:ext cx="11498405" cy="5400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F72A8CB2-7809-024D-9840-8D82CC5F341A}"/>
              </a:ext>
            </a:extLst>
          </p:cNvPr>
          <p:cNvSpPr txBox="1"/>
          <p:nvPr/>
        </p:nvSpPr>
        <p:spPr>
          <a:xfrm>
            <a:off x="499649" y="181734"/>
            <a:ext cx="70606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40"/>
              </a:lnSpc>
            </a:pPr>
            <a:r>
              <a:rPr lang="it-IT" sz="2000" b="1" kern="1400" spc="100" dirty="0" smtClean="0">
                <a:solidFill>
                  <a:srgbClr val="FFC000"/>
                </a:solidFill>
                <a:latin typeface="+mj-lt"/>
              </a:rPr>
              <a:t>L’imposta sulle successioni in Italia</a:t>
            </a:r>
          </a:p>
          <a:p>
            <a:pPr>
              <a:lnSpc>
                <a:spcPts val="2440"/>
              </a:lnSpc>
            </a:pPr>
            <a:r>
              <a:rPr lang="it-IT" sz="2400" b="1" i="1" kern="1400" spc="100" dirty="0" smtClean="0">
                <a:solidFill>
                  <a:srgbClr val="FFC000"/>
                </a:solidFill>
                <a:latin typeface="+mj-lt"/>
              </a:rPr>
              <a:t>Base imponibile</a:t>
            </a:r>
            <a:endParaRPr lang="it-IT" sz="2400" b="1" i="1" kern="1400" spc="100" dirty="0">
              <a:solidFill>
                <a:srgbClr val="FFC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77275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="" xmlns:a16="http://schemas.microsoft.com/office/drawing/2014/main" id="{B2B69678-6B17-5F49-9475-EECC1C65DB14}"/>
              </a:ext>
            </a:extLst>
          </p:cNvPr>
          <p:cNvSpPr/>
          <p:nvPr/>
        </p:nvSpPr>
        <p:spPr>
          <a:xfrm>
            <a:off x="0" y="-1"/>
            <a:ext cx="12192000" cy="957263"/>
          </a:xfrm>
          <a:prstGeom prst="rect">
            <a:avLst/>
          </a:prstGeom>
          <a:solidFill>
            <a:srgbClr val="304A6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3B1AA5C1-E457-3D4C-B50C-59509DA1E2E2}"/>
              </a:ext>
            </a:extLst>
          </p:cNvPr>
          <p:cNvSpPr txBox="1"/>
          <p:nvPr/>
        </p:nvSpPr>
        <p:spPr>
          <a:xfrm>
            <a:off x="9701213" y="-6715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3B93DA68-4D61-0049-A76C-06AED5F63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5353" y="144790"/>
            <a:ext cx="2066749" cy="41655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D04FF553-19B6-1B4D-AFD8-A9AA29FE47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5353" y="181734"/>
            <a:ext cx="1413271" cy="486970"/>
          </a:xfrm>
          <a:prstGeom prst="rect">
            <a:avLst/>
          </a:prstGeom>
        </p:spPr>
      </p:pic>
      <p:graphicFrame>
        <p:nvGraphicFramePr>
          <p:cNvPr id="11" name="Diagramma 10"/>
          <p:cNvGraphicFramePr/>
          <p:nvPr>
            <p:extLst>
              <p:ext uri="{D42A27DB-BD31-4B8C-83A1-F6EECF244321}">
                <p14:modId xmlns:p14="http://schemas.microsoft.com/office/powerpoint/2010/main" val="3323706660"/>
              </p:ext>
            </p:extLst>
          </p:nvPr>
        </p:nvGraphicFramePr>
        <p:xfrm>
          <a:off x="1026915" y="1499715"/>
          <a:ext cx="10181412" cy="48179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F72A8CB2-7809-024D-9840-8D82CC5F341A}"/>
              </a:ext>
            </a:extLst>
          </p:cNvPr>
          <p:cNvSpPr txBox="1"/>
          <p:nvPr/>
        </p:nvSpPr>
        <p:spPr>
          <a:xfrm>
            <a:off x="499649" y="181734"/>
            <a:ext cx="70606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40"/>
              </a:lnSpc>
            </a:pPr>
            <a:r>
              <a:rPr lang="it-IT" sz="2000" b="1" kern="1400" spc="100" dirty="0" smtClean="0">
                <a:solidFill>
                  <a:srgbClr val="FFC000"/>
                </a:solidFill>
                <a:latin typeface="+mj-lt"/>
              </a:rPr>
              <a:t>L’imposta sulle successioni in Italia</a:t>
            </a:r>
          </a:p>
          <a:p>
            <a:pPr>
              <a:lnSpc>
                <a:spcPts val="2440"/>
              </a:lnSpc>
            </a:pPr>
            <a:r>
              <a:rPr lang="it-IT" sz="2400" b="1" i="1" kern="1400" spc="100" dirty="0" smtClean="0">
                <a:solidFill>
                  <a:srgbClr val="FFC000"/>
                </a:solidFill>
                <a:latin typeface="+mj-lt"/>
              </a:rPr>
              <a:t>Base imponibile – valorizzazione dei beni </a:t>
            </a:r>
            <a:endParaRPr lang="it-IT" sz="2400" b="1" i="1" kern="1400" spc="100" dirty="0">
              <a:solidFill>
                <a:srgbClr val="FFC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55185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="" xmlns:a16="http://schemas.microsoft.com/office/drawing/2014/main" id="{B2B69678-6B17-5F49-9475-EECC1C65DB14}"/>
              </a:ext>
            </a:extLst>
          </p:cNvPr>
          <p:cNvSpPr/>
          <p:nvPr/>
        </p:nvSpPr>
        <p:spPr>
          <a:xfrm>
            <a:off x="0" y="-1"/>
            <a:ext cx="12192000" cy="957263"/>
          </a:xfrm>
          <a:prstGeom prst="rect">
            <a:avLst/>
          </a:prstGeom>
          <a:solidFill>
            <a:srgbClr val="304A6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3B1AA5C1-E457-3D4C-B50C-59509DA1E2E2}"/>
              </a:ext>
            </a:extLst>
          </p:cNvPr>
          <p:cNvSpPr txBox="1"/>
          <p:nvPr/>
        </p:nvSpPr>
        <p:spPr>
          <a:xfrm>
            <a:off x="9701213" y="-6715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3B93DA68-4D61-0049-A76C-06AED5F63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5353" y="144790"/>
            <a:ext cx="2066749" cy="41655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D04FF553-19B6-1B4D-AFD8-A9AA29FE47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5353" y="181734"/>
            <a:ext cx="1413271" cy="486970"/>
          </a:xfrm>
          <a:prstGeom prst="rect">
            <a:avLst/>
          </a:prstGeom>
        </p:spPr>
      </p:pic>
      <p:graphicFrame>
        <p:nvGraphicFramePr>
          <p:cNvPr id="11" name="Diagramma 10"/>
          <p:cNvGraphicFramePr/>
          <p:nvPr>
            <p:extLst>
              <p:ext uri="{D42A27DB-BD31-4B8C-83A1-F6EECF244321}">
                <p14:modId xmlns:p14="http://schemas.microsoft.com/office/powerpoint/2010/main" val="661824924"/>
              </p:ext>
            </p:extLst>
          </p:nvPr>
        </p:nvGraphicFramePr>
        <p:xfrm>
          <a:off x="360218" y="1138997"/>
          <a:ext cx="11498405" cy="5400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F72A8CB2-7809-024D-9840-8D82CC5F341A}"/>
              </a:ext>
            </a:extLst>
          </p:cNvPr>
          <p:cNvSpPr txBox="1"/>
          <p:nvPr/>
        </p:nvSpPr>
        <p:spPr>
          <a:xfrm>
            <a:off x="499649" y="181734"/>
            <a:ext cx="70606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40"/>
              </a:lnSpc>
            </a:pPr>
            <a:r>
              <a:rPr lang="it-IT" sz="2000" b="1" kern="1400" spc="100" dirty="0" smtClean="0">
                <a:solidFill>
                  <a:srgbClr val="FFC000"/>
                </a:solidFill>
                <a:latin typeface="+mj-lt"/>
              </a:rPr>
              <a:t>L’imposta sulle successioni in Italia</a:t>
            </a:r>
          </a:p>
          <a:p>
            <a:pPr>
              <a:lnSpc>
                <a:spcPts val="2440"/>
              </a:lnSpc>
            </a:pPr>
            <a:r>
              <a:rPr lang="it-IT" sz="2400" b="1" i="1" kern="1400" spc="100" dirty="0" smtClean="0">
                <a:solidFill>
                  <a:srgbClr val="FFC000"/>
                </a:solidFill>
                <a:latin typeface="+mj-lt"/>
              </a:rPr>
              <a:t>Dichiarazione di successione</a:t>
            </a:r>
            <a:endParaRPr lang="it-IT" sz="2400" b="1" i="1" kern="1400" spc="100" dirty="0">
              <a:solidFill>
                <a:srgbClr val="FFC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403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="" xmlns:a16="http://schemas.microsoft.com/office/drawing/2014/main" id="{B2B69678-6B17-5F49-9475-EECC1C65DB14}"/>
              </a:ext>
            </a:extLst>
          </p:cNvPr>
          <p:cNvSpPr/>
          <p:nvPr/>
        </p:nvSpPr>
        <p:spPr>
          <a:xfrm>
            <a:off x="0" y="-1"/>
            <a:ext cx="12192000" cy="957263"/>
          </a:xfrm>
          <a:prstGeom prst="rect">
            <a:avLst/>
          </a:prstGeom>
          <a:solidFill>
            <a:srgbClr val="304A6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3B1AA5C1-E457-3D4C-B50C-59509DA1E2E2}"/>
              </a:ext>
            </a:extLst>
          </p:cNvPr>
          <p:cNvSpPr txBox="1"/>
          <p:nvPr/>
        </p:nvSpPr>
        <p:spPr>
          <a:xfrm>
            <a:off x="9701213" y="-6715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3B93DA68-4D61-0049-A76C-06AED5F63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5353" y="144790"/>
            <a:ext cx="2066749" cy="41655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D04FF553-19B6-1B4D-AFD8-A9AA29FE47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5353" y="181734"/>
            <a:ext cx="1413271" cy="486970"/>
          </a:xfrm>
          <a:prstGeom prst="rect">
            <a:avLst/>
          </a:prstGeom>
        </p:spPr>
      </p:pic>
      <p:graphicFrame>
        <p:nvGraphicFramePr>
          <p:cNvPr id="11" name="Diagramma 10"/>
          <p:cNvGraphicFramePr/>
          <p:nvPr>
            <p:extLst>
              <p:ext uri="{D42A27DB-BD31-4B8C-83A1-F6EECF244321}">
                <p14:modId xmlns:p14="http://schemas.microsoft.com/office/powerpoint/2010/main" val="2186271040"/>
              </p:ext>
            </p:extLst>
          </p:nvPr>
        </p:nvGraphicFramePr>
        <p:xfrm>
          <a:off x="360218" y="1138997"/>
          <a:ext cx="11498405" cy="5400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F72A8CB2-7809-024D-9840-8D82CC5F341A}"/>
              </a:ext>
            </a:extLst>
          </p:cNvPr>
          <p:cNvSpPr txBox="1"/>
          <p:nvPr/>
        </p:nvSpPr>
        <p:spPr>
          <a:xfrm>
            <a:off x="499649" y="181734"/>
            <a:ext cx="70606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40"/>
              </a:lnSpc>
            </a:pPr>
            <a:r>
              <a:rPr lang="it-IT" sz="2000" b="1" kern="1400" spc="100" dirty="0" smtClean="0">
                <a:solidFill>
                  <a:srgbClr val="FFC000"/>
                </a:solidFill>
                <a:latin typeface="+mj-lt"/>
              </a:rPr>
              <a:t>L’imposta sulle successioni in Italia</a:t>
            </a:r>
          </a:p>
          <a:p>
            <a:pPr>
              <a:lnSpc>
                <a:spcPts val="2440"/>
              </a:lnSpc>
            </a:pPr>
            <a:r>
              <a:rPr lang="it-IT" sz="2400" b="1" i="1" kern="1400" spc="100" dirty="0" smtClean="0">
                <a:solidFill>
                  <a:srgbClr val="FFC000"/>
                </a:solidFill>
                <a:latin typeface="+mj-lt"/>
              </a:rPr>
              <a:t>Dichiarazione di successione - </a:t>
            </a:r>
            <a:r>
              <a:rPr lang="it-IT" sz="2000" b="1" i="1" kern="1400" spc="100" dirty="0" smtClean="0">
                <a:solidFill>
                  <a:srgbClr val="FFC000"/>
                </a:solidFill>
                <a:latin typeface="+mj-lt"/>
              </a:rPr>
              <a:t>segue</a:t>
            </a:r>
            <a:endParaRPr lang="it-IT" sz="2400" b="1" i="1" kern="1400" spc="100" dirty="0">
              <a:solidFill>
                <a:srgbClr val="FFC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3587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="" xmlns:a16="http://schemas.microsoft.com/office/drawing/2014/main" id="{B2B69678-6B17-5F49-9475-EECC1C65DB14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304A6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F72A8CB2-7809-024D-9840-8D82CC5F341A}"/>
              </a:ext>
            </a:extLst>
          </p:cNvPr>
          <p:cNvSpPr txBox="1"/>
          <p:nvPr/>
        </p:nvSpPr>
        <p:spPr>
          <a:xfrm>
            <a:off x="1786342" y="5380577"/>
            <a:ext cx="8770144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it-IT" sz="2800" b="1" kern="1400" spc="100" dirty="0" smtClean="0">
                <a:solidFill>
                  <a:prstClr val="white"/>
                </a:solidFill>
                <a:latin typeface="WORK SANS LIGHT ROMAN" pitchFamily="2" charset="77"/>
              </a:rPr>
              <a:t>Grazie per l’attenzione</a:t>
            </a:r>
          </a:p>
          <a:p>
            <a:pPr algn="ctr">
              <a:lnSpc>
                <a:spcPts val="2800"/>
              </a:lnSpc>
            </a:pPr>
            <a:r>
              <a:rPr lang="it-IT" sz="1400" b="1" kern="1400" spc="100" dirty="0" smtClean="0">
                <a:solidFill>
                  <a:prstClr val="white"/>
                </a:solidFill>
                <a:latin typeface="WORK SANS LIGHT ROMAN" pitchFamily="2" charset="77"/>
              </a:rPr>
              <a:t>galli@contaleges.com</a:t>
            </a:r>
            <a:endParaRPr lang="it-IT" sz="1400" b="1" kern="1400" spc="100" dirty="0">
              <a:solidFill>
                <a:prstClr val="white"/>
              </a:solidFill>
              <a:latin typeface="WORK SANS LIGHT ROMAN" pitchFamily="2" charset="77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3B1AA5C1-E457-3D4C-B50C-59509DA1E2E2}"/>
              </a:ext>
            </a:extLst>
          </p:cNvPr>
          <p:cNvSpPr txBox="1"/>
          <p:nvPr/>
        </p:nvSpPr>
        <p:spPr>
          <a:xfrm>
            <a:off x="9701213" y="-6715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>
              <a:solidFill>
                <a:prstClr val="black"/>
              </a:solidFill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="" xmlns:a16="http://schemas.microsoft.com/office/drawing/2014/main" id="{D04FF553-19B6-1B4D-AFD8-A9AA29FE47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7801" y="1068452"/>
            <a:ext cx="1413271" cy="48697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3B93DA68-4D61-0049-A76C-06AED5F632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553" y="996259"/>
            <a:ext cx="2774309" cy="559163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3789575" y="2705724"/>
            <a:ext cx="421378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i="1" kern="1400" spc="1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Via </a:t>
            </a:r>
            <a:r>
              <a:rPr lang="it-IT" sz="1600" b="1" i="1" kern="1400" spc="1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Paleocapa</a:t>
            </a:r>
            <a:r>
              <a:rPr lang="it-IT" sz="1600" b="1" i="1" kern="1400" spc="1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6 - 20121 Milano</a:t>
            </a:r>
          </a:p>
          <a:p>
            <a:pPr algn="ctr"/>
            <a:r>
              <a:rPr lang="it-IT" sz="1600" b="1" i="1" kern="1400" spc="1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Tel</a:t>
            </a:r>
            <a:r>
              <a:rPr lang="it-IT" sz="1600" b="1" i="1" kern="1400" spc="1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02 86997868</a:t>
            </a:r>
            <a:r>
              <a:rPr lang="it-IT" sz="1600" b="1" i="1" kern="1400" spc="1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- Fax 02 </a:t>
            </a:r>
            <a:r>
              <a:rPr lang="it-IT" sz="1600" b="1" i="1" kern="1400" spc="1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89098717</a:t>
            </a:r>
            <a:endParaRPr lang="it-IT" sz="1600" b="1" i="1" kern="1400" spc="1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1400" b="1" i="1" kern="1400" spc="10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1400" b="1" i="1" kern="1400" spc="1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1400" b="1" i="1" kern="1400" spc="1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www.navavigano.it               www.nvadvisory.it</a:t>
            </a:r>
            <a:endParaRPr lang="it-IT" sz="1400" b="1" i="1" kern="1400" spc="1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1400" b="1" i="1" kern="1400" spc="1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nv@contaleges.com             info@nvadvisory.it</a:t>
            </a:r>
            <a:endParaRPr lang="it-IT" sz="1400" b="1" i="1" kern="1400" spc="1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863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="" xmlns:a16="http://schemas.microsoft.com/office/drawing/2014/main" id="{B2B69678-6B17-5F49-9475-EECC1C65DB14}"/>
              </a:ext>
            </a:extLst>
          </p:cNvPr>
          <p:cNvSpPr/>
          <p:nvPr/>
        </p:nvSpPr>
        <p:spPr>
          <a:xfrm>
            <a:off x="0" y="-1"/>
            <a:ext cx="12192000" cy="957263"/>
          </a:xfrm>
          <a:prstGeom prst="rect">
            <a:avLst/>
          </a:prstGeom>
          <a:solidFill>
            <a:srgbClr val="304A6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3B1AA5C1-E457-3D4C-B50C-59509DA1E2E2}"/>
              </a:ext>
            </a:extLst>
          </p:cNvPr>
          <p:cNvSpPr txBox="1"/>
          <p:nvPr/>
        </p:nvSpPr>
        <p:spPr>
          <a:xfrm>
            <a:off x="9701213" y="-6715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3B93DA68-4D61-0049-A76C-06AED5F63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5353" y="144790"/>
            <a:ext cx="2066749" cy="41655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D04FF553-19B6-1B4D-AFD8-A9AA29FE47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5353" y="181734"/>
            <a:ext cx="1413271" cy="486970"/>
          </a:xfrm>
          <a:prstGeom prst="rect">
            <a:avLst/>
          </a:prstGeom>
        </p:spPr>
      </p:pic>
      <p:graphicFrame>
        <p:nvGraphicFramePr>
          <p:cNvPr id="11" name="Diagramma 10"/>
          <p:cNvGraphicFramePr/>
          <p:nvPr>
            <p:extLst>
              <p:ext uri="{D42A27DB-BD31-4B8C-83A1-F6EECF244321}">
                <p14:modId xmlns:p14="http://schemas.microsoft.com/office/powerpoint/2010/main" val="671888626"/>
              </p:ext>
            </p:extLst>
          </p:nvPr>
        </p:nvGraphicFramePr>
        <p:xfrm>
          <a:off x="360218" y="1138997"/>
          <a:ext cx="11498405" cy="5400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F72A8CB2-7809-024D-9840-8D82CC5F341A}"/>
              </a:ext>
            </a:extLst>
          </p:cNvPr>
          <p:cNvSpPr txBox="1"/>
          <p:nvPr/>
        </p:nvSpPr>
        <p:spPr>
          <a:xfrm>
            <a:off x="499649" y="181734"/>
            <a:ext cx="70606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40"/>
              </a:lnSpc>
            </a:pPr>
            <a:r>
              <a:rPr lang="it-IT" sz="2000" b="1" kern="1400" spc="100" dirty="0" smtClean="0">
                <a:solidFill>
                  <a:srgbClr val="FFC000"/>
                </a:solidFill>
                <a:latin typeface="+mj-lt"/>
              </a:rPr>
              <a:t>L’imposta sulle successioni in Italia</a:t>
            </a:r>
          </a:p>
          <a:p>
            <a:pPr>
              <a:lnSpc>
                <a:spcPts val="2440"/>
              </a:lnSpc>
            </a:pPr>
            <a:r>
              <a:rPr lang="it-IT" sz="2400" b="1" i="1" kern="1400" spc="100" dirty="0" smtClean="0">
                <a:solidFill>
                  <a:srgbClr val="FFC000"/>
                </a:solidFill>
                <a:latin typeface="+mj-lt"/>
              </a:rPr>
              <a:t>Fonti normative</a:t>
            </a:r>
            <a:endParaRPr lang="it-IT" sz="2400" b="1" i="1" kern="1400" spc="100" dirty="0">
              <a:solidFill>
                <a:srgbClr val="FFC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9816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="" xmlns:a16="http://schemas.microsoft.com/office/drawing/2014/main" id="{B2B69678-6B17-5F49-9475-EECC1C65DB14}"/>
              </a:ext>
            </a:extLst>
          </p:cNvPr>
          <p:cNvSpPr/>
          <p:nvPr/>
        </p:nvSpPr>
        <p:spPr>
          <a:xfrm>
            <a:off x="0" y="-1"/>
            <a:ext cx="12192000" cy="957263"/>
          </a:xfrm>
          <a:prstGeom prst="rect">
            <a:avLst/>
          </a:prstGeom>
          <a:solidFill>
            <a:srgbClr val="304A6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3B1AA5C1-E457-3D4C-B50C-59509DA1E2E2}"/>
              </a:ext>
            </a:extLst>
          </p:cNvPr>
          <p:cNvSpPr txBox="1"/>
          <p:nvPr/>
        </p:nvSpPr>
        <p:spPr>
          <a:xfrm>
            <a:off x="9701213" y="-6715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3B93DA68-4D61-0049-A76C-06AED5F63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5353" y="144790"/>
            <a:ext cx="2066749" cy="41655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D04FF553-19B6-1B4D-AFD8-A9AA29FE47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5353" y="181734"/>
            <a:ext cx="1413271" cy="486970"/>
          </a:xfrm>
          <a:prstGeom prst="rect">
            <a:avLst/>
          </a:prstGeom>
        </p:spPr>
      </p:pic>
      <p:graphicFrame>
        <p:nvGraphicFramePr>
          <p:cNvPr id="11" name="Diagramma 10"/>
          <p:cNvGraphicFramePr/>
          <p:nvPr>
            <p:extLst>
              <p:ext uri="{D42A27DB-BD31-4B8C-83A1-F6EECF244321}">
                <p14:modId xmlns:p14="http://schemas.microsoft.com/office/powerpoint/2010/main" val="1035704569"/>
              </p:ext>
            </p:extLst>
          </p:nvPr>
        </p:nvGraphicFramePr>
        <p:xfrm>
          <a:off x="1026915" y="1499715"/>
          <a:ext cx="10181412" cy="48179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F72A8CB2-7809-024D-9840-8D82CC5F341A}"/>
              </a:ext>
            </a:extLst>
          </p:cNvPr>
          <p:cNvSpPr txBox="1"/>
          <p:nvPr/>
        </p:nvSpPr>
        <p:spPr>
          <a:xfrm>
            <a:off x="499649" y="181734"/>
            <a:ext cx="70606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40"/>
              </a:lnSpc>
            </a:pPr>
            <a:r>
              <a:rPr lang="it-IT" sz="2000" b="1" kern="1400" spc="100" dirty="0" smtClean="0">
                <a:solidFill>
                  <a:srgbClr val="FFC000"/>
                </a:solidFill>
                <a:latin typeface="+mj-lt"/>
              </a:rPr>
              <a:t>L’imposta sulle successioni in Italia</a:t>
            </a:r>
          </a:p>
          <a:p>
            <a:pPr>
              <a:lnSpc>
                <a:spcPts val="2440"/>
              </a:lnSpc>
            </a:pPr>
            <a:r>
              <a:rPr lang="it-IT" sz="2400" b="1" i="1" kern="1400" spc="100" dirty="0" smtClean="0">
                <a:solidFill>
                  <a:srgbClr val="FFC000"/>
                </a:solidFill>
                <a:latin typeface="+mj-lt"/>
              </a:rPr>
              <a:t>Fonti normative</a:t>
            </a:r>
            <a:endParaRPr lang="it-IT" sz="2400" b="1" i="1" kern="1400" spc="100" dirty="0">
              <a:solidFill>
                <a:srgbClr val="FFC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08259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="" xmlns:a16="http://schemas.microsoft.com/office/drawing/2014/main" id="{B2B69678-6B17-5F49-9475-EECC1C65DB14}"/>
              </a:ext>
            </a:extLst>
          </p:cNvPr>
          <p:cNvSpPr/>
          <p:nvPr/>
        </p:nvSpPr>
        <p:spPr>
          <a:xfrm>
            <a:off x="0" y="-1"/>
            <a:ext cx="12192000" cy="957263"/>
          </a:xfrm>
          <a:prstGeom prst="rect">
            <a:avLst/>
          </a:prstGeom>
          <a:solidFill>
            <a:srgbClr val="304A6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3B1AA5C1-E457-3D4C-B50C-59509DA1E2E2}"/>
              </a:ext>
            </a:extLst>
          </p:cNvPr>
          <p:cNvSpPr txBox="1"/>
          <p:nvPr/>
        </p:nvSpPr>
        <p:spPr>
          <a:xfrm>
            <a:off x="9701213" y="-6715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3B93DA68-4D61-0049-A76C-06AED5F63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5353" y="144790"/>
            <a:ext cx="2066749" cy="41655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D04FF553-19B6-1B4D-AFD8-A9AA29FE47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5353" y="181734"/>
            <a:ext cx="1413271" cy="486970"/>
          </a:xfrm>
          <a:prstGeom prst="rect">
            <a:avLst/>
          </a:prstGeom>
        </p:spPr>
      </p:pic>
      <p:graphicFrame>
        <p:nvGraphicFramePr>
          <p:cNvPr id="11" name="Diagramma 10"/>
          <p:cNvGraphicFramePr/>
          <p:nvPr>
            <p:extLst>
              <p:ext uri="{D42A27DB-BD31-4B8C-83A1-F6EECF244321}">
                <p14:modId xmlns:p14="http://schemas.microsoft.com/office/powerpoint/2010/main" val="3836760148"/>
              </p:ext>
            </p:extLst>
          </p:nvPr>
        </p:nvGraphicFramePr>
        <p:xfrm>
          <a:off x="360218" y="1138997"/>
          <a:ext cx="11498405" cy="5400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F72A8CB2-7809-024D-9840-8D82CC5F341A}"/>
              </a:ext>
            </a:extLst>
          </p:cNvPr>
          <p:cNvSpPr txBox="1"/>
          <p:nvPr/>
        </p:nvSpPr>
        <p:spPr>
          <a:xfrm>
            <a:off x="499649" y="181734"/>
            <a:ext cx="70606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40"/>
              </a:lnSpc>
            </a:pPr>
            <a:r>
              <a:rPr lang="it-IT" sz="2000" b="1" kern="1400" spc="100" dirty="0" smtClean="0">
                <a:solidFill>
                  <a:srgbClr val="FFC000"/>
                </a:solidFill>
                <a:latin typeface="+mj-lt"/>
              </a:rPr>
              <a:t>L’imposta sulle successioni in Italia</a:t>
            </a:r>
          </a:p>
          <a:p>
            <a:pPr>
              <a:lnSpc>
                <a:spcPts val="2440"/>
              </a:lnSpc>
            </a:pPr>
            <a:r>
              <a:rPr lang="it-IT" sz="2400" b="1" i="1" kern="1400" spc="100" dirty="0" smtClean="0">
                <a:solidFill>
                  <a:srgbClr val="FFC000"/>
                </a:solidFill>
                <a:latin typeface="+mj-lt"/>
              </a:rPr>
              <a:t>Ambito oggettivo</a:t>
            </a:r>
            <a:endParaRPr lang="it-IT" sz="2400" b="1" i="1" kern="1400" spc="100" dirty="0">
              <a:solidFill>
                <a:srgbClr val="FFC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21557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="" xmlns:a16="http://schemas.microsoft.com/office/drawing/2014/main" id="{B2B69678-6B17-5F49-9475-EECC1C65DB14}"/>
              </a:ext>
            </a:extLst>
          </p:cNvPr>
          <p:cNvSpPr/>
          <p:nvPr/>
        </p:nvSpPr>
        <p:spPr>
          <a:xfrm>
            <a:off x="0" y="-1"/>
            <a:ext cx="12192000" cy="957263"/>
          </a:xfrm>
          <a:prstGeom prst="rect">
            <a:avLst/>
          </a:prstGeom>
          <a:solidFill>
            <a:srgbClr val="304A6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3B1AA5C1-E457-3D4C-B50C-59509DA1E2E2}"/>
              </a:ext>
            </a:extLst>
          </p:cNvPr>
          <p:cNvSpPr txBox="1"/>
          <p:nvPr/>
        </p:nvSpPr>
        <p:spPr>
          <a:xfrm>
            <a:off x="9701213" y="-6715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3B93DA68-4D61-0049-A76C-06AED5F63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5353" y="144790"/>
            <a:ext cx="2066749" cy="41655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D04FF553-19B6-1B4D-AFD8-A9AA29FE47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5353" y="181734"/>
            <a:ext cx="1413271" cy="486970"/>
          </a:xfrm>
          <a:prstGeom prst="rect">
            <a:avLst/>
          </a:prstGeom>
        </p:spPr>
      </p:pic>
      <p:graphicFrame>
        <p:nvGraphicFramePr>
          <p:cNvPr id="11" name="Diagramma 10"/>
          <p:cNvGraphicFramePr/>
          <p:nvPr>
            <p:extLst>
              <p:ext uri="{D42A27DB-BD31-4B8C-83A1-F6EECF244321}">
                <p14:modId xmlns:p14="http://schemas.microsoft.com/office/powerpoint/2010/main" val="3096980821"/>
              </p:ext>
            </p:extLst>
          </p:nvPr>
        </p:nvGraphicFramePr>
        <p:xfrm>
          <a:off x="360218" y="1138997"/>
          <a:ext cx="11498405" cy="5400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F72A8CB2-7809-024D-9840-8D82CC5F341A}"/>
              </a:ext>
            </a:extLst>
          </p:cNvPr>
          <p:cNvSpPr txBox="1"/>
          <p:nvPr/>
        </p:nvSpPr>
        <p:spPr>
          <a:xfrm>
            <a:off x="499649" y="181734"/>
            <a:ext cx="70606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40"/>
              </a:lnSpc>
            </a:pPr>
            <a:r>
              <a:rPr lang="it-IT" sz="2000" b="1" kern="1400" spc="100" dirty="0" smtClean="0">
                <a:solidFill>
                  <a:srgbClr val="FFC000"/>
                </a:solidFill>
                <a:latin typeface="+mj-lt"/>
              </a:rPr>
              <a:t>L’imposta sulle successioni in Italia</a:t>
            </a:r>
          </a:p>
          <a:p>
            <a:pPr>
              <a:lnSpc>
                <a:spcPts val="2440"/>
              </a:lnSpc>
            </a:pPr>
            <a:r>
              <a:rPr lang="it-IT" sz="2400" b="1" i="1" kern="1400" spc="100" dirty="0" smtClean="0">
                <a:solidFill>
                  <a:srgbClr val="FFC000"/>
                </a:solidFill>
                <a:latin typeface="+mj-lt"/>
              </a:rPr>
              <a:t>Territorialità</a:t>
            </a:r>
            <a:endParaRPr lang="it-IT" sz="2400" b="1" i="1" kern="1400" spc="100" dirty="0">
              <a:solidFill>
                <a:srgbClr val="FFC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45326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="" xmlns:a16="http://schemas.microsoft.com/office/drawing/2014/main" id="{B2B69678-6B17-5F49-9475-EECC1C65DB14}"/>
              </a:ext>
            </a:extLst>
          </p:cNvPr>
          <p:cNvSpPr/>
          <p:nvPr/>
        </p:nvSpPr>
        <p:spPr>
          <a:xfrm>
            <a:off x="0" y="-1"/>
            <a:ext cx="12192000" cy="957263"/>
          </a:xfrm>
          <a:prstGeom prst="rect">
            <a:avLst/>
          </a:prstGeom>
          <a:solidFill>
            <a:srgbClr val="304A6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3B1AA5C1-E457-3D4C-B50C-59509DA1E2E2}"/>
              </a:ext>
            </a:extLst>
          </p:cNvPr>
          <p:cNvSpPr txBox="1"/>
          <p:nvPr/>
        </p:nvSpPr>
        <p:spPr>
          <a:xfrm>
            <a:off x="9701213" y="-6715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3B93DA68-4D61-0049-A76C-06AED5F63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5353" y="144790"/>
            <a:ext cx="2066749" cy="41655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D04FF553-19B6-1B4D-AFD8-A9AA29FE47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5353" y="181734"/>
            <a:ext cx="1413271" cy="486970"/>
          </a:xfrm>
          <a:prstGeom prst="rect">
            <a:avLst/>
          </a:prstGeom>
        </p:spPr>
      </p:pic>
      <p:graphicFrame>
        <p:nvGraphicFramePr>
          <p:cNvPr id="11" name="Diagramma 10"/>
          <p:cNvGraphicFramePr/>
          <p:nvPr>
            <p:extLst>
              <p:ext uri="{D42A27DB-BD31-4B8C-83A1-F6EECF244321}">
                <p14:modId xmlns:p14="http://schemas.microsoft.com/office/powerpoint/2010/main" val="122590882"/>
              </p:ext>
            </p:extLst>
          </p:nvPr>
        </p:nvGraphicFramePr>
        <p:xfrm>
          <a:off x="360218" y="1138997"/>
          <a:ext cx="11498405" cy="5400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F72A8CB2-7809-024D-9840-8D82CC5F341A}"/>
              </a:ext>
            </a:extLst>
          </p:cNvPr>
          <p:cNvSpPr txBox="1"/>
          <p:nvPr/>
        </p:nvSpPr>
        <p:spPr>
          <a:xfrm>
            <a:off x="499649" y="181734"/>
            <a:ext cx="70606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40"/>
              </a:lnSpc>
            </a:pPr>
            <a:r>
              <a:rPr lang="it-IT" sz="2000" b="1" kern="1400" spc="100" dirty="0" smtClean="0">
                <a:solidFill>
                  <a:srgbClr val="FFC000"/>
                </a:solidFill>
                <a:latin typeface="+mj-lt"/>
              </a:rPr>
              <a:t>L’imposta sulle successioni in Italia</a:t>
            </a:r>
          </a:p>
          <a:p>
            <a:pPr>
              <a:lnSpc>
                <a:spcPts val="2440"/>
              </a:lnSpc>
            </a:pPr>
            <a:r>
              <a:rPr lang="it-IT" sz="2400" b="1" i="1" kern="1400" spc="100" dirty="0" smtClean="0">
                <a:solidFill>
                  <a:srgbClr val="FFC000"/>
                </a:solidFill>
                <a:latin typeface="+mj-lt"/>
              </a:rPr>
              <a:t>Ambito soggettivo</a:t>
            </a:r>
            <a:endParaRPr lang="it-IT" sz="2400" b="1" i="1" kern="1400" spc="100" dirty="0">
              <a:solidFill>
                <a:srgbClr val="FFC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9278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="" xmlns:a16="http://schemas.microsoft.com/office/drawing/2014/main" id="{B2B69678-6B17-5F49-9475-EECC1C65DB14}"/>
              </a:ext>
            </a:extLst>
          </p:cNvPr>
          <p:cNvSpPr/>
          <p:nvPr/>
        </p:nvSpPr>
        <p:spPr>
          <a:xfrm>
            <a:off x="0" y="-1"/>
            <a:ext cx="12192000" cy="957263"/>
          </a:xfrm>
          <a:prstGeom prst="rect">
            <a:avLst/>
          </a:prstGeom>
          <a:solidFill>
            <a:srgbClr val="304A6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3B1AA5C1-E457-3D4C-B50C-59509DA1E2E2}"/>
              </a:ext>
            </a:extLst>
          </p:cNvPr>
          <p:cNvSpPr txBox="1"/>
          <p:nvPr/>
        </p:nvSpPr>
        <p:spPr>
          <a:xfrm>
            <a:off x="9701213" y="-6715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3B93DA68-4D61-0049-A76C-06AED5F63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5353" y="144790"/>
            <a:ext cx="2066749" cy="41655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D04FF553-19B6-1B4D-AFD8-A9AA29FE47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5353" y="181734"/>
            <a:ext cx="1413271" cy="486970"/>
          </a:xfrm>
          <a:prstGeom prst="rect">
            <a:avLst/>
          </a:prstGeom>
        </p:spPr>
      </p:pic>
      <p:graphicFrame>
        <p:nvGraphicFramePr>
          <p:cNvPr id="11" name="Diagramma 10"/>
          <p:cNvGraphicFramePr/>
          <p:nvPr>
            <p:extLst>
              <p:ext uri="{D42A27DB-BD31-4B8C-83A1-F6EECF244321}">
                <p14:modId xmlns:p14="http://schemas.microsoft.com/office/powerpoint/2010/main" val="920790943"/>
              </p:ext>
            </p:extLst>
          </p:nvPr>
        </p:nvGraphicFramePr>
        <p:xfrm>
          <a:off x="360218" y="1138997"/>
          <a:ext cx="11498405" cy="5400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F72A8CB2-7809-024D-9840-8D82CC5F341A}"/>
              </a:ext>
            </a:extLst>
          </p:cNvPr>
          <p:cNvSpPr txBox="1"/>
          <p:nvPr/>
        </p:nvSpPr>
        <p:spPr>
          <a:xfrm>
            <a:off x="499649" y="181734"/>
            <a:ext cx="70606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40"/>
              </a:lnSpc>
            </a:pPr>
            <a:r>
              <a:rPr lang="it-IT" sz="2000" b="1" kern="1400" spc="100" dirty="0" smtClean="0">
                <a:solidFill>
                  <a:srgbClr val="FFC000"/>
                </a:solidFill>
                <a:latin typeface="+mj-lt"/>
              </a:rPr>
              <a:t>L’imposta sulle successioni in Italia</a:t>
            </a:r>
          </a:p>
          <a:p>
            <a:pPr>
              <a:lnSpc>
                <a:spcPts val="2440"/>
              </a:lnSpc>
            </a:pPr>
            <a:r>
              <a:rPr lang="it-IT" sz="2400" b="1" i="1" kern="1400" spc="100" dirty="0" smtClean="0">
                <a:solidFill>
                  <a:srgbClr val="FFC000"/>
                </a:solidFill>
                <a:latin typeface="+mj-lt"/>
              </a:rPr>
              <a:t>Determinazione dell’imposta</a:t>
            </a:r>
            <a:endParaRPr lang="it-IT" sz="2400" b="1" i="1" kern="1400" spc="100" dirty="0">
              <a:solidFill>
                <a:srgbClr val="FFC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2679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="" xmlns:a16="http://schemas.microsoft.com/office/drawing/2014/main" id="{B2B69678-6B17-5F49-9475-EECC1C65DB14}"/>
              </a:ext>
            </a:extLst>
          </p:cNvPr>
          <p:cNvSpPr/>
          <p:nvPr/>
        </p:nvSpPr>
        <p:spPr>
          <a:xfrm>
            <a:off x="0" y="-1"/>
            <a:ext cx="12192000" cy="957263"/>
          </a:xfrm>
          <a:prstGeom prst="rect">
            <a:avLst/>
          </a:prstGeom>
          <a:solidFill>
            <a:srgbClr val="304A6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3B1AA5C1-E457-3D4C-B50C-59509DA1E2E2}"/>
              </a:ext>
            </a:extLst>
          </p:cNvPr>
          <p:cNvSpPr txBox="1"/>
          <p:nvPr/>
        </p:nvSpPr>
        <p:spPr>
          <a:xfrm>
            <a:off x="9701213" y="-6715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3B93DA68-4D61-0049-A76C-06AED5F63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5353" y="144790"/>
            <a:ext cx="2066749" cy="41655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D04FF553-19B6-1B4D-AFD8-A9AA29FE47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5353" y="181734"/>
            <a:ext cx="1413271" cy="486970"/>
          </a:xfrm>
          <a:prstGeom prst="rect">
            <a:avLst/>
          </a:prstGeom>
        </p:spPr>
      </p:pic>
      <p:graphicFrame>
        <p:nvGraphicFramePr>
          <p:cNvPr id="11" name="Diagramma 10"/>
          <p:cNvGraphicFramePr/>
          <p:nvPr>
            <p:extLst>
              <p:ext uri="{D42A27DB-BD31-4B8C-83A1-F6EECF244321}">
                <p14:modId xmlns:p14="http://schemas.microsoft.com/office/powerpoint/2010/main" val="2914956639"/>
              </p:ext>
            </p:extLst>
          </p:nvPr>
        </p:nvGraphicFramePr>
        <p:xfrm>
          <a:off x="1026915" y="1499715"/>
          <a:ext cx="10181412" cy="48179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F72A8CB2-7809-024D-9840-8D82CC5F341A}"/>
              </a:ext>
            </a:extLst>
          </p:cNvPr>
          <p:cNvSpPr txBox="1"/>
          <p:nvPr/>
        </p:nvSpPr>
        <p:spPr>
          <a:xfrm>
            <a:off x="499649" y="181734"/>
            <a:ext cx="70606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40"/>
              </a:lnSpc>
            </a:pPr>
            <a:r>
              <a:rPr lang="it-IT" sz="2000" b="1" kern="1400" spc="100" dirty="0" smtClean="0">
                <a:solidFill>
                  <a:srgbClr val="FFC000"/>
                </a:solidFill>
                <a:latin typeface="+mj-lt"/>
              </a:rPr>
              <a:t>L’imposta sulle successioni in Italia</a:t>
            </a:r>
          </a:p>
          <a:p>
            <a:pPr>
              <a:lnSpc>
                <a:spcPts val="2440"/>
              </a:lnSpc>
            </a:pPr>
            <a:r>
              <a:rPr lang="it-IT" sz="2400" b="1" i="1" kern="1400" spc="100" dirty="0" smtClean="0">
                <a:solidFill>
                  <a:srgbClr val="FFC000"/>
                </a:solidFill>
                <a:latin typeface="+mj-lt"/>
              </a:rPr>
              <a:t>Determinazione dell’imposta</a:t>
            </a:r>
            <a:endParaRPr lang="it-IT" sz="2400" b="1" i="1" kern="1400" spc="100" dirty="0">
              <a:solidFill>
                <a:srgbClr val="FFC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1940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="" xmlns:a16="http://schemas.microsoft.com/office/drawing/2014/main" id="{B2B69678-6B17-5F49-9475-EECC1C65DB14}"/>
              </a:ext>
            </a:extLst>
          </p:cNvPr>
          <p:cNvSpPr/>
          <p:nvPr/>
        </p:nvSpPr>
        <p:spPr>
          <a:xfrm>
            <a:off x="0" y="-1"/>
            <a:ext cx="12192000" cy="957263"/>
          </a:xfrm>
          <a:prstGeom prst="rect">
            <a:avLst/>
          </a:prstGeom>
          <a:solidFill>
            <a:srgbClr val="304A6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3B1AA5C1-E457-3D4C-B50C-59509DA1E2E2}"/>
              </a:ext>
            </a:extLst>
          </p:cNvPr>
          <p:cNvSpPr txBox="1"/>
          <p:nvPr/>
        </p:nvSpPr>
        <p:spPr>
          <a:xfrm>
            <a:off x="9701213" y="-6715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3B93DA68-4D61-0049-A76C-06AED5F63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5353" y="144790"/>
            <a:ext cx="2066749" cy="41655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D04FF553-19B6-1B4D-AFD8-A9AA29FE47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5353" y="181734"/>
            <a:ext cx="1413271" cy="486970"/>
          </a:xfrm>
          <a:prstGeom prst="rect">
            <a:avLst/>
          </a:prstGeom>
        </p:spPr>
      </p:pic>
      <p:graphicFrame>
        <p:nvGraphicFramePr>
          <p:cNvPr id="11" name="Diagramma 10"/>
          <p:cNvGraphicFramePr/>
          <p:nvPr>
            <p:extLst>
              <p:ext uri="{D42A27DB-BD31-4B8C-83A1-F6EECF244321}">
                <p14:modId xmlns:p14="http://schemas.microsoft.com/office/powerpoint/2010/main" val="1112761990"/>
              </p:ext>
            </p:extLst>
          </p:nvPr>
        </p:nvGraphicFramePr>
        <p:xfrm>
          <a:off x="1026915" y="1499715"/>
          <a:ext cx="10181412" cy="48179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F72A8CB2-7809-024D-9840-8D82CC5F341A}"/>
              </a:ext>
            </a:extLst>
          </p:cNvPr>
          <p:cNvSpPr txBox="1"/>
          <p:nvPr/>
        </p:nvSpPr>
        <p:spPr>
          <a:xfrm>
            <a:off x="499649" y="181734"/>
            <a:ext cx="70606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40"/>
              </a:lnSpc>
            </a:pPr>
            <a:r>
              <a:rPr lang="it-IT" sz="2000" b="1" kern="1400" spc="100" dirty="0" smtClean="0">
                <a:solidFill>
                  <a:srgbClr val="FFC000"/>
                </a:solidFill>
                <a:latin typeface="+mj-lt"/>
              </a:rPr>
              <a:t>L’imposta sulle successioni in Italia</a:t>
            </a:r>
          </a:p>
          <a:p>
            <a:pPr>
              <a:lnSpc>
                <a:spcPts val="2440"/>
              </a:lnSpc>
            </a:pPr>
            <a:r>
              <a:rPr lang="it-IT" sz="2400" b="1" i="1" kern="1400" spc="100" dirty="0" smtClean="0">
                <a:solidFill>
                  <a:srgbClr val="FFC000"/>
                </a:solidFill>
                <a:latin typeface="+mj-lt"/>
              </a:rPr>
              <a:t>Determinazione dell’imposta</a:t>
            </a:r>
            <a:endParaRPr lang="it-IT" sz="2400" b="1" i="1" kern="1400" spc="100" dirty="0">
              <a:solidFill>
                <a:srgbClr val="FFC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68535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i Office">
  <a:themeElements>
    <a:clrScheme name="Elementar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693</Words>
  <Application>Microsoft Office PowerPoint</Application>
  <PresentationFormat>Widescreen</PresentationFormat>
  <Paragraphs>126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WORK SANS LIGHT ROMAN</vt:lpstr>
      <vt:lpstr>Tema di Office</vt:lpstr>
      <vt:lpstr>1_Tema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2023-05-10T22:04:51Z</dcterms:created>
  <dcterms:modified xsi:type="dcterms:W3CDTF">2023-09-28T10:50:35Z</dcterms:modified>
</cp:coreProperties>
</file>