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11"/>
  </p:notesMasterIdLst>
  <p:sldIdLst>
    <p:sldId id="256" r:id="rId2"/>
    <p:sldId id="301" r:id="rId3"/>
    <p:sldId id="325" r:id="rId4"/>
    <p:sldId id="315" r:id="rId5"/>
    <p:sldId id="317" r:id="rId6"/>
    <p:sldId id="319" r:id="rId7"/>
    <p:sldId id="326" r:id="rId8"/>
    <p:sldId id="324" r:id="rId9"/>
    <p:sldId id="30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B3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5B678-C2F1-41F7-B938-FACB7EEEA944}" v="3" dt="2024-01-29T14:08:03.627"/>
    <p1510:client id="{FDB6EE26-2B29-49FE-95B1-FAE0E638B797}" v="7" dt="2024-01-29T09:39:32.23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8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Fasano" userId="9930d396-e452-465d-b976-866ba5bf143d" providerId="ADAL" clId="{5BA5B678-C2F1-41F7-B938-FACB7EEEA944}"/>
    <pc:docChg chg="custSel modSld">
      <pc:chgData name="Nicola Fasano" userId="9930d396-e452-465d-b976-866ba5bf143d" providerId="ADAL" clId="{5BA5B678-C2F1-41F7-B938-FACB7EEEA944}" dt="2024-01-29T14:09:02.190" v="116" actId="1076"/>
      <pc:docMkLst>
        <pc:docMk/>
      </pc:docMkLst>
      <pc:sldChg chg="modSp mod">
        <pc:chgData name="Nicola Fasano" userId="9930d396-e452-465d-b976-866ba5bf143d" providerId="ADAL" clId="{5BA5B678-C2F1-41F7-B938-FACB7EEEA944}" dt="2024-01-29T13:19:07.750" v="65" actId="6549"/>
        <pc:sldMkLst>
          <pc:docMk/>
          <pc:sldMk cId="3029791886" sldId="256"/>
        </pc:sldMkLst>
        <pc:spChg chg="mod">
          <ac:chgData name="Nicola Fasano" userId="9930d396-e452-465d-b976-866ba5bf143d" providerId="ADAL" clId="{5BA5B678-C2F1-41F7-B938-FACB7EEEA944}" dt="2024-01-29T13:19:07.750" v="65" actId="6549"/>
          <ac:spMkLst>
            <pc:docMk/>
            <pc:sldMk cId="3029791886" sldId="256"/>
            <ac:spMk id="2" creationId="{13778B24-511A-4639-AFDE-877CA7468098}"/>
          </ac:spMkLst>
        </pc:spChg>
      </pc:sldChg>
      <pc:sldChg chg="addSp delSp modSp mod">
        <pc:chgData name="Nicola Fasano" userId="9930d396-e452-465d-b976-866ba5bf143d" providerId="ADAL" clId="{5BA5B678-C2F1-41F7-B938-FACB7EEEA944}" dt="2024-01-29T14:09:02.190" v="116" actId="1076"/>
        <pc:sldMkLst>
          <pc:docMk/>
          <pc:sldMk cId="2135008036" sldId="315"/>
        </pc:sldMkLst>
        <pc:spChg chg="add mod">
          <ac:chgData name="Nicola Fasano" userId="9930d396-e452-465d-b976-866ba5bf143d" providerId="ADAL" clId="{5BA5B678-C2F1-41F7-B938-FACB7EEEA944}" dt="2024-01-29T14:09:02.190" v="116" actId="1076"/>
          <ac:spMkLst>
            <pc:docMk/>
            <pc:sldMk cId="2135008036" sldId="315"/>
            <ac:spMk id="3" creationId="{1B9FE8C9-E861-E00E-F08D-699185D79AB1}"/>
          </ac:spMkLst>
        </pc:spChg>
        <pc:spChg chg="del mod">
          <ac:chgData name="Nicola Fasano" userId="9930d396-e452-465d-b976-866ba5bf143d" providerId="ADAL" clId="{5BA5B678-C2F1-41F7-B938-FACB7EEEA944}" dt="2024-01-29T14:07:35.244" v="107" actId="478"/>
          <ac:spMkLst>
            <pc:docMk/>
            <pc:sldMk cId="2135008036" sldId="315"/>
            <ac:spMk id="4" creationId="{B435BDF8-5944-DCC3-C146-E69793962E51}"/>
          </ac:spMkLst>
        </pc:spChg>
        <pc:spChg chg="mod">
          <ac:chgData name="Nicola Fasano" userId="9930d396-e452-465d-b976-866ba5bf143d" providerId="ADAL" clId="{5BA5B678-C2F1-41F7-B938-FACB7EEEA944}" dt="2024-01-29T14:07:43.779" v="110" actId="1076"/>
          <ac:spMkLst>
            <pc:docMk/>
            <pc:sldMk cId="2135008036" sldId="315"/>
            <ac:spMk id="5" creationId="{5E5000C5-7FED-788E-F20B-BB059385ECEB}"/>
          </ac:spMkLst>
        </pc:spChg>
        <pc:spChg chg="mod">
          <ac:chgData name="Nicola Fasano" userId="9930d396-e452-465d-b976-866ba5bf143d" providerId="ADAL" clId="{5BA5B678-C2F1-41F7-B938-FACB7EEEA944}" dt="2024-01-29T14:07:48.195" v="111" actId="1076"/>
          <ac:spMkLst>
            <pc:docMk/>
            <pc:sldMk cId="2135008036" sldId="315"/>
            <ac:spMk id="6" creationId="{F29152AC-B4DA-75B3-494C-5257CD9461CE}"/>
          </ac:spMkLst>
        </pc:spChg>
        <pc:spChg chg="del mod">
          <ac:chgData name="Nicola Fasano" userId="9930d396-e452-465d-b976-866ba5bf143d" providerId="ADAL" clId="{5BA5B678-C2F1-41F7-B938-FACB7EEEA944}" dt="2024-01-29T14:07:40.451" v="109" actId="478"/>
          <ac:spMkLst>
            <pc:docMk/>
            <pc:sldMk cId="2135008036" sldId="315"/>
            <ac:spMk id="8" creationId="{616F1DAC-1EF8-620C-E948-F114635D0432}"/>
          </ac:spMkLst>
        </pc:spChg>
        <pc:spChg chg="del">
          <ac:chgData name="Nicola Fasano" userId="9930d396-e452-465d-b976-866ba5bf143d" providerId="ADAL" clId="{5BA5B678-C2F1-41F7-B938-FACB7EEEA944}" dt="2024-01-29T14:07:37.396" v="108" actId="478"/>
          <ac:spMkLst>
            <pc:docMk/>
            <pc:sldMk cId="2135008036" sldId="315"/>
            <ac:spMk id="10" creationId="{0D480D25-BAE3-099B-FD3B-91382BEA90DE}"/>
          </ac:spMkLst>
        </pc:spChg>
      </pc:sldChg>
      <pc:sldChg chg="addSp modSp mod">
        <pc:chgData name="Nicola Fasano" userId="9930d396-e452-465d-b976-866ba5bf143d" providerId="ADAL" clId="{5BA5B678-C2F1-41F7-B938-FACB7EEEA944}" dt="2024-01-29T14:07:19.689" v="106" actId="1076"/>
        <pc:sldMkLst>
          <pc:docMk/>
          <pc:sldMk cId="3950906959" sldId="325"/>
        </pc:sldMkLst>
        <pc:spChg chg="add mod">
          <ac:chgData name="Nicola Fasano" userId="9930d396-e452-465d-b976-866ba5bf143d" providerId="ADAL" clId="{5BA5B678-C2F1-41F7-B938-FACB7EEEA944}" dt="2024-01-29T14:07:12.504" v="105" actId="14100"/>
          <ac:spMkLst>
            <pc:docMk/>
            <pc:sldMk cId="3950906959" sldId="325"/>
            <ac:spMk id="3" creationId="{2D2609FF-2C98-DDB9-14A4-8B2A7C02BF3F}"/>
          </ac:spMkLst>
        </pc:spChg>
        <pc:spChg chg="add mod">
          <ac:chgData name="Nicola Fasano" userId="9930d396-e452-465d-b976-866ba5bf143d" providerId="ADAL" clId="{5BA5B678-C2F1-41F7-B938-FACB7EEEA944}" dt="2024-01-29T14:06:59.584" v="103" actId="14100"/>
          <ac:spMkLst>
            <pc:docMk/>
            <pc:sldMk cId="3950906959" sldId="325"/>
            <ac:spMk id="4" creationId="{C8B86FE8-BFFD-C641-2802-740F6EE13DC7}"/>
          </ac:spMkLst>
        </pc:spChg>
        <pc:spChg chg="add mod">
          <ac:chgData name="Nicola Fasano" userId="9930d396-e452-465d-b976-866ba5bf143d" providerId="ADAL" clId="{5BA5B678-C2F1-41F7-B938-FACB7EEEA944}" dt="2024-01-29T14:07:19.689" v="106" actId="1076"/>
          <ac:spMkLst>
            <pc:docMk/>
            <pc:sldMk cId="3950906959" sldId="325"/>
            <ac:spMk id="5" creationId="{E895FA4A-B72E-4909-ABEF-270D26B79430}"/>
          </ac:spMkLst>
        </pc:spChg>
        <pc:spChg chg="mod">
          <ac:chgData name="Nicola Fasano" userId="9930d396-e452-465d-b976-866ba5bf143d" providerId="ADAL" clId="{5BA5B678-C2F1-41F7-B938-FACB7EEEA944}" dt="2024-01-29T14:06:32.286" v="100" actId="1076"/>
          <ac:spMkLst>
            <pc:docMk/>
            <pc:sldMk cId="3950906959" sldId="325"/>
            <ac:spMk id="10" creationId="{0D480D25-BAE3-099B-FD3B-91382BEA90DE}"/>
          </ac:spMkLst>
        </pc:spChg>
        <pc:spChg chg="mod">
          <ac:chgData name="Nicola Fasano" userId="9930d396-e452-465d-b976-866ba5bf143d" providerId="ADAL" clId="{5BA5B678-C2F1-41F7-B938-FACB7EEEA944}" dt="2024-01-29T14:06:27.730" v="99" actId="1076"/>
          <ac:spMkLst>
            <pc:docMk/>
            <pc:sldMk cId="3950906959" sldId="325"/>
            <ac:spMk id="12" creationId="{035BEEED-819F-63B4-0DDE-06199F39A2C5}"/>
          </ac:spMkLst>
        </pc:spChg>
      </pc:sldChg>
      <pc:sldChg chg="addSp modSp mod">
        <pc:chgData name="Nicola Fasano" userId="9930d396-e452-465d-b976-866ba5bf143d" providerId="ADAL" clId="{5BA5B678-C2F1-41F7-B938-FACB7EEEA944}" dt="2024-01-29T12:50:11.756" v="22" actId="1076"/>
        <pc:sldMkLst>
          <pc:docMk/>
          <pc:sldMk cId="1224560201" sldId="326"/>
        </pc:sldMkLst>
        <pc:spChg chg="add mod">
          <ac:chgData name="Nicola Fasano" userId="9930d396-e452-465d-b976-866ba5bf143d" providerId="ADAL" clId="{5BA5B678-C2F1-41F7-B938-FACB7EEEA944}" dt="2024-01-29T12:50:11.756" v="22" actId="1076"/>
          <ac:spMkLst>
            <pc:docMk/>
            <pc:sldMk cId="1224560201" sldId="326"/>
            <ac:spMk id="3" creationId="{D0ED5956-BB7E-37DD-58B4-D29EF255E134}"/>
          </ac:spMkLst>
        </pc:spChg>
        <pc:spChg chg="mod">
          <ac:chgData name="Nicola Fasano" userId="9930d396-e452-465d-b976-866ba5bf143d" providerId="ADAL" clId="{5BA5B678-C2F1-41F7-B938-FACB7EEEA944}" dt="2024-01-29T12:49:39.628" v="5" actId="1076"/>
          <ac:spMkLst>
            <pc:docMk/>
            <pc:sldMk cId="1224560201" sldId="326"/>
            <ac:spMk id="6" creationId="{E2B30853-FF10-195C-D433-9793BDBDCDC2}"/>
          </ac:spMkLst>
        </pc:spChg>
        <pc:spChg chg="mod">
          <ac:chgData name="Nicola Fasano" userId="9930d396-e452-465d-b976-866ba5bf143d" providerId="ADAL" clId="{5BA5B678-C2F1-41F7-B938-FACB7EEEA944}" dt="2024-01-29T12:49:39.628" v="5" actId="1076"/>
          <ac:spMkLst>
            <pc:docMk/>
            <pc:sldMk cId="1224560201" sldId="326"/>
            <ac:spMk id="8" creationId="{0EBF40B5-40C6-1C97-85D5-64D7797461DC}"/>
          </ac:spMkLst>
        </pc:spChg>
        <pc:spChg chg="mod">
          <ac:chgData name="Nicola Fasano" userId="9930d396-e452-465d-b976-866ba5bf143d" providerId="ADAL" clId="{5BA5B678-C2F1-41F7-B938-FACB7EEEA944}" dt="2024-01-29T12:49:39.628" v="5" actId="1076"/>
          <ac:spMkLst>
            <pc:docMk/>
            <pc:sldMk cId="1224560201" sldId="326"/>
            <ac:spMk id="9" creationId="{93F996B5-CAC9-6356-D4E8-711729CDD981}"/>
          </ac:spMkLst>
        </pc:spChg>
        <pc:spChg chg="mod">
          <ac:chgData name="Nicola Fasano" userId="9930d396-e452-465d-b976-866ba5bf143d" providerId="ADAL" clId="{5BA5B678-C2F1-41F7-B938-FACB7EEEA944}" dt="2024-01-29T12:49:39.628" v="5" actId="1076"/>
          <ac:spMkLst>
            <pc:docMk/>
            <pc:sldMk cId="1224560201" sldId="326"/>
            <ac:spMk id="13" creationId="{B9C70685-918B-392E-634A-AF30787DD8B0}"/>
          </ac:spMkLst>
        </pc:spChg>
        <pc:spChg chg="mod">
          <ac:chgData name="Nicola Fasano" userId="9930d396-e452-465d-b976-866ba5bf143d" providerId="ADAL" clId="{5BA5B678-C2F1-41F7-B938-FACB7EEEA944}" dt="2024-01-29T12:49:39.628" v="5" actId="1076"/>
          <ac:spMkLst>
            <pc:docMk/>
            <pc:sldMk cId="1224560201" sldId="326"/>
            <ac:spMk id="14" creationId="{A6AA11FE-DC4A-FD80-79F0-958BE1AF8C4E}"/>
          </ac:spMkLst>
        </pc:spChg>
        <pc:spChg chg="mod">
          <ac:chgData name="Nicola Fasano" userId="9930d396-e452-465d-b976-866ba5bf143d" providerId="ADAL" clId="{5BA5B678-C2F1-41F7-B938-FACB7EEEA944}" dt="2024-01-29T12:49:39.628" v="5" actId="1076"/>
          <ac:spMkLst>
            <pc:docMk/>
            <pc:sldMk cId="1224560201" sldId="326"/>
            <ac:spMk id="15" creationId="{E9B38BA5-F067-A566-EC9B-44040FBDD3A1}"/>
          </ac:spMkLst>
        </pc:spChg>
        <pc:spChg chg="mod">
          <ac:chgData name="Nicola Fasano" userId="9930d396-e452-465d-b976-866ba5bf143d" providerId="ADAL" clId="{5BA5B678-C2F1-41F7-B938-FACB7EEEA944}" dt="2024-01-29T12:49:39.628" v="5" actId="1076"/>
          <ac:spMkLst>
            <pc:docMk/>
            <pc:sldMk cId="1224560201" sldId="326"/>
            <ac:spMk id="16" creationId="{493D62EF-7D18-8E1C-266F-2EC971C9B535}"/>
          </ac:spMkLst>
        </pc:spChg>
        <pc:spChg chg="mod">
          <ac:chgData name="Nicola Fasano" userId="9930d396-e452-465d-b976-866ba5bf143d" providerId="ADAL" clId="{5BA5B678-C2F1-41F7-B938-FACB7EEEA944}" dt="2024-01-29T12:49:39.628" v="5" actId="1076"/>
          <ac:spMkLst>
            <pc:docMk/>
            <pc:sldMk cId="1224560201" sldId="326"/>
            <ac:spMk id="17" creationId="{FF022A8F-BD69-E413-2FC8-A87BDA85CE4B}"/>
          </ac:spMkLst>
        </pc:spChg>
        <pc:spChg chg="mod">
          <ac:chgData name="Nicola Fasano" userId="9930d396-e452-465d-b976-866ba5bf143d" providerId="ADAL" clId="{5BA5B678-C2F1-41F7-B938-FACB7EEEA944}" dt="2024-01-29T12:49:39.628" v="5" actId="1076"/>
          <ac:spMkLst>
            <pc:docMk/>
            <pc:sldMk cId="1224560201" sldId="326"/>
            <ac:spMk id="18" creationId="{E3F3CFBB-3079-6EC4-FBE9-0DE66F8B026D}"/>
          </ac:spMkLst>
        </pc:spChg>
      </pc:sldChg>
    </pc:docChg>
  </pc:docChgLst>
  <pc:docChgLst>
    <pc:chgData name="Nicola Fasano" userId="9930d396-e452-465d-b976-866ba5bf143d" providerId="ADAL" clId="{248B565D-0759-4D0E-88E1-62BA3D1BA2F0}"/>
    <pc:docChg chg="undo custSel modSld">
      <pc:chgData name="Nicola Fasano" userId="9930d396-e452-465d-b976-866ba5bf143d" providerId="ADAL" clId="{248B565D-0759-4D0E-88E1-62BA3D1BA2F0}" dt="2023-09-28T07:52:35.966" v="140" actId="255"/>
      <pc:docMkLst>
        <pc:docMk/>
      </pc:docMkLst>
      <pc:sldChg chg="addSp modSp mod">
        <pc:chgData name="Nicola Fasano" userId="9930d396-e452-465d-b976-866ba5bf143d" providerId="ADAL" clId="{248B565D-0759-4D0E-88E1-62BA3D1BA2F0}" dt="2023-09-28T07:18:53.217" v="86" actId="20577"/>
        <pc:sldMkLst>
          <pc:docMk/>
          <pc:sldMk cId="480911937" sldId="289"/>
        </pc:sldMkLst>
        <pc:spChg chg="add mod">
          <ac:chgData name="Nicola Fasano" userId="9930d396-e452-465d-b976-866ba5bf143d" providerId="ADAL" clId="{248B565D-0759-4D0E-88E1-62BA3D1BA2F0}" dt="2023-09-28T07:18:31.429" v="45" actId="1076"/>
          <ac:spMkLst>
            <pc:docMk/>
            <pc:sldMk cId="480911937" sldId="289"/>
            <ac:spMk id="6" creationId="{07F29A76-0886-91BF-50F3-6D46C78AD792}"/>
          </ac:spMkLst>
        </pc:spChg>
        <pc:spChg chg="add mod">
          <ac:chgData name="Nicola Fasano" userId="9930d396-e452-465d-b976-866ba5bf143d" providerId="ADAL" clId="{248B565D-0759-4D0E-88E1-62BA3D1BA2F0}" dt="2023-09-28T07:18:53.217" v="86" actId="20577"/>
          <ac:spMkLst>
            <pc:docMk/>
            <pc:sldMk cId="480911937" sldId="289"/>
            <ac:spMk id="7" creationId="{B57E2B78-3A31-03BC-6853-B88E33CC09FF}"/>
          </ac:spMkLst>
        </pc:spChg>
        <pc:spChg chg="mod">
          <ac:chgData name="Nicola Fasano" userId="9930d396-e452-465d-b976-866ba5bf143d" providerId="ADAL" clId="{248B565D-0759-4D0E-88E1-62BA3D1BA2F0}" dt="2023-09-28T07:17:37.708" v="22" actId="6549"/>
          <ac:spMkLst>
            <pc:docMk/>
            <pc:sldMk cId="480911937" sldId="289"/>
            <ac:spMk id="10" creationId="{A97E28FE-1353-F17E-B129-812954A5684D}"/>
          </ac:spMkLst>
        </pc:spChg>
      </pc:sldChg>
      <pc:sldChg chg="modSp mod">
        <pc:chgData name="Nicola Fasano" userId="9930d396-e452-465d-b976-866ba5bf143d" providerId="ADAL" clId="{248B565D-0759-4D0E-88E1-62BA3D1BA2F0}" dt="2023-09-28T07:21:14.355" v="117" actId="6549"/>
        <pc:sldMkLst>
          <pc:docMk/>
          <pc:sldMk cId="1467487517" sldId="305"/>
        </pc:sldMkLst>
        <pc:spChg chg="mod">
          <ac:chgData name="Nicola Fasano" userId="9930d396-e452-465d-b976-866ba5bf143d" providerId="ADAL" clId="{248B565D-0759-4D0E-88E1-62BA3D1BA2F0}" dt="2023-09-28T07:21:14.355" v="117" actId="6549"/>
          <ac:spMkLst>
            <pc:docMk/>
            <pc:sldMk cId="1467487517" sldId="305"/>
            <ac:spMk id="6" creationId="{550AAD5A-752F-6DB9-C88D-F924BB87F5D5}"/>
          </ac:spMkLst>
        </pc:spChg>
      </pc:sldChg>
      <pc:sldChg chg="addSp delSp modSp mod">
        <pc:chgData name="Nicola Fasano" userId="9930d396-e452-465d-b976-866ba5bf143d" providerId="ADAL" clId="{248B565D-0759-4D0E-88E1-62BA3D1BA2F0}" dt="2023-09-28T07:52:35.966" v="140" actId="255"/>
        <pc:sldMkLst>
          <pc:docMk/>
          <pc:sldMk cId="3461708565" sldId="306"/>
        </pc:sldMkLst>
        <pc:spChg chg="mod">
          <ac:chgData name="Nicola Fasano" userId="9930d396-e452-465d-b976-866ba5bf143d" providerId="ADAL" clId="{248B565D-0759-4D0E-88E1-62BA3D1BA2F0}" dt="2023-09-28T07:52:20.217" v="138" actId="14100"/>
          <ac:spMkLst>
            <pc:docMk/>
            <pc:sldMk cId="3461708565" sldId="306"/>
            <ac:spMk id="6" creationId="{F2777619-1249-F4E3-98B6-78CF645D2ACA}"/>
          </ac:spMkLst>
        </pc:spChg>
        <pc:graphicFrameChg chg="add mod modGraphic">
          <ac:chgData name="Nicola Fasano" userId="9930d396-e452-465d-b976-866ba5bf143d" providerId="ADAL" clId="{248B565D-0759-4D0E-88E1-62BA3D1BA2F0}" dt="2023-09-28T07:52:35.966" v="140" actId="255"/>
          <ac:graphicFrameMkLst>
            <pc:docMk/>
            <pc:sldMk cId="3461708565" sldId="306"/>
            <ac:graphicFrameMk id="3" creationId="{A1FFA524-8B3B-9AF1-0EA7-6AE9F3F4C4BE}"/>
          </ac:graphicFrameMkLst>
        </pc:graphicFrameChg>
        <pc:graphicFrameChg chg="del modGraphic">
          <ac:chgData name="Nicola Fasano" userId="9930d396-e452-465d-b976-866ba5bf143d" providerId="ADAL" clId="{248B565D-0759-4D0E-88E1-62BA3D1BA2F0}" dt="2023-09-28T07:38:00.621" v="119" actId="478"/>
          <ac:graphicFrameMkLst>
            <pc:docMk/>
            <pc:sldMk cId="3461708565" sldId="306"/>
            <ac:graphicFrameMk id="4" creationId="{03D7FB7C-E0AF-DFA5-CE1A-0CA2B2BC5693}"/>
          </ac:graphicFrameMkLst>
        </pc:graphicFrameChg>
      </pc:sldChg>
      <pc:sldChg chg="modSp mod">
        <pc:chgData name="Nicola Fasano" userId="9930d396-e452-465d-b976-866ba5bf143d" providerId="ADAL" clId="{248B565D-0759-4D0E-88E1-62BA3D1BA2F0}" dt="2023-09-28T07:20:19.069" v="112" actId="20577"/>
        <pc:sldMkLst>
          <pc:docMk/>
          <pc:sldMk cId="3608079350" sldId="313"/>
        </pc:sldMkLst>
        <pc:spChg chg="mod">
          <ac:chgData name="Nicola Fasano" userId="9930d396-e452-465d-b976-866ba5bf143d" providerId="ADAL" clId="{248B565D-0759-4D0E-88E1-62BA3D1BA2F0}" dt="2023-09-28T07:20:19.069" v="112" actId="20577"/>
          <ac:spMkLst>
            <pc:docMk/>
            <pc:sldMk cId="3608079350" sldId="313"/>
            <ac:spMk id="8" creationId="{616F1DAC-1EF8-620C-E948-F114635D0432}"/>
          </ac:spMkLst>
        </pc:spChg>
      </pc:sldChg>
      <pc:sldChg chg="modSp mod">
        <pc:chgData name="Nicola Fasano" userId="9930d396-e452-465d-b976-866ba5bf143d" providerId="ADAL" clId="{248B565D-0759-4D0E-88E1-62BA3D1BA2F0}" dt="2023-09-28T07:19:34.537" v="87" actId="14100"/>
        <pc:sldMkLst>
          <pc:docMk/>
          <pc:sldMk cId="2093620133" sldId="314"/>
        </pc:sldMkLst>
        <pc:spChg chg="mod">
          <ac:chgData name="Nicola Fasano" userId="9930d396-e452-465d-b976-866ba5bf143d" providerId="ADAL" clId="{248B565D-0759-4D0E-88E1-62BA3D1BA2F0}" dt="2023-09-28T07:19:34.537" v="87" actId="14100"/>
          <ac:spMkLst>
            <pc:docMk/>
            <pc:sldMk cId="2093620133" sldId="314"/>
            <ac:spMk id="2" creationId="{B94E54B1-6CBE-074C-3EC8-1F86145F7D2C}"/>
          </ac:spMkLst>
        </pc:spChg>
      </pc:sldChg>
    </pc:docChg>
  </pc:docChgLst>
  <pc:docChgLst>
    <pc:chgData name="Nicola Fasano" userId="9930d396-e452-465d-b976-866ba5bf143d" providerId="ADAL" clId="{13AE11BC-BDBB-49F8-8ADC-E302C2912637}"/>
    <pc:docChg chg="undo custSel addSld delSld modSld">
      <pc:chgData name="Nicola Fasano" userId="9930d396-e452-465d-b976-866ba5bf143d" providerId="ADAL" clId="{13AE11BC-BDBB-49F8-8ADC-E302C2912637}" dt="2024-01-28T10:53:48.874" v="641" actId="20577"/>
      <pc:docMkLst>
        <pc:docMk/>
      </pc:docMkLst>
      <pc:sldChg chg="delSp modSp mod">
        <pc:chgData name="Nicola Fasano" userId="9930d396-e452-465d-b976-866ba5bf143d" providerId="ADAL" clId="{13AE11BC-BDBB-49F8-8ADC-E302C2912637}" dt="2024-01-28T09:44:48.343" v="217" actId="113"/>
        <pc:sldMkLst>
          <pc:docMk/>
          <pc:sldMk cId="326970493" sldId="301"/>
        </pc:sldMkLst>
        <pc:spChg chg="mod">
          <ac:chgData name="Nicola Fasano" userId="9930d396-e452-465d-b976-866ba5bf143d" providerId="ADAL" clId="{13AE11BC-BDBB-49F8-8ADC-E302C2912637}" dt="2024-01-28T09:44:48.343" v="217" actId="113"/>
          <ac:spMkLst>
            <pc:docMk/>
            <pc:sldMk cId="326970493" sldId="301"/>
            <ac:spMk id="3" creationId="{57A700D3-DBED-7630-A406-7EE898D0B7C2}"/>
          </ac:spMkLst>
        </pc:spChg>
        <pc:spChg chg="mod">
          <ac:chgData name="Nicola Fasano" userId="9930d396-e452-465d-b976-866ba5bf143d" providerId="ADAL" clId="{13AE11BC-BDBB-49F8-8ADC-E302C2912637}" dt="2024-01-28T08:21:36.398" v="107" actId="13926"/>
          <ac:spMkLst>
            <pc:docMk/>
            <pc:sldMk cId="326970493" sldId="301"/>
            <ac:spMk id="8" creationId="{616F1DAC-1EF8-620C-E948-F114635D0432}"/>
          </ac:spMkLst>
        </pc:spChg>
        <pc:spChg chg="del mod">
          <ac:chgData name="Nicola Fasano" userId="9930d396-e452-465d-b976-866ba5bf143d" providerId="ADAL" clId="{13AE11BC-BDBB-49F8-8ADC-E302C2912637}" dt="2024-01-28T08:14:42.483" v="60" actId="478"/>
          <ac:spMkLst>
            <pc:docMk/>
            <pc:sldMk cId="326970493" sldId="301"/>
            <ac:spMk id="10" creationId="{0D480D25-BAE3-099B-FD3B-91382BEA90DE}"/>
          </ac:spMkLst>
        </pc:spChg>
        <pc:spChg chg="mod">
          <ac:chgData name="Nicola Fasano" userId="9930d396-e452-465d-b976-866ba5bf143d" providerId="ADAL" clId="{13AE11BC-BDBB-49F8-8ADC-E302C2912637}" dt="2024-01-28T08:14:05.360" v="57" actId="20577"/>
          <ac:spMkLst>
            <pc:docMk/>
            <pc:sldMk cId="326970493" sldId="301"/>
            <ac:spMk id="11" creationId="{50A93C18-C99D-406E-B558-BEDC7F17ECF1}"/>
          </ac:spMkLst>
        </pc:spChg>
        <pc:spChg chg="del">
          <ac:chgData name="Nicola Fasano" userId="9930d396-e452-465d-b976-866ba5bf143d" providerId="ADAL" clId="{13AE11BC-BDBB-49F8-8ADC-E302C2912637}" dt="2024-01-28T08:14:45.587" v="61" actId="478"/>
          <ac:spMkLst>
            <pc:docMk/>
            <pc:sldMk cId="326970493" sldId="301"/>
            <ac:spMk id="12" creationId="{035BEEED-819F-63B4-0DDE-06199F39A2C5}"/>
          </ac:spMkLst>
        </pc:spChg>
      </pc:sldChg>
      <pc:sldChg chg="del">
        <pc:chgData name="Nicola Fasano" userId="9930d396-e452-465d-b976-866ba5bf143d" providerId="ADAL" clId="{13AE11BC-BDBB-49F8-8ADC-E302C2912637}" dt="2024-01-28T08:44:15.007" v="177" actId="47"/>
        <pc:sldMkLst>
          <pc:docMk/>
          <pc:sldMk cId="1557364950" sldId="303"/>
        </pc:sldMkLst>
      </pc:sldChg>
      <pc:sldChg chg="modSp mod">
        <pc:chgData name="Nicola Fasano" userId="9930d396-e452-465d-b976-866ba5bf143d" providerId="ADAL" clId="{13AE11BC-BDBB-49F8-8ADC-E302C2912637}" dt="2024-01-28T08:28:16.376" v="153" actId="113"/>
        <pc:sldMkLst>
          <pc:docMk/>
          <pc:sldMk cId="2135008036" sldId="315"/>
        </pc:sldMkLst>
        <pc:spChg chg="mod">
          <ac:chgData name="Nicola Fasano" userId="9930d396-e452-465d-b976-866ba5bf143d" providerId="ADAL" clId="{13AE11BC-BDBB-49F8-8ADC-E302C2912637}" dt="2024-01-28T08:24:02.195" v="109" actId="1076"/>
          <ac:spMkLst>
            <pc:docMk/>
            <pc:sldMk cId="2135008036" sldId="315"/>
            <ac:spMk id="4" creationId="{B435BDF8-5944-DCC3-C146-E69793962E51}"/>
          </ac:spMkLst>
        </pc:spChg>
        <pc:spChg chg="mod">
          <ac:chgData name="Nicola Fasano" userId="9930d396-e452-465d-b976-866ba5bf143d" providerId="ADAL" clId="{13AE11BC-BDBB-49F8-8ADC-E302C2912637}" dt="2024-01-28T08:28:16.376" v="153" actId="113"/>
          <ac:spMkLst>
            <pc:docMk/>
            <pc:sldMk cId="2135008036" sldId="315"/>
            <ac:spMk id="6" creationId="{F29152AC-B4DA-75B3-494C-5257CD9461CE}"/>
          </ac:spMkLst>
        </pc:spChg>
        <pc:spChg chg="mod">
          <ac:chgData name="Nicola Fasano" userId="9930d396-e452-465d-b976-866ba5bf143d" providerId="ADAL" clId="{13AE11BC-BDBB-49F8-8ADC-E302C2912637}" dt="2024-01-28T08:23:55.830" v="108" actId="255"/>
          <ac:spMkLst>
            <pc:docMk/>
            <pc:sldMk cId="2135008036" sldId="315"/>
            <ac:spMk id="8" creationId="{616F1DAC-1EF8-620C-E948-F114635D0432}"/>
          </ac:spMkLst>
        </pc:spChg>
      </pc:sldChg>
      <pc:sldChg chg="modSp del mod">
        <pc:chgData name="Nicola Fasano" userId="9930d396-e452-465d-b976-866ba5bf143d" providerId="ADAL" clId="{13AE11BC-BDBB-49F8-8ADC-E302C2912637}" dt="2024-01-28T08:29:27.200" v="157" actId="47"/>
        <pc:sldMkLst>
          <pc:docMk/>
          <pc:sldMk cId="3586082992" sldId="316"/>
        </pc:sldMkLst>
        <pc:spChg chg="mod">
          <ac:chgData name="Nicola Fasano" userId="9930d396-e452-465d-b976-866ba5bf143d" providerId="ADAL" clId="{13AE11BC-BDBB-49F8-8ADC-E302C2912637}" dt="2024-01-28T08:28:30.177" v="154" actId="255"/>
          <ac:spMkLst>
            <pc:docMk/>
            <pc:sldMk cId="3586082992" sldId="316"/>
            <ac:spMk id="8" creationId="{616F1DAC-1EF8-620C-E948-F114635D0432}"/>
          </ac:spMkLst>
        </pc:spChg>
        <pc:spChg chg="mod">
          <ac:chgData name="Nicola Fasano" userId="9930d396-e452-465d-b976-866ba5bf143d" providerId="ADAL" clId="{13AE11BC-BDBB-49F8-8ADC-E302C2912637}" dt="2024-01-28T08:28:37.251" v="155" actId="1076"/>
          <ac:spMkLst>
            <pc:docMk/>
            <pc:sldMk cId="3586082992" sldId="316"/>
            <ac:spMk id="14" creationId="{21548463-E6AF-BDAB-9149-449611CFACEB}"/>
          </ac:spMkLst>
        </pc:spChg>
        <pc:spChg chg="mod">
          <ac:chgData name="Nicola Fasano" userId="9930d396-e452-465d-b976-866ba5bf143d" providerId="ADAL" clId="{13AE11BC-BDBB-49F8-8ADC-E302C2912637}" dt="2024-01-28T08:28:41.602" v="156" actId="1076"/>
          <ac:spMkLst>
            <pc:docMk/>
            <pc:sldMk cId="3586082992" sldId="316"/>
            <ac:spMk id="16" creationId="{15D1FC17-F592-8AA7-8455-19337AE63DDA}"/>
          </ac:spMkLst>
        </pc:spChg>
      </pc:sldChg>
      <pc:sldChg chg="addSp delSp modSp mod">
        <pc:chgData name="Nicola Fasano" userId="9930d396-e452-465d-b976-866ba5bf143d" providerId="ADAL" clId="{13AE11BC-BDBB-49F8-8ADC-E302C2912637}" dt="2024-01-28T09:51:48.935" v="251" actId="1076"/>
        <pc:sldMkLst>
          <pc:docMk/>
          <pc:sldMk cId="3271929356" sldId="317"/>
        </pc:sldMkLst>
        <pc:spChg chg="del mod">
          <ac:chgData name="Nicola Fasano" userId="9930d396-e452-465d-b976-866ba5bf143d" providerId="ADAL" clId="{13AE11BC-BDBB-49F8-8ADC-E302C2912637}" dt="2024-01-28T09:48:57.206" v="220" actId="478"/>
          <ac:spMkLst>
            <pc:docMk/>
            <pc:sldMk cId="3271929356" sldId="317"/>
            <ac:spMk id="3" creationId="{98DA3B68-6418-36F5-F092-7AB79ACC5825}"/>
          </ac:spMkLst>
        </pc:spChg>
        <pc:spChg chg="mod">
          <ac:chgData name="Nicola Fasano" userId="9930d396-e452-465d-b976-866ba5bf143d" providerId="ADAL" clId="{13AE11BC-BDBB-49F8-8ADC-E302C2912637}" dt="2024-01-28T09:45:49.790" v="219" actId="115"/>
          <ac:spMkLst>
            <pc:docMk/>
            <pc:sldMk cId="3271929356" sldId="317"/>
            <ac:spMk id="5" creationId="{9CBFA849-BDD5-F85A-283F-F9E57F362276}"/>
          </ac:spMkLst>
        </pc:spChg>
        <pc:spChg chg="mod">
          <ac:chgData name="Nicola Fasano" userId="9930d396-e452-465d-b976-866ba5bf143d" providerId="ADAL" clId="{13AE11BC-BDBB-49F8-8ADC-E302C2912637}" dt="2024-01-28T08:32:52.948" v="159" actId="1076"/>
          <ac:spMkLst>
            <pc:docMk/>
            <pc:sldMk cId="3271929356" sldId="317"/>
            <ac:spMk id="7" creationId="{10529F58-5E2C-E272-6A60-3E0F6E5705A3}"/>
          </ac:spMkLst>
        </pc:spChg>
        <pc:spChg chg="del mod">
          <ac:chgData name="Nicola Fasano" userId="9930d396-e452-465d-b976-866ba5bf143d" providerId="ADAL" clId="{13AE11BC-BDBB-49F8-8ADC-E302C2912637}" dt="2024-01-28T09:49:04.716" v="223" actId="478"/>
          <ac:spMkLst>
            <pc:docMk/>
            <pc:sldMk cId="3271929356" sldId="317"/>
            <ac:spMk id="9" creationId="{35E63802-B1BA-2DB2-9887-B4AA4BC447E3}"/>
          </ac:spMkLst>
        </pc:spChg>
        <pc:spChg chg="del mod">
          <ac:chgData name="Nicola Fasano" userId="9930d396-e452-465d-b976-866ba5bf143d" providerId="ADAL" clId="{13AE11BC-BDBB-49F8-8ADC-E302C2912637}" dt="2024-01-28T09:49:01.838" v="222" actId="478"/>
          <ac:spMkLst>
            <pc:docMk/>
            <pc:sldMk cId="3271929356" sldId="317"/>
            <ac:spMk id="10" creationId="{8C551DDD-58CD-30BD-8247-D7F81AFEB22E}"/>
          </ac:spMkLst>
        </pc:spChg>
        <pc:spChg chg="add mod">
          <ac:chgData name="Nicola Fasano" userId="9930d396-e452-465d-b976-866ba5bf143d" providerId="ADAL" clId="{13AE11BC-BDBB-49F8-8ADC-E302C2912637}" dt="2024-01-28T09:51:18.152" v="227" actId="1076"/>
          <ac:spMkLst>
            <pc:docMk/>
            <pc:sldMk cId="3271929356" sldId="317"/>
            <ac:spMk id="17" creationId="{19A5C95B-ACAB-20B1-5C01-1662D2E0F1F2}"/>
          </ac:spMkLst>
        </pc:spChg>
        <pc:spChg chg="add mod">
          <ac:chgData name="Nicola Fasano" userId="9930d396-e452-465d-b976-866ba5bf143d" providerId="ADAL" clId="{13AE11BC-BDBB-49F8-8ADC-E302C2912637}" dt="2024-01-28T09:51:18.152" v="227" actId="1076"/>
          <ac:spMkLst>
            <pc:docMk/>
            <pc:sldMk cId="3271929356" sldId="317"/>
            <ac:spMk id="18" creationId="{DC230906-5EB2-96A5-9773-299E6934DADE}"/>
          </ac:spMkLst>
        </pc:spChg>
        <pc:spChg chg="add mod">
          <ac:chgData name="Nicola Fasano" userId="9930d396-e452-465d-b976-866ba5bf143d" providerId="ADAL" clId="{13AE11BC-BDBB-49F8-8ADC-E302C2912637}" dt="2024-01-28T09:51:31.959" v="249" actId="122"/>
          <ac:spMkLst>
            <pc:docMk/>
            <pc:sldMk cId="3271929356" sldId="317"/>
            <ac:spMk id="19" creationId="{36E0BD48-A50A-EA70-71C0-977D15F4DCE9}"/>
          </ac:spMkLst>
        </pc:spChg>
        <pc:cxnChg chg="del mod">
          <ac:chgData name="Nicola Fasano" userId="9930d396-e452-465d-b976-866ba5bf143d" providerId="ADAL" clId="{13AE11BC-BDBB-49F8-8ADC-E302C2912637}" dt="2024-01-28T09:49:07.358" v="224" actId="478"/>
          <ac:cxnSpMkLst>
            <pc:docMk/>
            <pc:sldMk cId="3271929356" sldId="317"/>
            <ac:cxnSpMk id="13" creationId="{4E02B791-E433-381E-CA66-336958B06A7E}"/>
          </ac:cxnSpMkLst>
        </pc:cxnChg>
        <pc:cxnChg chg="add mod">
          <ac:chgData name="Nicola Fasano" userId="9930d396-e452-465d-b976-866ba5bf143d" providerId="ADAL" clId="{13AE11BC-BDBB-49F8-8ADC-E302C2912637}" dt="2024-01-28T09:51:48.935" v="251" actId="1076"/>
          <ac:cxnSpMkLst>
            <pc:docMk/>
            <pc:sldMk cId="3271929356" sldId="317"/>
            <ac:cxnSpMk id="14" creationId="{B8CFBFB2-42E5-DED0-3E40-192752445EE5}"/>
          </ac:cxnSpMkLst>
        </pc:cxnChg>
        <pc:cxnChg chg="del mod">
          <ac:chgData name="Nicola Fasano" userId="9930d396-e452-465d-b976-866ba5bf143d" providerId="ADAL" clId="{13AE11BC-BDBB-49F8-8ADC-E302C2912637}" dt="2024-01-28T09:49:09.419" v="225" actId="478"/>
          <ac:cxnSpMkLst>
            <pc:docMk/>
            <pc:sldMk cId="3271929356" sldId="317"/>
            <ac:cxnSpMk id="15" creationId="{536B44DD-A196-BA7D-A1E3-39BCB46F2656}"/>
          </ac:cxnSpMkLst>
        </pc:cxnChg>
        <pc:cxnChg chg="add mod">
          <ac:chgData name="Nicola Fasano" userId="9930d396-e452-465d-b976-866ba5bf143d" providerId="ADAL" clId="{13AE11BC-BDBB-49F8-8ADC-E302C2912637}" dt="2024-01-28T09:51:44.513" v="250" actId="1076"/>
          <ac:cxnSpMkLst>
            <pc:docMk/>
            <pc:sldMk cId="3271929356" sldId="317"/>
            <ac:cxnSpMk id="16" creationId="{E115961F-5206-4256-FE80-C4A6AEFDF95F}"/>
          </ac:cxnSpMkLst>
        </pc:cxnChg>
      </pc:sldChg>
      <pc:sldChg chg="delSp modSp mod">
        <pc:chgData name="Nicola Fasano" userId="9930d396-e452-465d-b976-866ba5bf143d" providerId="ADAL" clId="{13AE11BC-BDBB-49F8-8ADC-E302C2912637}" dt="2024-01-28T10:12:30.274" v="317" actId="1076"/>
        <pc:sldMkLst>
          <pc:docMk/>
          <pc:sldMk cId="2808278144" sldId="319"/>
        </pc:sldMkLst>
        <pc:spChg chg="mod">
          <ac:chgData name="Nicola Fasano" userId="9930d396-e452-465d-b976-866ba5bf143d" providerId="ADAL" clId="{13AE11BC-BDBB-49F8-8ADC-E302C2912637}" dt="2024-01-28T10:12:25.728" v="316" actId="255"/>
          <ac:spMkLst>
            <pc:docMk/>
            <pc:sldMk cId="2808278144" sldId="319"/>
            <ac:spMk id="4" creationId="{94F965AB-721A-4F91-40F2-56E581F1B9E3}"/>
          </ac:spMkLst>
        </pc:spChg>
        <pc:spChg chg="mod">
          <ac:chgData name="Nicola Fasano" userId="9930d396-e452-465d-b976-866ba5bf143d" providerId="ADAL" clId="{13AE11BC-BDBB-49F8-8ADC-E302C2912637}" dt="2024-01-28T10:12:25.728" v="316" actId="255"/>
          <ac:spMkLst>
            <pc:docMk/>
            <pc:sldMk cId="2808278144" sldId="319"/>
            <ac:spMk id="6" creationId="{EF532574-A215-56D7-D6B3-348EDC4E854A}"/>
          </ac:spMkLst>
        </pc:spChg>
        <pc:spChg chg="mod">
          <ac:chgData name="Nicola Fasano" userId="9930d396-e452-465d-b976-866ba5bf143d" providerId="ADAL" clId="{13AE11BC-BDBB-49F8-8ADC-E302C2912637}" dt="2024-01-28T10:12:30.274" v="317" actId="1076"/>
          <ac:spMkLst>
            <pc:docMk/>
            <pc:sldMk cId="2808278144" sldId="319"/>
            <ac:spMk id="8" creationId="{9FC1D248-93C4-1711-C306-ECA7D2885A3E}"/>
          </ac:spMkLst>
        </pc:spChg>
        <pc:spChg chg="del">
          <ac:chgData name="Nicola Fasano" userId="9930d396-e452-465d-b976-866ba5bf143d" providerId="ADAL" clId="{13AE11BC-BDBB-49F8-8ADC-E302C2912637}" dt="2024-01-28T10:12:04.948" v="314" actId="478"/>
          <ac:spMkLst>
            <pc:docMk/>
            <pc:sldMk cId="2808278144" sldId="319"/>
            <ac:spMk id="21" creationId="{A198D3C6-D0EC-74EC-D5E0-82E5F98A7CAD}"/>
          </ac:spMkLst>
        </pc:spChg>
        <pc:cxnChg chg="mod">
          <ac:chgData name="Nicola Fasano" userId="9930d396-e452-465d-b976-866ba5bf143d" providerId="ADAL" clId="{13AE11BC-BDBB-49F8-8ADC-E302C2912637}" dt="2024-01-28T10:12:25.728" v="316" actId="255"/>
          <ac:cxnSpMkLst>
            <pc:docMk/>
            <pc:sldMk cId="2808278144" sldId="319"/>
            <ac:cxnSpMk id="12" creationId="{B6250A8A-B9D9-0154-0FD4-5B20610DAAAC}"/>
          </ac:cxnSpMkLst>
        </pc:cxnChg>
      </pc:sldChg>
      <pc:sldChg chg="del">
        <pc:chgData name="Nicola Fasano" userId="9930d396-e452-465d-b976-866ba5bf143d" providerId="ADAL" clId="{13AE11BC-BDBB-49F8-8ADC-E302C2912637}" dt="2024-01-28T08:44:15.802" v="178" actId="47"/>
        <pc:sldMkLst>
          <pc:docMk/>
          <pc:sldMk cId="3482853344" sldId="320"/>
        </pc:sldMkLst>
      </pc:sldChg>
      <pc:sldChg chg="modSp del mod">
        <pc:chgData name="Nicola Fasano" userId="9930d396-e452-465d-b976-866ba5bf143d" providerId="ADAL" clId="{13AE11BC-BDBB-49F8-8ADC-E302C2912637}" dt="2024-01-28T09:52:15.411" v="252" actId="47"/>
        <pc:sldMkLst>
          <pc:docMk/>
          <pc:sldMk cId="724399555" sldId="322"/>
        </pc:sldMkLst>
        <pc:spChg chg="mod">
          <ac:chgData name="Nicola Fasano" userId="9930d396-e452-465d-b976-866ba5bf143d" providerId="ADAL" clId="{13AE11BC-BDBB-49F8-8ADC-E302C2912637}" dt="2024-01-28T08:41:32.843" v="169" actId="1076"/>
          <ac:spMkLst>
            <pc:docMk/>
            <pc:sldMk cId="724399555" sldId="322"/>
            <ac:spMk id="3" creationId="{98DA3B68-6418-36F5-F092-7AB79ACC5825}"/>
          </ac:spMkLst>
        </pc:spChg>
        <pc:spChg chg="mod">
          <ac:chgData name="Nicola Fasano" userId="9930d396-e452-465d-b976-866ba5bf143d" providerId="ADAL" clId="{13AE11BC-BDBB-49F8-8ADC-E302C2912637}" dt="2024-01-28T08:41:40.990" v="171" actId="1076"/>
          <ac:spMkLst>
            <pc:docMk/>
            <pc:sldMk cId="724399555" sldId="322"/>
            <ac:spMk id="9" creationId="{35E63802-B1BA-2DB2-9887-B4AA4BC447E3}"/>
          </ac:spMkLst>
        </pc:spChg>
        <pc:spChg chg="mod">
          <ac:chgData name="Nicola Fasano" userId="9930d396-e452-465d-b976-866ba5bf143d" providerId="ADAL" clId="{13AE11BC-BDBB-49F8-8ADC-E302C2912637}" dt="2024-01-28T08:41:38.456" v="170" actId="1076"/>
          <ac:spMkLst>
            <pc:docMk/>
            <pc:sldMk cId="724399555" sldId="322"/>
            <ac:spMk id="10" creationId="{8C551DDD-58CD-30BD-8247-D7F81AFEB22E}"/>
          </ac:spMkLst>
        </pc:spChg>
        <pc:cxnChg chg="mod">
          <ac:chgData name="Nicola Fasano" userId="9930d396-e452-465d-b976-866ba5bf143d" providerId="ADAL" clId="{13AE11BC-BDBB-49F8-8ADC-E302C2912637}" dt="2024-01-28T08:42:23.161" v="176" actId="14100"/>
          <ac:cxnSpMkLst>
            <pc:docMk/>
            <pc:sldMk cId="724399555" sldId="322"/>
            <ac:cxnSpMk id="13" creationId="{4E02B791-E433-381E-CA66-336958B06A7E}"/>
          </ac:cxnSpMkLst>
        </pc:cxnChg>
        <pc:cxnChg chg="mod">
          <ac:chgData name="Nicola Fasano" userId="9930d396-e452-465d-b976-866ba5bf143d" providerId="ADAL" clId="{13AE11BC-BDBB-49F8-8ADC-E302C2912637}" dt="2024-01-28T08:41:48.683" v="172" actId="1076"/>
          <ac:cxnSpMkLst>
            <pc:docMk/>
            <pc:sldMk cId="724399555" sldId="322"/>
            <ac:cxnSpMk id="15" creationId="{536B44DD-A196-BA7D-A1E3-39BCB46F2656}"/>
          </ac:cxnSpMkLst>
        </pc:cxnChg>
      </pc:sldChg>
      <pc:sldChg chg="del">
        <pc:chgData name="Nicola Fasano" userId="9930d396-e452-465d-b976-866ba5bf143d" providerId="ADAL" clId="{13AE11BC-BDBB-49F8-8ADC-E302C2912637}" dt="2024-01-28T08:44:22.204" v="179" actId="47"/>
        <pc:sldMkLst>
          <pc:docMk/>
          <pc:sldMk cId="1511021753" sldId="323"/>
        </pc:sldMkLst>
      </pc:sldChg>
      <pc:sldChg chg="addSp delSp modSp mod">
        <pc:chgData name="Nicola Fasano" userId="9930d396-e452-465d-b976-866ba5bf143d" providerId="ADAL" clId="{13AE11BC-BDBB-49F8-8ADC-E302C2912637}" dt="2024-01-28T10:53:48.874" v="641" actId="20577"/>
        <pc:sldMkLst>
          <pc:docMk/>
          <pc:sldMk cId="4112660687" sldId="324"/>
        </pc:sldMkLst>
        <pc:spChg chg="mod">
          <ac:chgData name="Nicola Fasano" userId="9930d396-e452-465d-b976-866ba5bf143d" providerId="ADAL" clId="{13AE11BC-BDBB-49F8-8ADC-E302C2912637}" dt="2024-01-28T10:44:25.031" v="401" actId="1076"/>
          <ac:spMkLst>
            <pc:docMk/>
            <pc:sldMk cId="4112660687" sldId="324"/>
            <ac:spMk id="3" creationId="{0AE69066-AD96-0DE2-B184-DEAF79407412}"/>
          </ac:spMkLst>
        </pc:spChg>
        <pc:spChg chg="add mod">
          <ac:chgData name="Nicola Fasano" userId="9930d396-e452-465d-b976-866ba5bf143d" providerId="ADAL" clId="{13AE11BC-BDBB-49F8-8ADC-E302C2912637}" dt="2024-01-28T10:53:48.874" v="641" actId="20577"/>
          <ac:spMkLst>
            <pc:docMk/>
            <pc:sldMk cId="4112660687" sldId="324"/>
            <ac:spMk id="4" creationId="{AED771EB-AE9A-1B9D-A6CD-FBDE29277595}"/>
          </ac:spMkLst>
        </pc:spChg>
        <pc:spChg chg="mod">
          <ac:chgData name="Nicola Fasano" userId="9930d396-e452-465d-b976-866ba5bf143d" providerId="ADAL" clId="{13AE11BC-BDBB-49F8-8ADC-E302C2912637}" dt="2024-01-28T10:14:28.134" v="390" actId="20577"/>
          <ac:spMkLst>
            <pc:docMk/>
            <pc:sldMk cId="4112660687" sldId="324"/>
            <ac:spMk id="5" creationId="{914ECDC7-A946-3E9E-C64E-0B107E103402}"/>
          </ac:spMkLst>
        </pc:spChg>
        <pc:spChg chg="mod">
          <ac:chgData name="Nicola Fasano" userId="9930d396-e452-465d-b976-866ba5bf143d" providerId="ADAL" clId="{13AE11BC-BDBB-49F8-8ADC-E302C2912637}" dt="2024-01-28T10:43:56.688" v="398" actId="1076"/>
          <ac:spMkLst>
            <pc:docMk/>
            <pc:sldMk cId="4112660687" sldId="324"/>
            <ac:spMk id="7" creationId="{1E673AA2-A78B-F79A-A9A8-C3EE7D5ED5DF}"/>
          </ac:spMkLst>
        </pc:spChg>
        <pc:spChg chg="mod">
          <ac:chgData name="Nicola Fasano" userId="9930d396-e452-465d-b976-866ba5bf143d" providerId="ADAL" clId="{13AE11BC-BDBB-49F8-8ADC-E302C2912637}" dt="2024-01-28T10:44:22.169" v="400" actId="1076"/>
          <ac:spMkLst>
            <pc:docMk/>
            <pc:sldMk cId="4112660687" sldId="324"/>
            <ac:spMk id="10" creationId="{9516832D-13D1-DC17-3ABD-6F030DD9CAD4}"/>
          </ac:spMkLst>
        </pc:spChg>
        <pc:spChg chg="del">
          <ac:chgData name="Nicola Fasano" userId="9930d396-e452-465d-b976-866ba5bf143d" providerId="ADAL" clId="{13AE11BC-BDBB-49F8-8ADC-E302C2912637}" dt="2024-01-28T10:43:40.991" v="394" actId="478"/>
          <ac:spMkLst>
            <pc:docMk/>
            <pc:sldMk cId="4112660687" sldId="324"/>
            <ac:spMk id="11" creationId="{66412432-7DC3-2D82-162C-44B037FBF166}"/>
          </ac:spMkLst>
        </pc:spChg>
        <pc:spChg chg="del">
          <ac:chgData name="Nicola Fasano" userId="9930d396-e452-465d-b976-866ba5bf143d" providerId="ADAL" clId="{13AE11BC-BDBB-49F8-8ADC-E302C2912637}" dt="2024-01-28T10:43:45.223" v="395" actId="478"/>
          <ac:spMkLst>
            <pc:docMk/>
            <pc:sldMk cId="4112660687" sldId="324"/>
            <ac:spMk id="19" creationId="{34DFD10F-3861-513A-2634-11F313DEC4B1}"/>
          </ac:spMkLst>
        </pc:spChg>
        <pc:cxnChg chg="del">
          <ac:chgData name="Nicola Fasano" userId="9930d396-e452-465d-b976-866ba5bf143d" providerId="ADAL" clId="{13AE11BC-BDBB-49F8-8ADC-E302C2912637}" dt="2024-01-28T10:43:47.271" v="396" actId="478"/>
          <ac:cxnSpMkLst>
            <pc:docMk/>
            <pc:sldMk cId="4112660687" sldId="324"/>
            <ac:cxnSpMk id="14" creationId="{E58F8A86-82B6-EF67-FF68-E78E90E817CE}"/>
          </ac:cxnSpMkLst>
        </pc:cxnChg>
      </pc:sldChg>
      <pc:sldChg chg="delSp modSp add mod">
        <pc:chgData name="Nicola Fasano" userId="9930d396-e452-465d-b976-866ba5bf143d" providerId="ADAL" clId="{13AE11BC-BDBB-49F8-8ADC-E302C2912637}" dt="2024-01-28T08:25:35.981" v="152" actId="20577"/>
        <pc:sldMkLst>
          <pc:docMk/>
          <pc:sldMk cId="3950906959" sldId="325"/>
        </pc:sldMkLst>
        <pc:spChg chg="del">
          <ac:chgData name="Nicola Fasano" userId="9930d396-e452-465d-b976-866ba5bf143d" providerId="ADAL" clId="{13AE11BC-BDBB-49F8-8ADC-E302C2912637}" dt="2024-01-28T08:19:21.959" v="84" actId="478"/>
          <ac:spMkLst>
            <pc:docMk/>
            <pc:sldMk cId="3950906959" sldId="325"/>
            <ac:spMk id="3" creationId="{57A700D3-DBED-7630-A406-7EE898D0B7C2}"/>
          </ac:spMkLst>
        </pc:spChg>
        <pc:spChg chg="del">
          <ac:chgData name="Nicola Fasano" userId="9930d396-e452-465d-b976-866ba5bf143d" providerId="ADAL" clId="{13AE11BC-BDBB-49F8-8ADC-E302C2912637}" dt="2024-01-28T08:19:13.470" v="83" actId="478"/>
          <ac:spMkLst>
            <pc:docMk/>
            <pc:sldMk cId="3950906959" sldId="325"/>
            <ac:spMk id="8" creationId="{616F1DAC-1EF8-620C-E948-F114635D0432}"/>
          </ac:spMkLst>
        </pc:spChg>
        <pc:spChg chg="mod">
          <ac:chgData name="Nicola Fasano" userId="9930d396-e452-465d-b976-866ba5bf143d" providerId="ADAL" clId="{13AE11BC-BDBB-49F8-8ADC-E302C2912637}" dt="2024-01-28T08:20:16.347" v="95" actId="20577"/>
          <ac:spMkLst>
            <pc:docMk/>
            <pc:sldMk cId="3950906959" sldId="325"/>
            <ac:spMk id="10" creationId="{0D480D25-BAE3-099B-FD3B-91382BEA90DE}"/>
          </ac:spMkLst>
        </pc:spChg>
        <pc:spChg chg="mod">
          <ac:chgData name="Nicola Fasano" userId="9930d396-e452-465d-b976-866ba5bf143d" providerId="ADAL" clId="{13AE11BC-BDBB-49F8-8ADC-E302C2912637}" dt="2024-01-28T08:25:35.981" v="152" actId="20577"/>
          <ac:spMkLst>
            <pc:docMk/>
            <pc:sldMk cId="3950906959" sldId="325"/>
            <ac:spMk id="11" creationId="{50A93C18-C99D-406E-B558-BEDC7F17ECF1}"/>
          </ac:spMkLst>
        </pc:spChg>
        <pc:spChg chg="mod">
          <ac:chgData name="Nicola Fasano" userId="9930d396-e452-465d-b976-866ba5bf143d" providerId="ADAL" clId="{13AE11BC-BDBB-49F8-8ADC-E302C2912637}" dt="2024-01-28T08:20:59.024" v="97" actId="1076"/>
          <ac:spMkLst>
            <pc:docMk/>
            <pc:sldMk cId="3950906959" sldId="325"/>
            <ac:spMk id="12" creationId="{035BEEED-819F-63B4-0DDE-06199F39A2C5}"/>
          </ac:spMkLst>
        </pc:spChg>
      </pc:sldChg>
      <pc:sldChg chg="delSp modSp mod">
        <pc:chgData name="Nicola Fasano" userId="9930d396-e452-465d-b976-866ba5bf143d" providerId="ADAL" clId="{13AE11BC-BDBB-49F8-8ADC-E302C2912637}" dt="2024-01-28T10:13:44.717" v="360" actId="13926"/>
        <pc:sldMkLst>
          <pc:docMk/>
          <pc:sldMk cId="1224560201" sldId="326"/>
        </pc:sldMkLst>
        <pc:spChg chg="mod">
          <ac:chgData name="Nicola Fasano" userId="9930d396-e452-465d-b976-866ba5bf143d" providerId="ADAL" clId="{13AE11BC-BDBB-49F8-8ADC-E302C2912637}" dt="2024-01-28T10:13:44.717" v="360" actId="13926"/>
          <ac:spMkLst>
            <pc:docMk/>
            <pc:sldMk cId="1224560201" sldId="326"/>
            <ac:spMk id="4" creationId="{94F965AB-721A-4F91-40F2-56E581F1B9E3}"/>
          </ac:spMkLst>
        </pc:spChg>
        <pc:spChg chg="del">
          <ac:chgData name="Nicola Fasano" userId="9930d396-e452-465d-b976-866ba5bf143d" providerId="ADAL" clId="{13AE11BC-BDBB-49F8-8ADC-E302C2912637}" dt="2024-01-28T10:13:37.736" v="359" actId="478"/>
          <ac:spMkLst>
            <pc:docMk/>
            <pc:sldMk cId="1224560201" sldId="326"/>
            <ac:spMk id="6" creationId="{EF532574-A215-56D7-D6B3-348EDC4E854A}"/>
          </ac:spMkLst>
        </pc:spChg>
        <pc:spChg chg="del">
          <ac:chgData name="Nicola Fasano" userId="9930d396-e452-465d-b976-866ba5bf143d" providerId="ADAL" clId="{13AE11BC-BDBB-49F8-8ADC-E302C2912637}" dt="2024-01-28T10:12:52.736" v="318" actId="478"/>
          <ac:spMkLst>
            <pc:docMk/>
            <pc:sldMk cId="1224560201" sldId="326"/>
            <ac:spMk id="8" creationId="{9FC1D248-93C4-1711-C306-ECA7D2885A3E}"/>
          </ac:spMkLst>
        </pc:spChg>
        <pc:spChg chg="del mod">
          <ac:chgData name="Nicola Fasano" userId="9930d396-e452-465d-b976-866ba5bf143d" providerId="ADAL" clId="{13AE11BC-BDBB-49F8-8ADC-E302C2912637}" dt="2024-01-28T10:12:59.448" v="320" actId="478"/>
          <ac:spMkLst>
            <pc:docMk/>
            <pc:sldMk cId="1224560201" sldId="326"/>
            <ac:spMk id="10" creationId="{9516832D-13D1-DC17-3ABD-6F030DD9CAD4}"/>
          </ac:spMkLst>
        </pc:spChg>
        <pc:cxnChg chg="mod">
          <ac:chgData name="Nicola Fasano" userId="9930d396-e452-465d-b976-866ba5bf143d" providerId="ADAL" clId="{13AE11BC-BDBB-49F8-8ADC-E302C2912637}" dt="2024-01-28T10:13:37.736" v="359" actId="478"/>
          <ac:cxnSpMkLst>
            <pc:docMk/>
            <pc:sldMk cId="1224560201" sldId="326"/>
            <ac:cxnSpMk id="12" creationId="{B6250A8A-B9D9-0154-0FD4-5B20610DAAAC}"/>
          </ac:cxnSpMkLst>
        </pc:cxnChg>
        <pc:cxnChg chg="del">
          <ac:chgData name="Nicola Fasano" userId="9930d396-e452-465d-b976-866ba5bf143d" providerId="ADAL" clId="{13AE11BC-BDBB-49F8-8ADC-E302C2912637}" dt="2024-01-28T10:13:35.837" v="358" actId="478"/>
          <ac:cxnSpMkLst>
            <pc:docMk/>
            <pc:sldMk cId="1224560201" sldId="326"/>
            <ac:cxnSpMk id="13" creationId="{46EFA958-2DA5-670A-39C1-421F08832FF7}"/>
          </ac:cxnSpMkLst>
        </pc:cxnChg>
        <pc:cxnChg chg="del">
          <ac:chgData name="Nicola Fasano" userId="9930d396-e452-465d-b976-866ba5bf143d" providerId="ADAL" clId="{13AE11BC-BDBB-49F8-8ADC-E302C2912637}" dt="2024-01-28T10:13:33.531" v="357" actId="478"/>
          <ac:cxnSpMkLst>
            <pc:docMk/>
            <pc:sldMk cId="1224560201" sldId="326"/>
            <ac:cxnSpMk id="15" creationId="{05C7AAD8-5D96-1E1D-31A9-73CAA204A7CA}"/>
          </ac:cxnSpMkLst>
        </pc:cxnChg>
      </pc:sldChg>
    </pc:docChg>
  </pc:docChgLst>
  <pc:docChgLst>
    <pc:chgData name="Antonio Daronzo" userId="cffb26b0-356e-4381-bb0c-ebb89a6179eb" providerId="ADAL" clId="{FDB6EE26-2B29-49FE-95B1-FAE0E638B797}"/>
    <pc:docChg chg="undo custSel modSld">
      <pc:chgData name="Antonio Daronzo" userId="cffb26b0-356e-4381-bb0c-ebb89a6179eb" providerId="ADAL" clId="{FDB6EE26-2B29-49FE-95B1-FAE0E638B797}" dt="2024-01-29T09:45:11.453" v="868" actId="207"/>
      <pc:docMkLst>
        <pc:docMk/>
      </pc:docMkLst>
      <pc:sldChg chg="modSp mod">
        <pc:chgData name="Antonio Daronzo" userId="cffb26b0-356e-4381-bb0c-ebb89a6179eb" providerId="ADAL" clId="{FDB6EE26-2B29-49FE-95B1-FAE0E638B797}" dt="2024-01-29T09:45:11.453" v="868" actId="207"/>
        <pc:sldMkLst>
          <pc:docMk/>
          <pc:sldMk cId="1763978185" sldId="300"/>
        </pc:sldMkLst>
        <pc:spChg chg="mod">
          <ac:chgData name="Antonio Daronzo" userId="cffb26b0-356e-4381-bb0c-ebb89a6179eb" providerId="ADAL" clId="{FDB6EE26-2B29-49FE-95B1-FAE0E638B797}" dt="2024-01-29T09:45:11.453" v="868" actId="207"/>
          <ac:spMkLst>
            <pc:docMk/>
            <pc:sldMk cId="1763978185" sldId="300"/>
            <ac:spMk id="2" creationId="{13778B24-511A-4639-AFDE-877CA7468098}"/>
          </ac:spMkLst>
        </pc:spChg>
      </pc:sldChg>
      <pc:sldChg chg="addSp delSp modSp mod">
        <pc:chgData name="Antonio Daronzo" userId="cffb26b0-356e-4381-bb0c-ebb89a6179eb" providerId="ADAL" clId="{FDB6EE26-2B29-49FE-95B1-FAE0E638B797}" dt="2024-01-29T09:31:45.949" v="92" actId="208"/>
        <pc:sldMkLst>
          <pc:docMk/>
          <pc:sldMk cId="326970493" sldId="301"/>
        </pc:sldMkLst>
        <pc:spChg chg="add del">
          <ac:chgData name="Antonio Daronzo" userId="cffb26b0-356e-4381-bb0c-ebb89a6179eb" providerId="ADAL" clId="{FDB6EE26-2B29-49FE-95B1-FAE0E638B797}" dt="2024-01-29T09:29:40.096" v="13" actId="22"/>
          <ac:spMkLst>
            <pc:docMk/>
            <pc:sldMk cId="326970493" sldId="301"/>
            <ac:spMk id="5" creationId="{1E628A37-6446-7C96-8295-9BE2BAC279E1}"/>
          </ac:spMkLst>
        </pc:spChg>
        <pc:spChg chg="add mod">
          <ac:chgData name="Antonio Daronzo" userId="cffb26b0-356e-4381-bb0c-ebb89a6179eb" providerId="ADAL" clId="{FDB6EE26-2B29-49FE-95B1-FAE0E638B797}" dt="2024-01-29T09:31:45.949" v="92" actId="208"/>
          <ac:spMkLst>
            <pc:docMk/>
            <pc:sldMk cId="326970493" sldId="301"/>
            <ac:spMk id="7" creationId="{B965F36C-4AB2-CD75-1C0D-0C09E4CB88EA}"/>
          </ac:spMkLst>
        </pc:spChg>
        <pc:spChg chg="mod">
          <ac:chgData name="Antonio Daronzo" userId="cffb26b0-356e-4381-bb0c-ebb89a6179eb" providerId="ADAL" clId="{FDB6EE26-2B29-49FE-95B1-FAE0E638B797}" dt="2024-01-29T09:29:33.704" v="11" actId="255"/>
          <ac:spMkLst>
            <pc:docMk/>
            <pc:sldMk cId="326970493" sldId="301"/>
            <ac:spMk id="8" creationId="{616F1DAC-1EF8-620C-E948-F114635D0432}"/>
          </ac:spMkLst>
        </pc:spChg>
        <pc:spChg chg="add mod">
          <ac:chgData name="Antonio Daronzo" userId="cffb26b0-356e-4381-bb0c-ebb89a6179eb" providerId="ADAL" clId="{FDB6EE26-2B29-49FE-95B1-FAE0E638B797}" dt="2024-01-29T09:31:37.913" v="91" actId="20577"/>
          <ac:spMkLst>
            <pc:docMk/>
            <pc:sldMk cId="326970493" sldId="301"/>
            <ac:spMk id="9" creationId="{7BBDFAB5-B229-3BA4-A511-BFB4D57528A5}"/>
          </ac:spMkLst>
        </pc:spChg>
      </pc:sldChg>
      <pc:sldChg chg="modSp mod">
        <pc:chgData name="Antonio Daronzo" userId="cffb26b0-356e-4381-bb0c-ebb89a6179eb" providerId="ADAL" clId="{FDB6EE26-2B29-49FE-95B1-FAE0E638B797}" dt="2024-01-29T09:24:59.265" v="3" actId="1076"/>
        <pc:sldMkLst>
          <pc:docMk/>
          <pc:sldMk cId="2808278144" sldId="319"/>
        </pc:sldMkLst>
        <pc:spChg chg="mod">
          <ac:chgData name="Antonio Daronzo" userId="cffb26b0-356e-4381-bb0c-ebb89a6179eb" providerId="ADAL" clId="{FDB6EE26-2B29-49FE-95B1-FAE0E638B797}" dt="2024-01-29T09:24:54.066" v="2" actId="20577"/>
          <ac:spMkLst>
            <pc:docMk/>
            <pc:sldMk cId="2808278144" sldId="319"/>
            <ac:spMk id="6" creationId="{EF532574-A215-56D7-D6B3-348EDC4E854A}"/>
          </ac:spMkLst>
        </pc:spChg>
        <pc:spChg chg="mod">
          <ac:chgData name="Antonio Daronzo" userId="cffb26b0-356e-4381-bb0c-ebb89a6179eb" providerId="ADAL" clId="{FDB6EE26-2B29-49FE-95B1-FAE0E638B797}" dt="2024-01-29T09:24:59.265" v="3" actId="1076"/>
          <ac:spMkLst>
            <pc:docMk/>
            <pc:sldMk cId="2808278144" sldId="319"/>
            <ac:spMk id="8" creationId="{9FC1D248-93C4-1711-C306-ECA7D2885A3E}"/>
          </ac:spMkLst>
        </pc:spChg>
      </pc:sldChg>
      <pc:sldChg chg="addSp delSp modSp mod">
        <pc:chgData name="Antonio Daronzo" userId="cffb26b0-356e-4381-bb0c-ebb89a6179eb" providerId="ADAL" clId="{FDB6EE26-2B29-49FE-95B1-FAE0E638B797}" dt="2024-01-29T09:44:05.892" v="859" actId="1076"/>
        <pc:sldMkLst>
          <pc:docMk/>
          <pc:sldMk cId="1224560201" sldId="326"/>
        </pc:sldMkLst>
        <pc:spChg chg="del">
          <ac:chgData name="Antonio Daronzo" userId="cffb26b0-356e-4381-bb0c-ebb89a6179eb" providerId="ADAL" clId="{FDB6EE26-2B29-49FE-95B1-FAE0E638B797}" dt="2024-01-29T09:33:32.932" v="115" actId="478"/>
          <ac:spMkLst>
            <pc:docMk/>
            <pc:sldMk cId="1224560201" sldId="326"/>
            <ac:spMk id="4" creationId="{94F965AB-721A-4F91-40F2-56E581F1B9E3}"/>
          </ac:spMkLst>
        </pc:spChg>
        <pc:spChg chg="add mod">
          <ac:chgData name="Antonio Daronzo" userId="cffb26b0-356e-4381-bb0c-ebb89a6179eb" providerId="ADAL" clId="{FDB6EE26-2B29-49FE-95B1-FAE0E638B797}" dt="2024-01-29T09:35:49.395" v="239" actId="14100"/>
          <ac:spMkLst>
            <pc:docMk/>
            <pc:sldMk cId="1224560201" sldId="326"/>
            <ac:spMk id="6" creationId="{E2B30853-FF10-195C-D433-9793BDBDCDC2}"/>
          </ac:spMkLst>
        </pc:spChg>
        <pc:spChg chg="add del mod">
          <ac:chgData name="Antonio Daronzo" userId="cffb26b0-356e-4381-bb0c-ebb89a6179eb" providerId="ADAL" clId="{FDB6EE26-2B29-49FE-95B1-FAE0E638B797}" dt="2024-01-29T09:38:03.275" v="609" actId="478"/>
          <ac:spMkLst>
            <pc:docMk/>
            <pc:sldMk cId="1224560201" sldId="326"/>
            <ac:spMk id="7" creationId="{1C209D0A-C640-DDC5-9A29-E79AB248D112}"/>
          </ac:spMkLst>
        </pc:spChg>
        <pc:spChg chg="add mod">
          <ac:chgData name="Antonio Daronzo" userId="cffb26b0-356e-4381-bb0c-ebb89a6179eb" providerId="ADAL" clId="{FDB6EE26-2B29-49FE-95B1-FAE0E638B797}" dt="2024-01-29T09:37:28.383" v="604" actId="115"/>
          <ac:spMkLst>
            <pc:docMk/>
            <pc:sldMk cId="1224560201" sldId="326"/>
            <ac:spMk id="8" creationId="{0EBF40B5-40C6-1C97-85D5-64D7797461DC}"/>
          </ac:spMkLst>
        </pc:spChg>
        <pc:spChg chg="add mod">
          <ac:chgData name="Antonio Daronzo" userId="cffb26b0-356e-4381-bb0c-ebb89a6179eb" providerId="ADAL" clId="{FDB6EE26-2B29-49FE-95B1-FAE0E638B797}" dt="2024-01-29T09:37:57.575" v="608" actId="207"/>
          <ac:spMkLst>
            <pc:docMk/>
            <pc:sldMk cId="1224560201" sldId="326"/>
            <ac:spMk id="9" creationId="{93F996B5-CAC9-6356-D4E8-711729CDD981}"/>
          </ac:spMkLst>
        </pc:spChg>
        <pc:spChg chg="add del mod">
          <ac:chgData name="Antonio Daronzo" userId="cffb26b0-356e-4381-bb0c-ebb89a6179eb" providerId="ADAL" clId="{FDB6EE26-2B29-49FE-95B1-FAE0E638B797}" dt="2024-01-29T09:39:24.334" v="641" actId="478"/>
          <ac:spMkLst>
            <pc:docMk/>
            <pc:sldMk cId="1224560201" sldId="326"/>
            <ac:spMk id="11" creationId="{C1EB5901-2A2F-28C2-BE26-B311A661534D}"/>
          </ac:spMkLst>
        </pc:spChg>
        <pc:spChg chg="add mod">
          <ac:chgData name="Antonio Daronzo" userId="cffb26b0-356e-4381-bb0c-ebb89a6179eb" providerId="ADAL" clId="{FDB6EE26-2B29-49FE-95B1-FAE0E638B797}" dt="2024-01-29T09:41:05.588" v="687" actId="20577"/>
          <ac:spMkLst>
            <pc:docMk/>
            <pc:sldMk cId="1224560201" sldId="326"/>
            <ac:spMk id="13" creationId="{B9C70685-918B-392E-634A-AF30787DD8B0}"/>
          </ac:spMkLst>
        </pc:spChg>
        <pc:spChg chg="add mod">
          <ac:chgData name="Antonio Daronzo" userId="cffb26b0-356e-4381-bb0c-ebb89a6179eb" providerId="ADAL" clId="{FDB6EE26-2B29-49FE-95B1-FAE0E638B797}" dt="2024-01-29T09:39:30.396" v="642" actId="1076"/>
          <ac:spMkLst>
            <pc:docMk/>
            <pc:sldMk cId="1224560201" sldId="326"/>
            <ac:spMk id="14" creationId="{A6AA11FE-DC4A-FD80-79F0-958BE1AF8C4E}"/>
          </ac:spMkLst>
        </pc:spChg>
        <pc:spChg chg="add mod">
          <ac:chgData name="Antonio Daronzo" userId="cffb26b0-356e-4381-bb0c-ebb89a6179eb" providerId="ADAL" clId="{FDB6EE26-2B29-49FE-95B1-FAE0E638B797}" dt="2024-01-29T09:39:30.396" v="642" actId="1076"/>
          <ac:spMkLst>
            <pc:docMk/>
            <pc:sldMk cId="1224560201" sldId="326"/>
            <ac:spMk id="15" creationId="{E9B38BA5-F067-A566-EC9B-44040FBDD3A1}"/>
          </ac:spMkLst>
        </pc:spChg>
        <pc:spChg chg="add mod">
          <ac:chgData name="Antonio Daronzo" userId="cffb26b0-356e-4381-bb0c-ebb89a6179eb" providerId="ADAL" clId="{FDB6EE26-2B29-49FE-95B1-FAE0E638B797}" dt="2024-01-29T09:44:05.892" v="859" actId="1076"/>
          <ac:spMkLst>
            <pc:docMk/>
            <pc:sldMk cId="1224560201" sldId="326"/>
            <ac:spMk id="16" creationId="{493D62EF-7D18-8E1C-266F-2EC971C9B535}"/>
          </ac:spMkLst>
        </pc:spChg>
        <pc:spChg chg="add mod">
          <ac:chgData name="Antonio Daronzo" userId="cffb26b0-356e-4381-bb0c-ebb89a6179eb" providerId="ADAL" clId="{FDB6EE26-2B29-49FE-95B1-FAE0E638B797}" dt="2024-01-29T09:44:02.730" v="858" actId="1076"/>
          <ac:spMkLst>
            <pc:docMk/>
            <pc:sldMk cId="1224560201" sldId="326"/>
            <ac:spMk id="17" creationId="{FF022A8F-BD69-E413-2FC8-A87BDA85CE4B}"/>
          </ac:spMkLst>
        </pc:spChg>
        <pc:spChg chg="add mod">
          <ac:chgData name="Antonio Daronzo" userId="cffb26b0-356e-4381-bb0c-ebb89a6179eb" providerId="ADAL" clId="{FDB6EE26-2B29-49FE-95B1-FAE0E638B797}" dt="2024-01-29T09:39:35.464" v="644" actId="1076"/>
          <ac:spMkLst>
            <pc:docMk/>
            <pc:sldMk cId="1224560201" sldId="326"/>
            <ac:spMk id="18" creationId="{E3F3CFBB-3079-6EC4-FBE9-0DE66F8B026D}"/>
          </ac:spMkLst>
        </pc:spChg>
        <pc:spChg chg="add del">
          <ac:chgData name="Antonio Daronzo" userId="cffb26b0-356e-4381-bb0c-ebb89a6179eb" providerId="ADAL" clId="{FDB6EE26-2B29-49FE-95B1-FAE0E638B797}" dt="2024-01-29T09:43:57.331" v="857" actId="478"/>
          <ac:spMkLst>
            <pc:docMk/>
            <pc:sldMk cId="1224560201" sldId="326"/>
            <ac:spMk id="21" creationId="{A198D3C6-D0EC-74EC-D5E0-82E5F98A7CAD}"/>
          </ac:spMkLst>
        </pc:spChg>
        <pc:cxnChg chg="del">
          <ac:chgData name="Antonio Daronzo" userId="cffb26b0-356e-4381-bb0c-ebb89a6179eb" providerId="ADAL" clId="{FDB6EE26-2B29-49FE-95B1-FAE0E638B797}" dt="2024-01-29T09:24:33.626" v="0" actId="478"/>
          <ac:cxnSpMkLst>
            <pc:docMk/>
            <pc:sldMk cId="1224560201" sldId="326"/>
            <ac:cxnSpMk id="12" creationId="{B6250A8A-B9D9-0154-0FD4-5B20610DAAAC}"/>
          </ac:cxnSpMkLst>
        </pc:cxnChg>
      </pc:sldChg>
    </pc:docChg>
  </pc:docChgLst>
  <pc:docChgLst>
    <pc:chgData name="Antonio Daronzo" userId="cffb26b0-356e-4381-bb0c-ebb89a6179eb" providerId="ADAL" clId="{7BC2F7EF-F8D7-443A-B9E3-FD989C490124}"/>
    <pc:docChg chg="undo redo custSel addSld delSld modSld sldOrd">
      <pc:chgData name="Antonio Daronzo" userId="cffb26b0-356e-4381-bb0c-ebb89a6179eb" providerId="ADAL" clId="{7BC2F7EF-F8D7-443A-B9E3-FD989C490124}" dt="2024-01-24T10:40:20.380" v="13361" actId="1076"/>
      <pc:docMkLst>
        <pc:docMk/>
      </pc:docMkLst>
      <pc:sldChg chg="addSp delSp modSp mod setBg">
        <pc:chgData name="Antonio Daronzo" userId="cffb26b0-356e-4381-bb0c-ebb89a6179eb" providerId="ADAL" clId="{7BC2F7EF-F8D7-443A-B9E3-FD989C490124}" dt="2024-01-23T13:43:49.994" v="4961" actId="403"/>
        <pc:sldMkLst>
          <pc:docMk/>
          <pc:sldMk cId="3029791886" sldId="256"/>
        </pc:sldMkLst>
        <pc:spChg chg="mod ord">
          <ac:chgData name="Antonio Daronzo" userId="cffb26b0-356e-4381-bb0c-ebb89a6179eb" providerId="ADAL" clId="{7BC2F7EF-F8D7-443A-B9E3-FD989C490124}" dt="2024-01-23T13:43:49.994" v="4961" actId="403"/>
          <ac:spMkLst>
            <pc:docMk/>
            <pc:sldMk cId="3029791886" sldId="256"/>
            <ac:spMk id="2" creationId="{13778B24-511A-4639-AFDE-877CA7468098}"/>
          </ac:spMkLst>
        </pc:spChg>
        <pc:spChg chg="mod ord">
          <ac:chgData name="Antonio Daronzo" userId="cffb26b0-356e-4381-bb0c-ebb89a6179eb" providerId="ADAL" clId="{7BC2F7EF-F8D7-443A-B9E3-FD989C490124}" dt="2024-01-23T09:11:03.992" v="331" actId="207"/>
          <ac:spMkLst>
            <pc:docMk/>
            <pc:sldMk cId="3029791886" sldId="256"/>
            <ac:spMk id="3" creationId="{7002BA89-2B30-4D01-AE94-9A95A17215A3}"/>
          </ac:spMkLst>
        </pc:spChg>
        <pc:spChg chg="mod">
          <ac:chgData name="Antonio Daronzo" userId="cffb26b0-356e-4381-bb0c-ebb89a6179eb" providerId="ADAL" clId="{7BC2F7EF-F8D7-443A-B9E3-FD989C490124}" dt="2024-01-23T09:06:10.832" v="10" actId="26606"/>
          <ac:spMkLst>
            <pc:docMk/>
            <pc:sldMk cId="3029791886" sldId="256"/>
            <ac:spMk id="6" creationId="{8CE5C7DB-E5D5-E0CE-DF21-CAC2BE7CC22C}"/>
          </ac:spMkLst>
        </pc:spChg>
        <pc:spChg chg="add">
          <ac:chgData name="Antonio Daronzo" userId="cffb26b0-356e-4381-bb0c-ebb89a6179eb" providerId="ADAL" clId="{7BC2F7EF-F8D7-443A-B9E3-FD989C490124}" dt="2024-01-23T09:06:10.832" v="10" actId="26606"/>
          <ac:spMkLst>
            <pc:docMk/>
            <pc:sldMk cId="3029791886" sldId="256"/>
            <ac:spMk id="19" creationId="{23D09407-53BC-485E-B4CE-BC5E4FC4B25B}"/>
          </ac:spMkLst>
        </pc:spChg>
        <pc:spChg chg="add">
          <ac:chgData name="Antonio Daronzo" userId="cffb26b0-356e-4381-bb0c-ebb89a6179eb" providerId="ADAL" clId="{7BC2F7EF-F8D7-443A-B9E3-FD989C490124}" dt="2024-01-23T09:06:10.832" v="10" actId="26606"/>
          <ac:spMkLst>
            <pc:docMk/>
            <pc:sldMk cId="3029791886" sldId="256"/>
            <ac:spMk id="21" creationId="{921DB988-49FC-4608-B0A2-E2F3A4019041}"/>
          </ac:spMkLst>
        </pc:spChg>
        <pc:grpChg chg="add">
          <ac:chgData name="Antonio Daronzo" userId="cffb26b0-356e-4381-bb0c-ebb89a6179eb" providerId="ADAL" clId="{7BC2F7EF-F8D7-443A-B9E3-FD989C490124}" dt="2024-01-23T09:06:10.832" v="10" actId="26606"/>
          <ac:grpSpMkLst>
            <pc:docMk/>
            <pc:sldMk cId="3029791886" sldId="256"/>
            <ac:grpSpMk id="23" creationId="{E9B930FD-8671-4C4C-ADCF-73AC1D0CD417}"/>
          </ac:grpSpMkLst>
        </pc:grpChg>
        <pc:grpChg chg="add">
          <ac:chgData name="Antonio Daronzo" userId="cffb26b0-356e-4381-bb0c-ebb89a6179eb" providerId="ADAL" clId="{7BC2F7EF-F8D7-443A-B9E3-FD989C490124}" dt="2024-01-23T09:06:10.832" v="10" actId="26606"/>
          <ac:grpSpMkLst>
            <pc:docMk/>
            <pc:sldMk cId="3029791886" sldId="256"/>
            <ac:grpSpMk id="29" creationId="{383C2651-AE0C-4AE4-8725-E2F9414FE219}"/>
          </ac:grpSpMkLst>
        </pc:grpChg>
        <pc:picChg chg="mod">
          <ac:chgData name="Antonio Daronzo" userId="cffb26b0-356e-4381-bb0c-ebb89a6179eb" providerId="ADAL" clId="{7BC2F7EF-F8D7-443A-B9E3-FD989C490124}" dt="2024-01-23T09:10:36.665" v="328" actId="1076"/>
          <ac:picMkLst>
            <pc:docMk/>
            <pc:sldMk cId="3029791886" sldId="256"/>
            <ac:picMk id="5" creationId="{E05FC697-E14C-BA10-AB76-C1875A79F803}"/>
          </ac:picMkLst>
        </pc:picChg>
        <pc:picChg chg="del mod">
          <ac:chgData name="Antonio Daronzo" userId="cffb26b0-356e-4381-bb0c-ebb89a6179eb" providerId="ADAL" clId="{7BC2F7EF-F8D7-443A-B9E3-FD989C490124}" dt="2024-01-23T09:10:20.847" v="324" actId="478"/>
          <ac:picMkLst>
            <pc:docMk/>
            <pc:sldMk cId="3029791886" sldId="256"/>
            <ac:picMk id="14" creationId="{F5FD0B69-2536-44FC-B625-E5A9D0739485}"/>
          </ac:picMkLst>
        </pc:picChg>
      </pc:sldChg>
      <pc:sldChg chg="del">
        <pc:chgData name="Antonio Daronzo" userId="cffb26b0-356e-4381-bb0c-ebb89a6179eb" providerId="ADAL" clId="{7BC2F7EF-F8D7-443A-B9E3-FD989C490124}" dt="2024-01-23T09:11:17.593" v="332" actId="47"/>
        <pc:sldMkLst>
          <pc:docMk/>
          <pc:sldMk cId="480911937" sldId="289"/>
        </pc:sldMkLst>
      </pc:sldChg>
      <pc:sldChg chg="del">
        <pc:chgData name="Antonio Daronzo" userId="cffb26b0-356e-4381-bb0c-ebb89a6179eb" providerId="ADAL" clId="{7BC2F7EF-F8D7-443A-B9E3-FD989C490124}" dt="2024-01-23T12:35:06.534" v="4837" actId="47"/>
        <pc:sldMkLst>
          <pc:docMk/>
          <pc:sldMk cId="3411874623" sldId="290"/>
        </pc:sldMkLst>
      </pc:sldChg>
      <pc:sldChg chg="addSp delSp mod">
        <pc:chgData name="Antonio Daronzo" userId="cffb26b0-356e-4381-bb0c-ebb89a6179eb" providerId="ADAL" clId="{7BC2F7EF-F8D7-443A-B9E3-FD989C490124}" dt="2024-01-23T12:35:34.608" v="4842" actId="478"/>
        <pc:sldMkLst>
          <pc:docMk/>
          <pc:sldMk cId="1763978185" sldId="300"/>
        </pc:sldMkLst>
        <pc:picChg chg="add del">
          <ac:chgData name="Antonio Daronzo" userId="cffb26b0-356e-4381-bb0c-ebb89a6179eb" providerId="ADAL" clId="{7BC2F7EF-F8D7-443A-B9E3-FD989C490124}" dt="2024-01-23T12:35:34.608" v="4842" actId="478"/>
          <ac:picMkLst>
            <pc:docMk/>
            <pc:sldMk cId="1763978185" sldId="300"/>
            <ac:picMk id="14" creationId="{F5FD0B69-2536-44FC-B625-E5A9D0739485}"/>
          </ac:picMkLst>
        </pc:picChg>
      </pc:sldChg>
      <pc:sldChg chg="addSp delSp modSp mod">
        <pc:chgData name="Antonio Daronzo" userId="cffb26b0-356e-4381-bb0c-ebb89a6179eb" providerId="ADAL" clId="{7BC2F7EF-F8D7-443A-B9E3-FD989C490124}" dt="2024-01-23T13:54:40.770" v="5875" actId="20577"/>
        <pc:sldMkLst>
          <pc:docMk/>
          <pc:sldMk cId="326970493" sldId="301"/>
        </pc:sldMkLst>
        <pc:spChg chg="mod">
          <ac:chgData name="Antonio Daronzo" userId="cffb26b0-356e-4381-bb0c-ebb89a6179eb" providerId="ADAL" clId="{7BC2F7EF-F8D7-443A-B9E3-FD989C490124}" dt="2024-01-23T13:48:14.103" v="5608" actId="1076"/>
          <ac:spMkLst>
            <pc:docMk/>
            <pc:sldMk cId="326970493" sldId="301"/>
            <ac:spMk id="3" creationId="{57A700D3-DBED-7630-A406-7EE898D0B7C2}"/>
          </ac:spMkLst>
        </pc:spChg>
        <pc:spChg chg="del mod">
          <ac:chgData name="Antonio Daronzo" userId="cffb26b0-356e-4381-bb0c-ebb89a6179eb" providerId="ADAL" clId="{7BC2F7EF-F8D7-443A-B9E3-FD989C490124}" dt="2024-01-23T09:48:23.985" v="495" actId="478"/>
          <ac:spMkLst>
            <pc:docMk/>
            <pc:sldMk cId="326970493" sldId="301"/>
            <ac:spMk id="4" creationId="{644F69B2-37FF-760F-5F28-9AB9150803FE}"/>
          </ac:spMkLst>
        </pc:spChg>
        <pc:spChg chg="add del">
          <ac:chgData name="Antonio Daronzo" userId="cffb26b0-356e-4381-bb0c-ebb89a6179eb" providerId="ADAL" clId="{7BC2F7EF-F8D7-443A-B9E3-FD989C490124}" dt="2024-01-23T09:50:27.524" v="529" actId="22"/>
          <ac:spMkLst>
            <pc:docMk/>
            <pc:sldMk cId="326970493" sldId="301"/>
            <ac:spMk id="6" creationId="{E3AFD3A3-3D73-475E-A2CD-3FA3D8A5D958}"/>
          </ac:spMkLst>
        </pc:spChg>
        <pc:spChg chg="mod">
          <ac:chgData name="Antonio Daronzo" userId="cffb26b0-356e-4381-bb0c-ebb89a6179eb" providerId="ADAL" clId="{7BC2F7EF-F8D7-443A-B9E3-FD989C490124}" dt="2024-01-23T13:43:29.144" v="4958" actId="1076"/>
          <ac:spMkLst>
            <pc:docMk/>
            <pc:sldMk cId="326970493" sldId="301"/>
            <ac:spMk id="8" creationId="{616F1DAC-1EF8-620C-E948-F114635D0432}"/>
          </ac:spMkLst>
        </pc:spChg>
        <pc:spChg chg="add del mod">
          <ac:chgData name="Antonio Daronzo" userId="cffb26b0-356e-4381-bb0c-ebb89a6179eb" providerId="ADAL" clId="{7BC2F7EF-F8D7-443A-B9E3-FD989C490124}" dt="2024-01-23T09:57:34.494" v="880" actId="478"/>
          <ac:spMkLst>
            <pc:docMk/>
            <pc:sldMk cId="326970493" sldId="301"/>
            <ac:spMk id="9" creationId="{AB4E221F-9ECB-3702-39D5-1C2B4C105303}"/>
          </ac:spMkLst>
        </pc:spChg>
        <pc:spChg chg="add mod">
          <ac:chgData name="Antonio Daronzo" userId="cffb26b0-356e-4381-bb0c-ebb89a6179eb" providerId="ADAL" clId="{7BC2F7EF-F8D7-443A-B9E3-FD989C490124}" dt="2024-01-23T13:47:53.702" v="5604" actId="14100"/>
          <ac:spMkLst>
            <pc:docMk/>
            <pc:sldMk cId="326970493" sldId="301"/>
            <ac:spMk id="10" creationId="{0D480D25-BAE3-099B-FD3B-91382BEA90DE}"/>
          </ac:spMkLst>
        </pc:spChg>
        <pc:spChg chg="mod">
          <ac:chgData name="Antonio Daronzo" userId="cffb26b0-356e-4381-bb0c-ebb89a6179eb" providerId="ADAL" clId="{7BC2F7EF-F8D7-443A-B9E3-FD989C490124}" dt="2024-01-23T13:54:26.234" v="5836" actId="20577"/>
          <ac:spMkLst>
            <pc:docMk/>
            <pc:sldMk cId="326970493" sldId="301"/>
            <ac:spMk id="11" creationId="{50A93C18-C99D-406E-B558-BEDC7F17ECF1}"/>
          </ac:spMkLst>
        </pc:spChg>
        <pc:spChg chg="add mod">
          <ac:chgData name="Antonio Daronzo" userId="cffb26b0-356e-4381-bb0c-ebb89a6179eb" providerId="ADAL" clId="{7BC2F7EF-F8D7-443A-B9E3-FD989C490124}" dt="2024-01-23T13:54:40.770" v="5875" actId="20577"/>
          <ac:spMkLst>
            <pc:docMk/>
            <pc:sldMk cId="326970493" sldId="301"/>
            <ac:spMk id="12" creationId="{035BEEED-819F-63B4-0DDE-06199F39A2C5}"/>
          </ac:spMkLst>
        </pc:spChg>
        <pc:spChg chg="add del mod">
          <ac:chgData name="Antonio Daronzo" userId="cffb26b0-356e-4381-bb0c-ebb89a6179eb" providerId="ADAL" clId="{7BC2F7EF-F8D7-443A-B9E3-FD989C490124}" dt="2024-01-23T10:49:39.382" v="1053" actId="478"/>
          <ac:spMkLst>
            <pc:docMk/>
            <pc:sldMk cId="326970493" sldId="301"/>
            <ac:spMk id="13" creationId="{122D45A2-9B2B-75E9-3463-C5AFACC66DB8}"/>
          </ac:spMkLst>
        </pc:spChg>
      </pc:sldChg>
      <pc:sldChg chg="del">
        <pc:chgData name="Antonio Daronzo" userId="cffb26b0-356e-4381-bb0c-ebb89a6179eb" providerId="ADAL" clId="{7BC2F7EF-F8D7-443A-B9E3-FD989C490124}" dt="2024-01-23T12:34:47.185" v="4836" actId="47"/>
        <pc:sldMkLst>
          <pc:docMk/>
          <pc:sldMk cId="2207976957" sldId="302"/>
        </pc:sldMkLst>
      </pc:sldChg>
      <pc:sldChg chg="addSp delSp modSp mod ord">
        <pc:chgData name="Antonio Daronzo" userId="cffb26b0-356e-4381-bb0c-ebb89a6179eb" providerId="ADAL" clId="{7BC2F7EF-F8D7-443A-B9E3-FD989C490124}" dt="2024-01-24T10:40:20.380" v="13361" actId="1076"/>
        <pc:sldMkLst>
          <pc:docMk/>
          <pc:sldMk cId="1557364950" sldId="303"/>
        </pc:sldMkLst>
        <pc:spChg chg="add del mod">
          <ac:chgData name="Antonio Daronzo" userId="cffb26b0-356e-4381-bb0c-ebb89a6179eb" providerId="ADAL" clId="{7BC2F7EF-F8D7-443A-B9E3-FD989C490124}" dt="2024-01-23T14:29:28.496" v="7093" actId="478"/>
          <ac:spMkLst>
            <pc:docMk/>
            <pc:sldMk cId="1557364950" sldId="303"/>
            <ac:spMk id="3" creationId="{EE3E983A-C06F-7CB8-F2AE-D1BE7356005E}"/>
          </ac:spMkLst>
        </pc:spChg>
        <pc:spChg chg="add mod">
          <ac:chgData name="Antonio Daronzo" userId="cffb26b0-356e-4381-bb0c-ebb89a6179eb" providerId="ADAL" clId="{7BC2F7EF-F8D7-443A-B9E3-FD989C490124}" dt="2024-01-24T10:40:16.965" v="13360" actId="1076"/>
          <ac:spMkLst>
            <pc:docMk/>
            <pc:sldMk cId="1557364950" sldId="303"/>
            <ac:spMk id="4" creationId="{C6AB7D34-65FF-612F-350E-B6D0B3C0A39C}"/>
          </ac:spMkLst>
        </pc:spChg>
        <pc:spChg chg="add del mod">
          <ac:chgData name="Antonio Daronzo" userId="cffb26b0-356e-4381-bb0c-ebb89a6179eb" providerId="ADAL" clId="{7BC2F7EF-F8D7-443A-B9E3-FD989C490124}" dt="2024-01-23T14:35:55.888" v="7613" actId="478"/>
          <ac:spMkLst>
            <pc:docMk/>
            <pc:sldMk cId="1557364950" sldId="303"/>
            <ac:spMk id="5" creationId="{B443E100-A39A-D094-4CC4-08812696DCAA}"/>
          </ac:spMkLst>
        </pc:spChg>
        <pc:spChg chg="mod">
          <ac:chgData name="Antonio Daronzo" userId="cffb26b0-356e-4381-bb0c-ebb89a6179eb" providerId="ADAL" clId="{7BC2F7EF-F8D7-443A-B9E3-FD989C490124}" dt="2024-01-24T10:40:20.380" v="13361" actId="1076"/>
          <ac:spMkLst>
            <pc:docMk/>
            <pc:sldMk cId="1557364950" sldId="303"/>
            <ac:spMk id="10" creationId="{A97E28FE-1353-F17E-B129-812954A5684D}"/>
          </ac:spMkLst>
        </pc:spChg>
        <pc:spChg chg="mod">
          <ac:chgData name="Antonio Daronzo" userId="cffb26b0-356e-4381-bb0c-ebb89a6179eb" providerId="ADAL" clId="{7BC2F7EF-F8D7-443A-B9E3-FD989C490124}" dt="2024-01-23T14:35:49.401" v="7612" actId="20577"/>
          <ac:spMkLst>
            <pc:docMk/>
            <pc:sldMk cId="1557364950" sldId="303"/>
            <ac:spMk id="11" creationId="{50A93C18-C99D-406E-B558-BEDC7F17ECF1}"/>
          </ac:spMkLst>
        </pc:spChg>
        <pc:spChg chg="del">
          <ac:chgData name="Antonio Daronzo" userId="cffb26b0-356e-4381-bb0c-ebb89a6179eb" providerId="ADAL" clId="{7BC2F7EF-F8D7-443A-B9E3-FD989C490124}" dt="2024-01-23T14:33:13.584" v="7236" actId="478"/>
          <ac:spMkLst>
            <pc:docMk/>
            <pc:sldMk cId="1557364950" sldId="303"/>
            <ac:spMk id="13" creationId="{1C55DB26-9FD7-C520-87C9-36F0D9FA8BE9}"/>
          </ac:spMkLst>
        </pc:spChg>
        <pc:spChg chg="del mod">
          <ac:chgData name="Antonio Daronzo" userId="cffb26b0-356e-4381-bb0c-ebb89a6179eb" providerId="ADAL" clId="{7BC2F7EF-F8D7-443A-B9E3-FD989C490124}" dt="2024-01-23T14:33:14.665" v="7237" actId="478"/>
          <ac:spMkLst>
            <pc:docMk/>
            <pc:sldMk cId="1557364950" sldId="303"/>
            <ac:spMk id="15" creationId="{82294C14-EF06-082E-7631-BF4DB76547EA}"/>
          </ac:spMkLst>
        </pc:spChg>
        <pc:spChg chg="del mod">
          <ac:chgData name="Antonio Daronzo" userId="cffb26b0-356e-4381-bb0c-ebb89a6179eb" providerId="ADAL" clId="{7BC2F7EF-F8D7-443A-B9E3-FD989C490124}" dt="2024-01-23T14:20:00.886" v="6626" actId="478"/>
          <ac:spMkLst>
            <pc:docMk/>
            <pc:sldMk cId="1557364950" sldId="303"/>
            <ac:spMk id="16" creationId="{87147FA7-3EC9-1DA2-96AB-46222B70CEEF}"/>
          </ac:spMkLst>
        </pc:spChg>
      </pc:sldChg>
      <pc:sldChg chg="del">
        <pc:chgData name="Antonio Daronzo" userId="cffb26b0-356e-4381-bb0c-ebb89a6179eb" providerId="ADAL" clId="{7BC2F7EF-F8D7-443A-B9E3-FD989C490124}" dt="2024-01-23T10:57:12.457" v="1072" actId="47"/>
        <pc:sldMkLst>
          <pc:docMk/>
          <pc:sldMk cId="175815704" sldId="304"/>
        </pc:sldMkLst>
      </pc:sldChg>
      <pc:sldChg chg="del">
        <pc:chgData name="Antonio Daronzo" userId="cffb26b0-356e-4381-bb0c-ebb89a6179eb" providerId="ADAL" clId="{7BC2F7EF-F8D7-443A-B9E3-FD989C490124}" dt="2024-01-23T12:35:11.191" v="4838" actId="47"/>
        <pc:sldMkLst>
          <pc:docMk/>
          <pc:sldMk cId="1467487517" sldId="305"/>
        </pc:sldMkLst>
      </pc:sldChg>
      <pc:sldChg chg="del">
        <pc:chgData name="Antonio Daronzo" userId="cffb26b0-356e-4381-bb0c-ebb89a6179eb" providerId="ADAL" clId="{7BC2F7EF-F8D7-443A-B9E3-FD989C490124}" dt="2024-01-23T12:35:11.191" v="4838" actId="47"/>
        <pc:sldMkLst>
          <pc:docMk/>
          <pc:sldMk cId="3461708565" sldId="306"/>
        </pc:sldMkLst>
      </pc:sldChg>
      <pc:sldChg chg="del">
        <pc:chgData name="Antonio Daronzo" userId="cffb26b0-356e-4381-bb0c-ebb89a6179eb" providerId="ADAL" clId="{7BC2F7EF-F8D7-443A-B9E3-FD989C490124}" dt="2024-01-23T12:35:26.412" v="4840" actId="47"/>
        <pc:sldMkLst>
          <pc:docMk/>
          <pc:sldMk cId="2298313240" sldId="307"/>
        </pc:sldMkLst>
      </pc:sldChg>
      <pc:sldChg chg="del">
        <pc:chgData name="Antonio Daronzo" userId="cffb26b0-356e-4381-bb0c-ebb89a6179eb" providerId="ADAL" clId="{7BC2F7EF-F8D7-443A-B9E3-FD989C490124}" dt="2024-01-23T12:35:06.534" v="4837" actId="47"/>
        <pc:sldMkLst>
          <pc:docMk/>
          <pc:sldMk cId="943961475" sldId="308"/>
        </pc:sldMkLst>
      </pc:sldChg>
      <pc:sldChg chg="del">
        <pc:chgData name="Antonio Daronzo" userId="cffb26b0-356e-4381-bb0c-ebb89a6179eb" providerId="ADAL" clId="{7BC2F7EF-F8D7-443A-B9E3-FD989C490124}" dt="2024-01-23T15:22:04.229" v="8928" actId="47"/>
        <pc:sldMkLst>
          <pc:docMk/>
          <pc:sldMk cId="968725" sldId="309"/>
        </pc:sldMkLst>
      </pc:sldChg>
      <pc:sldChg chg="del">
        <pc:chgData name="Antonio Daronzo" userId="cffb26b0-356e-4381-bb0c-ebb89a6179eb" providerId="ADAL" clId="{7BC2F7EF-F8D7-443A-B9E3-FD989C490124}" dt="2024-01-23T12:34:47.185" v="4836" actId="47"/>
        <pc:sldMkLst>
          <pc:docMk/>
          <pc:sldMk cId="2072900147" sldId="310"/>
        </pc:sldMkLst>
      </pc:sldChg>
      <pc:sldChg chg="del">
        <pc:chgData name="Antonio Daronzo" userId="cffb26b0-356e-4381-bb0c-ebb89a6179eb" providerId="ADAL" clId="{7BC2F7EF-F8D7-443A-B9E3-FD989C490124}" dt="2024-01-23T12:35:06.534" v="4837" actId="47"/>
        <pc:sldMkLst>
          <pc:docMk/>
          <pc:sldMk cId="3855860376" sldId="312"/>
        </pc:sldMkLst>
      </pc:sldChg>
      <pc:sldChg chg="del">
        <pc:chgData name="Antonio Daronzo" userId="cffb26b0-356e-4381-bb0c-ebb89a6179eb" providerId="ADAL" clId="{7BC2F7EF-F8D7-443A-B9E3-FD989C490124}" dt="2024-01-23T12:34:47.185" v="4836" actId="47"/>
        <pc:sldMkLst>
          <pc:docMk/>
          <pc:sldMk cId="3608079350" sldId="313"/>
        </pc:sldMkLst>
      </pc:sldChg>
      <pc:sldChg chg="del">
        <pc:chgData name="Antonio Daronzo" userId="cffb26b0-356e-4381-bb0c-ebb89a6179eb" providerId="ADAL" clId="{7BC2F7EF-F8D7-443A-B9E3-FD989C490124}" dt="2024-01-23T12:35:14.921" v="4839" actId="47"/>
        <pc:sldMkLst>
          <pc:docMk/>
          <pc:sldMk cId="2093620133" sldId="314"/>
        </pc:sldMkLst>
      </pc:sldChg>
      <pc:sldChg chg="addSp delSp modSp add mod">
        <pc:chgData name="Antonio Daronzo" userId="cffb26b0-356e-4381-bb0c-ebb89a6179eb" providerId="ADAL" clId="{7BC2F7EF-F8D7-443A-B9E3-FD989C490124}" dt="2024-01-23T15:00:04.780" v="8380" actId="20577"/>
        <pc:sldMkLst>
          <pc:docMk/>
          <pc:sldMk cId="2135008036" sldId="315"/>
        </pc:sldMkLst>
        <pc:spChg chg="del">
          <ac:chgData name="Antonio Daronzo" userId="cffb26b0-356e-4381-bb0c-ebb89a6179eb" providerId="ADAL" clId="{7BC2F7EF-F8D7-443A-B9E3-FD989C490124}" dt="2024-01-23T11:05:26.776" v="1182" actId="478"/>
          <ac:spMkLst>
            <pc:docMk/>
            <pc:sldMk cId="2135008036" sldId="315"/>
            <ac:spMk id="3" creationId="{57A700D3-DBED-7630-A406-7EE898D0B7C2}"/>
          </ac:spMkLst>
        </pc:spChg>
        <pc:spChg chg="add mod">
          <ac:chgData name="Antonio Daronzo" userId="cffb26b0-356e-4381-bb0c-ebb89a6179eb" providerId="ADAL" clId="{7BC2F7EF-F8D7-443A-B9E3-FD989C490124}" dt="2024-01-23T13:49:04.787" v="5652" actId="1076"/>
          <ac:spMkLst>
            <pc:docMk/>
            <pc:sldMk cId="2135008036" sldId="315"/>
            <ac:spMk id="4" creationId="{B435BDF8-5944-DCC3-C146-E69793962E51}"/>
          </ac:spMkLst>
        </pc:spChg>
        <pc:spChg chg="add mod">
          <ac:chgData name="Antonio Daronzo" userId="cffb26b0-356e-4381-bb0c-ebb89a6179eb" providerId="ADAL" clId="{7BC2F7EF-F8D7-443A-B9E3-FD989C490124}" dt="2024-01-23T11:26:51.521" v="1779" actId="1076"/>
          <ac:spMkLst>
            <pc:docMk/>
            <pc:sldMk cId="2135008036" sldId="315"/>
            <ac:spMk id="5" creationId="{5E5000C5-7FED-788E-F20B-BB059385ECEB}"/>
          </ac:spMkLst>
        </pc:spChg>
        <pc:spChg chg="add mod">
          <ac:chgData name="Antonio Daronzo" userId="cffb26b0-356e-4381-bb0c-ebb89a6179eb" providerId="ADAL" clId="{7BC2F7EF-F8D7-443A-B9E3-FD989C490124}" dt="2024-01-23T15:00:04.780" v="8380" actId="20577"/>
          <ac:spMkLst>
            <pc:docMk/>
            <pc:sldMk cId="2135008036" sldId="315"/>
            <ac:spMk id="6" creationId="{F29152AC-B4DA-75B3-494C-5257CD9461CE}"/>
          </ac:spMkLst>
        </pc:spChg>
        <pc:spChg chg="mod">
          <ac:chgData name="Antonio Daronzo" userId="cffb26b0-356e-4381-bb0c-ebb89a6179eb" providerId="ADAL" clId="{7BC2F7EF-F8D7-443A-B9E3-FD989C490124}" dt="2024-01-23T11:22:07.712" v="1493" actId="1076"/>
          <ac:spMkLst>
            <pc:docMk/>
            <pc:sldMk cId="2135008036" sldId="315"/>
            <ac:spMk id="8" creationId="{616F1DAC-1EF8-620C-E948-F114635D0432}"/>
          </ac:spMkLst>
        </pc:spChg>
        <pc:spChg chg="mod">
          <ac:chgData name="Antonio Daronzo" userId="cffb26b0-356e-4381-bb0c-ebb89a6179eb" providerId="ADAL" clId="{7BC2F7EF-F8D7-443A-B9E3-FD989C490124}" dt="2024-01-23T13:49:09.368" v="5653" actId="1076"/>
          <ac:spMkLst>
            <pc:docMk/>
            <pc:sldMk cId="2135008036" sldId="315"/>
            <ac:spMk id="10" creationId="{0D480D25-BAE3-099B-FD3B-91382BEA90DE}"/>
          </ac:spMkLst>
        </pc:spChg>
        <pc:spChg chg="mod">
          <ac:chgData name="Antonio Daronzo" userId="cffb26b0-356e-4381-bb0c-ebb89a6179eb" providerId="ADAL" clId="{7BC2F7EF-F8D7-443A-B9E3-FD989C490124}" dt="2024-01-23T13:54:13.718" v="5823" actId="20577"/>
          <ac:spMkLst>
            <pc:docMk/>
            <pc:sldMk cId="2135008036" sldId="315"/>
            <ac:spMk id="11" creationId="{50A93C18-C99D-406E-B558-BEDC7F17ECF1}"/>
          </ac:spMkLst>
        </pc:spChg>
        <pc:spChg chg="del">
          <ac:chgData name="Antonio Daronzo" userId="cffb26b0-356e-4381-bb0c-ebb89a6179eb" providerId="ADAL" clId="{7BC2F7EF-F8D7-443A-B9E3-FD989C490124}" dt="2024-01-23T11:09:08.874" v="1240" actId="478"/>
          <ac:spMkLst>
            <pc:docMk/>
            <pc:sldMk cId="2135008036" sldId="315"/>
            <ac:spMk id="12" creationId="{035BEEED-819F-63B4-0DDE-06199F39A2C5}"/>
          </ac:spMkLst>
        </pc:spChg>
      </pc:sldChg>
      <pc:sldChg chg="addSp delSp modSp add mod">
        <pc:chgData name="Antonio Daronzo" userId="cffb26b0-356e-4381-bb0c-ebb89a6179eb" providerId="ADAL" clId="{7BC2F7EF-F8D7-443A-B9E3-FD989C490124}" dt="2024-01-23T14:51:06.135" v="7849" actId="403"/>
        <pc:sldMkLst>
          <pc:docMk/>
          <pc:sldMk cId="3586082992" sldId="316"/>
        </pc:sldMkLst>
        <pc:spChg chg="add del mod">
          <ac:chgData name="Antonio Daronzo" userId="cffb26b0-356e-4381-bb0c-ebb89a6179eb" providerId="ADAL" clId="{7BC2F7EF-F8D7-443A-B9E3-FD989C490124}" dt="2024-01-23T12:20:51.782" v="4458" actId="478"/>
          <ac:spMkLst>
            <pc:docMk/>
            <pc:sldMk cId="3586082992" sldId="316"/>
            <ac:spMk id="3" creationId="{E0FAD311-EF0B-B730-15FF-4DB293BDE2D7}"/>
          </ac:spMkLst>
        </pc:spChg>
        <pc:spChg chg="del">
          <ac:chgData name="Antonio Daronzo" userId="cffb26b0-356e-4381-bb0c-ebb89a6179eb" providerId="ADAL" clId="{7BC2F7EF-F8D7-443A-B9E3-FD989C490124}" dt="2024-01-23T11:27:16.064" v="1783" actId="478"/>
          <ac:spMkLst>
            <pc:docMk/>
            <pc:sldMk cId="3586082992" sldId="316"/>
            <ac:spMk id="4" creationId="{B435BDF8-5944-DCC3-C146-E69793962E51}"/>
          </ac:spMkLst>
        </pc:spChg>
        <pc:spChg chg="del mod">
          <ac:chgData name="Antonio Daronzo" userId="cffb26b0-356e-4381-bb0c-ebb89a6179eb" providerId="ADAL" clId="{7BC2F7EF-F8D7-443A-B9E3-FD989C490124}" dt="2024-01-23T11:40:54.462" v="2335" actId="478"/>
          <ac:spMkLst>
            <pc:docMk/>
            <pc:sldMk cId="3586082992" sldId="316"/>
            <ac:spMk id="5" creationId="{5E5000C5-7FED-788E-F20B-BB059385ECEB}"/>
          </ac:spMkLst>
        </pc:spChg>
        <pc:spChg chg="del">
          <ac:chgData name="Antonio Daronzo" userId="cffb26b0-356e-4381-bb0c-ebb89a6179eb" providerId="ADAL" clId="{7BC2F7EF-F8D7-443A-B9E3-FD989C490124}" dt="2024-01-23T11:27:08.104" v="1781" actId="478"/>
          <ac:spMkLst>
            <pc:docMk/>
            <pc:sldMk cId="3586082992" sldId="316"/>
            <ac:spMk id="6" creationId="{F29152AC-B4DA-75B3-494C-5257CD9461CE}"/>
          </ac:spMkLst>
        </pc:spChg>
        <pc:spChg chg="add mod">
          <ac:chgData name="Antonio Daronzo" userId="cffb26b0-356e-4381-bb0c-ebb89a6179eb" providerId="ADAL" clId="{7BC2F7EF-F8D7-443A-B9E3-FD989C490124}" dt="2024-01-23T12:21:05.298" v="4463" actId="1076"/>
          <ac:spMkLst>
            <pc:docMk/>
            <pc:sldMk cId="3586082992" sldId="316"/>
            <ac:spMk id="7" creationId="{10529F58-5E2C-E272-6A60-3E0F6E5705A3}"/>
          </ac:spMkLst>
        </pc:spChg>
        <pc:spChg chg="mod">
          <ac:chgData name="Antonio Daronzo" userId="cffb26b0-356e-4381-bb0c-ebb89a6179eb" providerId="ADAL" clId="{7BC2F7EF-F8D7-443A-B9E3-FD989C490124}" dt="2024-01-23T14:51:05.647" v="7848" actId="403"/>
          <ac:spMkLst>
            <pc:docMk/>
            <pc:sldMk cId="3586082992" sldId="316"/>
            <ac:spMk id="8" creationId="{616F1DAC-1EF8-620C-E948-F114635D0432}"/>
          </ac:spMkLst>
        </pc:spChg>
        <pc:spChg chg="del">
          <ac:chgData name="Antonio Daronzo" userId="cffb26b0-356e-4381-bb0c-ebb89a6179eb" providerId="ADAL" clId="{7BC2F7EF-F8D7-443A-B9E3-FD989C490124}" dt="2024-01-23T11:27:10.975" v="1782" actId="478"/>
          <ac:spMkLst>
            <pc:docMk/>
            <pc:sldMk cId="3586082992" sldId="316"/>
            <ac:spMk id="10" creationId="{0D480D25-BAE3-099B-FD3B-91382BEA90DE}"/>
          </ac:spMkLst>
        </pc:spChg>
        <pc:spChg chg="mod">
          <ac:chgData name="Antonio Daronzo" userId="cffb26b0-356e-4381-bb0c-ebb89a6179eb" providerId="ADAL" clId="{7BC2F7EF-F8D7-443A-B9E3-FD989C490124}" dt="2024-01-23T14:28:27.281" v="7018" actId="20577"/>
          <ac:spMkLst>
            <pc:docMk/>
            <pc:sldMk cId="3586082992" sldId="316"/>
            <ac:spMk id="11" creationId="{50A93C18-C99D-406E-B558-BEDC7F17ECF1}"/>
          </ac:spMkLst>
        </pc:spChg>
        <pc:spChg chg="add del">
          <ac:chgData name="Antonio Daronzo" userId="cffb26b0-356e-4381-bb0c-ebb89a6179eb" providerId="ADAL" clId="{7BC2F7EF-F8D7-443A-B9E3-FD989C490124}" dt="2024-01-23T12:01:05.517" v="4213" actId="22"/>
          <ac:spMkLst>
            <pc:docMk/>
            <pc:sldMk cId="3586082992" sldId="316"/>
            <ac:spMk id="12" creationId="{F4869771-0320-7016-6733-18FF1DF38552}"/>
          </ac:spMkLst>
        </pc:spChg>
        <pc:spChg chg="add mod">
          <ac:chgData name="Antonio Daronzo" userId="cffb26b0-356e-4381-bb0c-ebb89a6179eb" providerId="ADAL" clId="{7BC2F7EF-F8D7-443A-B9E3-FD989C490124}" dt="2024-01-23T14:51:06.135" v="7849" actId="403"/>
          <ac:spMkLst>
            <pc:docMk/>
            <pc:sldMk cId="3586082992" sldId="316"/>
            <ac:spMk id="14" creationId="{21548463-E6AF-BDAB-9149-449611CFACEB}"/>
          </ac:spMkLst>
        </pc:spChg>
        <pc:spChg chg="add mod">
          <ac:chgData name="Antonio Daronzo" userId="cffb26b0-356e-4381-bb0c-ebb89a6179eb" providerId="ADAL" clId="{7BC2F7EF-F8D7-443A-B9E3-FD989C490124}" dt="2024-01-23T12:21:00.776" v="4462" actId="1076"/>
          <ac:spMkLst>
            <pc:docMk/>
            <pc:sldMk cId="3586082992" sldId="316"/>
            <ac:spMk id="15" creationId="{DAB2689E-F335-5EEF-CC85-9FEB1AD4ADDE}"/>
          </ac:spMkLst>
        </pc:spChg>
        <pc:spChg chg="add mod">
          <ac:chgData name="Antonio Daronzo" userId="cffb26b0-356e-4381-bb0c-ebb89a6179eb" providerId="ADAL" clId="{7BC2F7EF-F8D7-443A-B9E3-FD989C490124}" dt="2024-01-23T12:20:55.918" v="4460" actId="1076"/>
          <ac:spMkLst>
            <pc:docMk/>
            <pc:sldMk cId="3586082992" sldId="316"/>
            <ac:spMk id="16" creationId="{15D1FC17-F592-8AA7-8455-19337AE63DDA}"/>
          </ac:spMkLst>
        </pc:spChg>
        <pc:spChg chg="add del">
          <ac:chgData name="Antonio Daronzo" userId="cffb26b0-356e-4381-bb0c-ebb89a6179eb" providerId="ADAL" clId="{7BC2F7EF-F8D7-443A-B9E3-FD989C490124}" dt="2024-01-23T12:05:59.455" v="4405" actId="22"/>
          <ac:spMkLst>
            <pc:docMk/>
            <pc:sldMk cId="3586082992" sldId="316"/>
            <ac:spMk id="18" creationId="{FFAEC0AB-2233-49C9-EF44-58B9ADA60423}"/>
          </ac:spMkLst>
        </pc:spChg>
        <pc:spChg chg="add del mod">
          <ac:chgData name="Antonio Daronzo" userId="cffb26b0-356e-4381-bb0c-ebb89a6179eb" providerId="ADAL" clId="{7BC2F7EF-F8D7-443A-B9E3-FD989C490124}" dt="2024-01-23T12:20:50.695" v="4457" actId="478"/>
          <ac:spMkLst>
            <pc:docMk/>
            <pc:sldMk cId="3586082992" sldId="316"/>
            <ac:spMk id="20" creationId="{1C1A0B75-E87B-115B-FABF-08C5E2019DBB}"/>
          </ac:spMkLst>
        </pc:spChg>
      </pc:sldChg>
      <pc:sldChg chg="addSp delSp modSp add mod">
        <pc:chgData name="Antonio Daronzo" userId="cffb26b0-356e-4381-bb0c-ebb89a6179eb" providerId="ADAL" clId="{7BC2F7EF-F8D7-443A-B9E3-FD989C490124}" dt="2024-01-24T09:18:29.070" v="11043" actId="20577"/>
        <pc:sldMkLst>
          <pc:docMk/>
          <pc:sldMk cId="3271929356" sldId="317"/>
        </pc:sldMkLst>
        <pc:spChg chg="add mod ord">
          <ac:chgData name="Antonio Daronzo" userId="cffb26b0-356e-4381-bb0c-ebb89a6179eb" providerId="ADAL" clId="{7BC2F7EF-F8D7-443A-B9E3-FD989C490124}" dt="2024-01-24T08:37:34.662" v="10673" actId="20577"/>
          <ac:spMkLst>
            <pc:docMk/>
            <pc:sldMk cId="3271929356" sldId="317"/>
            <ac:spMk id="3" creationId="{98DA3B68-6418-36F5-F092-7AB79ACC5825}"/>
          </ac:spMkLst>
        </pc:spChg>
        <pc:spChg chg="add del mod">
          <ac:chgData name="Antonio Daronzo" userId="cffb26b0-356e-4381-bb0c-ebb89a6179eb" providerId="ADAL" clId="{7BC2F7EF-F8D7-443A-B9E3-FD989C490124}" dt="2024-01-23T14:55:32.340" v="7985" actId="478"/>
          <ac:spMkLst>
            <pc:docMk/>
            <pc:sldMk cId="3271929356" sldId="317"/>
            <ac:spMk id="4" creationId="{08FC2F8D-A18C-ABB7-950A-DD7302554867}"/>
          </ac:spMkLst>
        </pc:spChg>
        <pc:spChg chg="add mod">
          <ac:chgData name="Antonio Daronzo" userId="cffb26b0-356e-4381-bb0c-ebb89a6179eb" providerId="ADAL" clId="{7BC2F7EF-F8D7-443A-B9E3-FD989C490124}" dt="2024-01-24T08:37:24.207" v="10655" actId="115"/>
          <ac:spMkLst>
            <pc:docMk/>
            <pc:sldMk cId="3271929356" sldId="317"/>
            <ac:spMk id="5" creationId="{9CBFA849-BDD5-F85A-283F-F9E57F362276}"/>
          </ac:spMkLst>
        </pc:spChg>
        <pc:spChg chg="add del mod">
          <ac:chgData name="Antonio Daronzo" userId="cffb26b0-356e-4381-bb0c-ebb89a6179eb" providerId="ADAL" clId="{7BC2F7EF-F8D7-443A-B9E3-FD989C490124}" dt="2024-01-23T15:18:53.256" v="8896" actId="478"/>
          <ac:spMkLst>
            <pc:docMk/>
            <pc:sldMk cId="3271929356" sldId="317"/>
            <ac:spMk id="6" creationId="{F33158AC-3CEF-52C2-79DB-3CE60F854772}"/>
          </ac:spMkLst>
        </pc:spChg>
        <pc:spChg chg="mod">
          <ac:chgData name="Antonio Daronzo" userId="cffb26b0-356e-4381-bb0c-ebb89a6179eb" providerId="ADAL" clId="{7BC2F7EF-F8D7-443A-B9E3-FD989C490124}" dt="2024-01-24T09:18:22.714" v="11024" actId="20577"/>
          <ac:spMkLst>
            <pc:docMk/>
            <pc:sldMk cId="3271929356" sldId="317"/>
            <ac:spMk id="7" creationId="{10529F58-5E2C-E272-6A60-3E0F6E5705A3}"/>
          </ac:spMkLst>
        </pc:spChg>
        <pc:spChg chg="del mod">
          <ac:chgData name="Antonio Daronzo" userId="cffb26b0-356e-4381-bb0c-ebb89a6179eb" providerId="ADAL" clId="{7BC2F7EF-F8D7-443A-B9E3-FD989C490124}" dt="2024-01-23T14:53:50.397" v="7921" actId="478"/>
          <ac:spMkLst>
            <pc:docMk/>
            <pc:sldMk cId="3271929356" sldId="317"/>
            <ac:spMk id="8" creationId="{616F1DAC-1EF8-620C-E948-F114635D0432}"/>
          </ac:spMkLst>
        </pc:spChg>
        <pc:spChg chg="add mod">
          <ac:chgData name="Antonio Daronzo" userId="cffb26b0-356e-4381-bb0c-ebb89a6179eb" providerId="ADAL" clId="{7BC2F7EF-F8D7-443A-B9E3-FD989C490124}" dt="2024-01-23T15:21:22.575" v="8926" actId="20577"/>
          <ac:spMkLst>
            <pc:docMk/>
            <pc:sldMk cId="3271929356" sldId="317"/>
            <ac:spMk id="9" creationId="{35E63802-B1BA-2DB2-9887-B4AA4BC447E3}"/>
          </ac:spMkLst>
        </pc:spChg>
        <pc:spChg chg="add mod">
          <ac:chgData name="Antonio Daronzo" userId="cffb26b0-356e-4381-bb0c-ebb89a6179eb" providerId="ADAL" clId="{7BC2F7EF-F8D7-443A-B9E3-FD989C490124}" dt="2024-01-24T08:38:28.906" v="10695" actId="20577"/>
          <ac:spMkLst>
            <pc:docMk/>
            <pc:sldMk cId="3271929356" sldId="317"/>
            <ac:spMk id="10" creationId="{8C551DDD-58CD-30BD-8247-D7F81AFEB22E}"/>
          </ac:spMkLst>
        </pc:spChg>
        <pc:spChg chg="mod">
          <ac:chgData name="Antonio Daronzo" userId="cffb26b0-356e-4381-bb0c-ebb89a6179eb" providerId="ADAL" clId="{7BC2F7EF-F8D7-443A-B9E3-FD989C490124}" dt="2024-01-24T09:18:29.070" v="11043" actId="20577"/>
          <ac:spMkLst>
            <pc:docMk/>
            <pc:sldMk cId="3271929356" sldId="317"/>
            <ac:spMk id="11" creationId="{50A93C18-C99D-406E-B558-BEDC7F17ECF1}"/>
          </ac:spMkLst>
        </pc:spChg>
        <pc:spChg chg="del">
          <ac:chgData name="Antonio Daronzo" userId="cffb26b0-356e-4381-bb0c-ebb89a6179eb" providerId="ADAL" clId="{7BC2F7EF-F8D7-443A-B9E3-FD989C490124}" dt="2024-01-23T12:25:49.479" v="4638" actId="478"/>
          <ac:spMkLst>
            <pc:docMk/>
            <pc:sldMk cId="3271929356" sldId="317"/>
            <ac:spMk id="14" creationId="{21548463-E6AF-BDAB-9149-449611CFACEB}"/>
          </ac:spMkLst>
        </pc:spChg>
        <pc:spChg chg="del">
          <ac:chgData name="Antonio Daronzo" userId="cffb26b0-356e-4381-bb0c-ebb89a6179eb" providerId="ADAL" clId="{7BC2F7EF-F8D7-443A-B9E3-FD989C490124}" dt="2024-01-23T12:22:20.166" v="4565" actId="478"/>
          <ac:spMkLst>
            <pc:docMk/>
            <pc:sldMk cId="3271929356" sldId="317"/>
            <ac:spMk id="15" creationId="{DAB2689E-F335-5EEF-CC85-9FEB1AD4ADDE}"/>
          </ac:spMkLst>
        </pc:spChg>
        <pc:spChg chg="del">
          <ac:chgData name="Antonio Daronzo" userId="cffb26b0-356e-4381-bb0c-ebb89a6179eb" providerId="ADAL" clId="{7BC2F7EF-F8D7-443A-B9E3-FD989C490124}" dt="2024-01-23T12:22:21.558" v="4566" actId="478"/>
          <ac:spMkLst>
            <pc:docMk/>
            <pc:sldMk cId="3271929356" sldId="317"/>
            <ac:spMk id="16" creationId="{15D1FC17-F592-8AA7-8455-19337AE63DDA}"/>
          </ac:spMkLst>
        </pc:spChg>
        <pc:cxnChg chg="add mod ord">
          <ac:chgData name="Antonio Daronzo" userId="cffb26b0-356e-4381-bb0c-ebb89a6179eb" providerId="ADAL" clId="{7BC2F7EF-F8D7-443A-B9E3-FD989C490124}" dt="2024-01-23T15:20:12.996" v="8914" actId="14100"/>
          <ac:cxnSpMkLst>
            <pc:docMk/>
            <pc:sldMk cId="3271929356" sldId="317"/>
            <ac:cxnSpMk id="13" creationId="{4E02B791-E433-381E-CA66-336958B06A7E}"/>
          </ac:cxnSpMkLst>
        </pc:cxnChg>
        <pc:cxnChg chg="add mod ord">
          <ac:chgData name="Antonio Daronzo" userId="cffb26b0-356e-4381-bb0c-ebb89a6179eb" providerId="ADAL" clId="{7BC2F7EF-F8D7-443A-B9E3-FD989C490124}" dt="2024-01-23T15:20:17.288" v="8915" actId="14100"/>
          <ac:cxnSpMkLst>
            <pc:docMk/>
            <pc:sldMk cId="3271929356" sldId="317"/>
            <ac:cxnSpMk id="15" creationId="{536B44DD-A196-BA7D-A1E3-39BCB46F2656}"/>
          </ac:cxnSpMkLst>
        </pc:cxnChg>
      </pc:sldChg>
      <pc:sldChg chg="addSp modSp add del mod ord">
        <pc:chgData name="Antonio Daronzo" userId="cffb26b0-356e-4381-bb0c-ebb89a6179eb" providerId="ADAL" clId="{7BC2F7EF-F8D7-443A-B9E3-FD989C490124}" dt="2024-01-24T10:06:14.953" v="12422" actId="47"/>
        <pc:sldMkLst>
          <pc:docMk/>
          <pc:sldMk cId="636792317" sldId="318"/>
        </pc:sldMkLst>
        <pc:spChg chg="add mod">
          <ac:chgData name="Antonio Daronzo" userId="cffb26b0-356e-4381-bb0c-ebb89a6179eb" providerId="ADAL" clId="{7BC2F7EF-F8D7-443A-B9E3-FD989C490124}" dt="2024-01-23T15:27:17.051" v="9099" actId="1076"/>
          <ac:spMkLst>
            <pc:docMk/>
            <pc:sldMk cId="636792317" sldId="318"/>
            <ac:spMk id="5" creationId="{3FA22553-C2CF-39A7-5CF4-A9E00C760CCB}"/>
          </ac:spMkLst>
        </pc:spChg>
      </pc:sldChg>
      <pc:sldChg chg="addSp delSp modSp add mod ord">
        <pc:chgData name="Antonio Daronzo" userId="cffb26b0-356e-4381-bb0c-ebb89a6179eb" providerId="ADAL" clId="{7BC2F7EF-F8D7-443A-B9E3-FD989C490124}" dt="2024-01-24T09:57:26.425" v="12243" actId="115"/>
        <pc:sldMkLst>
          <pc:docMk/>
          <pc:sldMk cId="2808278144" sldId="319"/>
        </pc:sldMkLst>
        <pc:spChg chg="add mod">
          <ac:chgData name="Antonio Daronzo" userId="cffb26b0-356e-4381-bb0c-ebb89a6179eb" providerId="ADAL" clId="{7BC2F7EF-F8D7-443A-B9E3-FD989C490124}" dt="2024-01-24T09:32:21.788" v="11432" actId="1076"/>
          <ac:spMkLst>
            <pc:docMk/>
            <pc:sldMk cId="2808278144" sldId="319"/>
            <ac:spMk id="3" creationId="{0371D40C-5E04-08B8-BF1C-0360C7CB8AF1}"/>
          </ac:spMkLst>
        </pc:spChg>
        <pc:spChg chg="del">
          <ac:chgData name="Antonio Daronzo" userId="cffb26b0-356e-4381-bb0c-ebb89a6179eb" providerId="ADAL" clId="{7BC2F7EF-F8D7-443A-B9E3-FD989C490124}" dt="2024-01-23T15:25:21.383" v="9044" actId="478"/>
          <ac:spMkLst>
            <pc:docMk/>
            <pc:sldMk cId="2808278144" sldId="319"/>
            <ac:spMk id="3" creationId="{98DA3B68-6418-36F5-F092-7AB79ACC5825}"/>
          </ac:spMkLst>
        </pc:spChg>
        <pc:spChg chg="add mod">
          <ac:chgData name="Antonio Daronzo" userId="cffb26b0-356e-4381-bb0c-ebb89a6179eb" providerId="ADAL" clId="{7BC2F7EF-F8D7-443A-B9E3-FD989C490124}" dt="2024-01-24T09:37:20.502" v="11599" actId="1076"/>
          <ac:spMkLst>
            <pc:docMk/>
            <pc:sldMk cId="2808278144" sldId="319"/>
            <ac:spMk id="4" creationId="{94F965AB-721A-4F91-40F2-56E581F1B9E3}"/>
          </ac:spMkLst>
        </pc:spChg>
        <pc:spChg chg="add mod">
          <ac:chgData name="Antonio Daronzo" userId="cffb26b0-356e-4381-bb0c-ebb89a6179eb" providerId="ADAL" clId="{7BC2F7EF-F8D7-443A-B9E3-FD989C490124}" dt="2024-01-24T09:32:30.051" v="11434"/>
          <ac:spMkLst>
            <pc:docMk/>
            <pc:sldMk cId="2808278144" sldId="319"/>
            <ac:spMk id="5" creationId="{914ECDC7-A946-3E9E-C64E-0B107E103402}"/>
          </ac:spMkLst>
        </pc:spChg>
        <pc:spChg chg="del">
          <ac:chgData name="Antonio Daronzo" userId="cffb26b0-356e-4381-bb0c-ebb89a6179eb" providerId="ADAL" clId="{7BC2F7EF-F8D7-443A-B9E3-FD989C490124}" dt="2024-01-23T15:22:12.551" v="8929" actId="478"/>
          <ac:spMkLst>
            <pc:docMk/>
            <pc:sldMk cId="2808278144" sldId="319"/>
            <ac:spMk id="5" creationId="{9CBFA849-BDD5-F85A-283F-F9E57F362276}"/>
          </ac:spMkLst>
        </pc:spChg>
        <pc:spChg chg="add del mod">
          <ac:chgData name="Antonio Daronzo" userId="cffb26b0-356e-4381-bb0c-ebb89a6179eb" providerId="ADAL" clId="{7BC2F7EF-F8D7-443A-B9E3-FD989C490124}" dt="2024-01-23T15:27:21.422" v="9100" actId="478"/>
          <ac:spMkLst>
            <pc:docMk/>
            <pc:sldMk cId="2808278144" sldId="319"/>
            <ac:spMk id="6" creationId="{5CF72EB2-3AF2-69AE-96D2-DC9990B33CB8}"/>
          </ac:spMkLst>
        </pc:spChg>
        <pc:spChg chg="add mod ord">
          <ac:chgData name="Antonio Daronzo" userId="cffb26b0-356e-4381-bb0c-ebb89a6179eb" providerId="ADAL" clId="{7BC2F7EF-F8D7-443A-B9E3-FD989C490124}" dt="2024-01-24T09:42:22.959" v="11621" actId="166"/>
          <ac:spMkLst>
            <pc:docMk/>
            <pc:sldMk cId="2808278144" sldId="319"/>
            <ac:spMk id="6" creationId="{EF532574-A215-56D7-D6B3-348EDC4E854A}"/>
          </ac:spMkLst>
        </pc:spChg>
        <pc:spChg chg="del mod">
          <ac:chgData name="Antonio Daronzo" userId="cffb26b0-356e-4381-bb0c-ebb89a6179eb" providerId="ADAL" clId="{7BC2F7EF-F8D7-443A-B9E3-FD989C490124}" dt="2024-01-24T09:37:40.803" v="11603" actId="478"/>
          <ac:spMkLst>
            <pc:docMk/>
            <pc:sldMk cId="2808278144" sldId="319"/>
            <ac:spMk id="7" creationId="{10529F58-5E2C-E272-6A60-3E0F6E5705A3}"/>
          </ac:spMkLst>
        </pc:spChg>
        <pc:spChg chg="add mod">
          <ac:chgData name="Antonio Daronzo" userId="cffb26b0-356e-4381-bb0c-ebb89a6179eb" providerId="ADAL" clId="{7BC2F7EF-F8D7-443A-B9E3-FD989C490124}" dt="2024-01-24T09:56:09.513" v="12079" actId="207"/>
          <ac:spMkLst>
            <pc:docMk/>
            <pc:sldMk cId="2808278144" sldId="319"/>
            <ac:spMk id="8" creationId="{9FC1D248-93C4-1711-C306-ECA7D2885A3E}"/>
          </ac:spMkLst>
        </pc:spChg>
        <pc:spChg chg="del mod">
          <ac:chgData name="Antonio Daronzo" userId="cffb26b0-356e-4381-bb0c-ebb89a6179eb" providerId="ADAL" clId="{7BC2F7EF-F8D7-443A-B9E3-FD989C490124}" dt="2024-01-24T09:35:27.938" v="11513" actId="478"/>
          <ac:spMkLst>
            <pc:docMk/>
            <pc:sldMk cId="2808278144" sldId="319"/>
            <ac:spMk id="9" creationId="{35E63802-B1BA-2DB2-9887-B4AA4BC447E3}"/>
          </ac:spMkLst>
        </pc:spChg>
        <pc:spChg chg="del">
          <ac:chgData name="Antonio Daronzo" userId="cffb26b0-356e-4381-bb0c-ebb89a6179eb" providerId="ADAL" clId="{7BC2F7EF-F8D7-443A-B9E3-FD989C490124}" dt="2024-01-23T15:25:24.455" v="9047" actId="478"/>
          <ac:spMkLst>
            <pc:docMk/>
            <pc:sldMk cId="2808278144" sldId="319"/>
            <ac:spMk id="10" creationId="{8C551DDD-58CD-30BD-8247-D7F81AFEB22E}"/>
          </ac:spMkLst>
        </pc:spChg>
        <pc:spChg chg="add mod">
          <ac:chgData name="Antonio Daronzo" userId="cffb26b0-356e-4381-bb0c-ebb89a6179eb" providerId="ADAL" clId="{7BC2F7EF-F8D7-443A-B9E3-FD989C490124}" dt="2024-01-24T09:37:48.535" v="11607" actId="404"/>
          <ac:spMkLst>
            <pc:docMk/>
            <pc:sldMk cId="2808278144" sldId="319"/>
            <ac:spMk id="10" creationId="{9516832D-13D1-DC17-3ABD-6F030DD9CAD4}"/>
          </ac:spMkLst>
        </pc:spChg>
        <pc:spChg chg="del">
          <ac:chgData name="Antonio Daronzo" userId="cffb26b0-356e-4381-bb0c-ebb89a6179eb" providerId="ADAL" clId="{7BC2F7EF-F8D7-443A-B9E3-FD989C490124}" dt="2024-01-24T09:32:28.669" v="11433" actId="478"/>
          <ac:spMkLst>
            <pc:docMk/>
            <pc:sldMk cId="2808278144" sldId="319"/>
            <ac:spMk id="11" creationId="{50A93C18-C99D-406E-B558-BEDC7F17ECF1}"/>
          </ac:spMkLst>
        </pc:spChg>
        <pc:spChg chg="add del mod">
          <ac:chgData name="Antonio Daronzo" userId="cffb26b0-356e-4381-bb0c-ebb89a6179eb" providerId="ADAL" clId="{7BC2F7EF-F8D7-443A-B9E3-FD989C490124}" dt="2024-01-24T09:55:32.047" v="12077" actId="478"/>
          <ac:spMkLst>
            <pc:docMk/>
            <pc:sldMk cId="2808278144" sldId="319"/>
            <ac:spMk id="16" creationId="{E459A47E-16C2-17DB-10E9-4246E68C75EB}"/>
          </ac:spMkLst>
        </pc:spChg>
        <pc:spChg chg="add mod">
          <ac:chgData name="Antonio Daronzo" userId="cffb26b0-356e-4381-bb0c-ebb89a6179eb" providerId="ADAL" clId="{7BC2F7EF-F8D7-443A-B9E3-FD989C490124}" dt="2024-01-24T09:57:26.425" v="12243" actId="115"/>
          <ac:spMkLst>
            <pc:docMk/>
            <pc:sldMk cId="2808278144" sldId="319"/>
            <ac:spMk id="21" creationId="{A198D3C6-D0EC-74EC-D5E0-82E5F98A7CAD}"/>
          </ac:spMkLst>
        </pc:spChg>
        <pc:cxnChg chg="add mod">
          <ac:chgData name="Antonio Daronzo" userId="cffb26b0-356e-4381-bb0c-ebb89a6179eb" providerId="ADAL" clId="{7BC2F7EF-F8D7-443A-B9E3-FD989C490124}" dt="2024-01-24T09:42:26.792" v="11622" actId="14100"/>
          <ac:cxnSpMkLst>
            <pc:docMk/>
            <pc:sldMk cId="2808278144" sldId="319"/>
            <ac:cxnSpMk id="12" creationId="{B6250A8A-B9D9-0154-0FD4-5B20610DAAAC}"/>
          </ac:cxnSpMkLst>
        </pc:cxnChg>
        <pc:cxnChg chg="add mod">
          <ac:chgData name="Antonio Daronzo" userId="cffb26b0-356e-4381-bb0c-ebb89a6179eb" providerId="ADAL" clId="{7BC2F7EF-F8D7-443A-B9E3-FD989C490124}" dt="2024-01-24T09:38:00.238" v="11610" actId="14100"/>
          <ac:cxnSpMkLst>
            <pc:docMk/>
            <pc:sldMk cId="2808278144" sldId="319"/>
            <ac:cxnSpMk id="13" creationId="{46EFA958-2DA5-670A-39C1-421F08832FF7}"/>
          </ac:cxnSpMkLst>
        </pc:cxnChg>
        <pc:cxnChg chg="del">
          <ac:chgData name="Antonio Daronzo" userId="cffb26b0-356e-4381-bb0c-ebb89a6179eb" providerId="ADAL" clId="{7BC2F7EF-F8D7-443A-B9E3-FD989C490124}" dt="2024-01-23T15:25:22.487" v="9045" actId="478"/>
          <ac:cxnSpMkLst>
            <pc:docMk/>
            <pc:sldMk cId="2808278144" sldId="319"/>
            <ac:cxnSpMk id="13" creationId="{4E02B791-E433-381E-CA66-336958B06A7E}"/>
          </ac:cxnSpMkLst>
        </pc:cxnChg>
        <pc:cxnChg chg="add mod">
          <ac:chgData name="Antonio Daronzo" userId="cffb26b0-356e-4381-bb0c-ebb89a6179eb" providerId="ADAL" clId="{7BC2F7EF-F8D7-443A-B9E3-FD989C490124}" dt="2024-01-24T09:38:08.233" v="11613" actId="1076"/>
          <ac:cxnSpMkLst>
            <pc:docMk/>
            <pc:sldMk cId="2808278144" sldId="319"/>
            <ac:cxnSpMk id="15" creationId="{05C7AAD8-5D96-1E1D-31A9-73CAA204A7CA}"/>
          </ac:cxnSpMkLst>
        </pc:cxnChg>
        <pc:cxnChg chg="del">
          <ac:chgData name="Antonio Daronzo" userId="cffb26b0-356e-4381-bb0c-ebb89a6179eb" providerId="ADAL" clId="{7BC2F7EF-F8D7-443A-B9E3-FD989C490124}" dt="2024-01-23T15:25:23.359" v="9046" actId="478"/>
          <ac:cxnSpMkLst>
            <pc:docMk/>
            <pc:sldMk cId="2808278144" sldId="319"/>
            <ac:cxnSpMk id="15" creationId="{536B44DD-A196-BA7D-A1E3-39BCB46F2656}"/>
          </ac:cxnSpMkLst>
        </pc:cxnChg>
        <pc:cxnChg chg="add del mod">
          <ac:chgData name="Antonio Daronzo" userId="cffb26b0-356e-4381-bb0c-ebb89a6179eb" providerId="ADAL" clId="{7BC2F7EF-F8D7-443A-B9E3-FD989C490124}" dt="2024-01-24T09:52:27.078" v="11946" actId="478"/>
          <ac:cxnSpMkLst>
            <pc:docMk/>
            <pc:sldMk cId="2808278144" sldId="319"/>
            <ac:cxnSpMk id="19" creationId="{56BB369C-33FB-222C-F8A4-D0749AB9BA7C}"/>
          </ac:cxnSpMkLst>
        </pc:cxnChg>
      </pc:sldChg>
      <pc:sldChg chg="addSp delSp modSp add mod ord">
        <pc:chgData name="Antonio Daronzo" userId="cffb26b0-356e-4381-bb0c-ebb89a6179eb" providerId="ADAL" clId="{7BC2F7EF-F8D7-443A-B9E3-FD989C490124}" dt="2024-01-24T10:06:07.944" v="12421"/>
        <pc:sldMkLst>
          <pc:docMk/>
          <pc:sldMk cId="3482853344" sldId="320"/>
        </pc:sldMkLst>
        <pc:spChg chg="del">
          <ac:chgData name="Antonio Daronzo" userId="cffb26b0-356e-4381-bb0c-ebb89a6179eb" providerId="ADAL" clId="{7BC2F7EF-F8D7-443A-B9E3-FD989C490124}" dt="2024-01-23T16:17:33.902" v="10212" actId="478"/>
          <ac:spMkLst>
            <pc:docMk/>
            <pc:sldMk cId="3482853344" sldId="320"/>
            <ac:spMk id="4" creationId="{C6AB7D34-65FF-612F-350E-B6D0B3C0A39C}"/>
          </ac:spMkLst>
        </pc:spChg>
        <pc:spChg chg="del mod">
          <ac:chgData name="Antonio Daronzo" userId="cffb26b0-356e-4381-bb0c-ebb89a6179eb" providerId="ADAL" clId="{7BC2F7EF-F8D7-443A-B9E3-FD989C490124}" dt="2024-01-23T16:17:33.016" v="10211" actId="478"/>
          <ac:spMkLst>
            <pc:docMk/>
            <pc:sldMk cId="3482853344" sldId="320"/>
            <ac:spMk id="10" creationId="{A97E28FE-1353-F17E-B129-812954A5684D}"/>
          </ac:spMkLst>
        </pc:spChg>
        <pc:spChg chg="mod">
          <ac:chgData name="Antonio Daronzo" userId="cffb26b0-356e-4381-bb0c-ebb89a6179eb" providerId="ADAL" clId="{7BC2F7EF-F8D7-443A-B9E3-FD989C490124}" dt="2024-01-23T16:17:29.677" v="10209" actId="20577"/>
          <ac:spMkLst>
            <pc:docMk/>
            <pc:sldMk cId="3482853344" sldId="320"/>
            <ac:spMk id="11" creationId="{50A93C18-C99D-406E-B558-BEDC7F17ECF1}"/>
          </ac:spMkLst>
        </pc:spChg>
        <pc:graphicFrameChg chg="add mod modGraphic">
          <ac:chgData name="Antonio Daronzo" userId="cffb26b0-356e-4381-bb0c-ebb89a6179eb" providerId="ADAL" clId="{7BC2F7EF-F8D7-443A-B9E3-FD989C490124}" dt="2024-01-24T10:04:44.314" v="12338" actId="20577"/>
          <ac:graphicFrameMkLst>
            <pc:docMk/>
            <pc:sldMk cId="3482853344" sldId="320"/>
            <ac:graphicFrameMk id="3" creationId="{435C6CEE-5B5A-770C-7EA2-6C07C5591E6F}"/>
          </ac:graphicFrameMkLst>
        </pc:graphicFrameChg>
      </pc:sldChg>
      <pc:sldChg chg="modSp add del mod">
        <pc:chgData name="Antonio Daronzo" userId="cffb26b0-356e-4381-bb0c-ebb89a6179eb" providerId="ADAL" clId="{7BC2F7EF-F8D7-443A-B9E3-FD989C490124}" dt="2024-01-24T09:33:59.466" v="11438" actId="47"/>
        <pc:sldMkLst>
          <pc:docMk/>
          <pc:sldMk cId="3069551717" sldId="321"/>
        </pc:sldMkLst>
        <pc:spChg chg="mod">
          <ac:chgData name="Antonio Daronzo" userId="cffb26b0-356e-4381-bb0c-ebb89a6179eb" providerId="ADAL" clId="{7BC2F7EF-F8D7-443A-B9E3-FD989C490124}" dt="2024-01-23T16:47:42.234" v="10633" actId="20577"/>
          <ac:spMkLst>
            <pc:docMk/>
            <pc:sldMk cId="3069551717" sldId="321"/>
            <ac:spMk id="4" creationId="{C6AB7D34-65FF-612F-350E-B6D0B3C0A39C}"/>
          </ac:spMkLst>
        </pc:spChg>
        <pc:spChg chg="mod">
          <ac:chgData name="Antonio Daronzo" userId="cffb26b0-356e-4381-bb0c-ebb89a6179eb" providerId="ADAL" clId="{7BC2F7EF-F8D7-443A-B9E3-FD989C490124}" dt="2024-01-23T16:47:48.548" v="10635" actId="6549"/>
          <ac:spMkLst>
            <pc:docMk/>
            <pc:sldMk cId="3069551717" sldId="321"/>
            <ac:spMk id="10" creationId="{A97E28FE-1353-F17E-B129-812954A5684D}"/>
          </ac:spMkLst>
        </pc:spChg>
        <pc:spChg chg="mod">
          <ac:chgData name="Antonio Daronzo" userId="cffb26b0-356e-4381-bb0c-ebb89a6179eb" providerId="ADAL" clId="{7BC2F7EF-F8D7-443A-B9E3-FD989C490124}" dt="2024-01-23T16:47:18.081" v="10565" actId="20577"/>
          <ac:spMkLst>
            <pc:docMk/>
            <pc:sldMk cId="3069551717" sldId="321"/>
            <ac:spMk id="11" creationId="{50A93C18-C99D-406E-B558-BEDC7F17ECF1}"/>
          </ac:spMkLst>
        </pc:spChg>
      </pc:sldChg>
      <pc:sldChg chg="addSp delSp modSp add mod">
        <pc:chgData name="Antonio Daronzo" userId="cffb26b0-356e-4381-bb0c-ebb89a6179eb" providerId="ADAL" clId="{7BC2F7EF-F8D7-443A-B9E3-FD989C490124}" dt="2024-01-24T09:18:55.604" v="11049" actId="20577"/>
        <pc:sldMkLst>
          <pc:docMk/>
          <pc:sldMk cId="724399555" sldId="322"/>
        </pc:sldMkLst>
        <pc:spChg chg="mod">
          <ac:chgData name="Antonio Daronzo" userId="cffb26b0-356e-4381-bb0c-ebb89a6179eb" providerId="ADAL" clId="{7BC2F7EF-F8D7-443A-B9E3-FD989C490124}" dt="2024-01-24T08:41:53.071" v="10888" actId="20577"/>
          <ac:spMkLst>
            <pc:docMk/>
            <pc:sldMk cId="724399555" sldId="322"/>
            <ac:spMk id="3" creationId="{98DA3B68-6418-36F5-F092-7AB79ACC5825}"/>
          </ac:spMkLst>
        </pc:spChg>
        <pc:spChg chg="add mod">
          <ac:chgData name="Antonio Daronzo" userId="cffb26b0-356e-4381-bb0c-ebb89a6179eb" providerId="ADAL" clId="{7BC2F7EF-F8D7-443A-B9E3-FD989C490124}" dt="2024-01-24T09:18:37.678" v="11045"/>
          <ac:spMkLst>
            <pc:docMk/>
            <pc:sldMk cId="724399555" sldId="322"/>
            <ac:spMk id="4" creationId="{17B8D043-7EF2-2CF8-4413-470F5A166A4C}"/>
          </ac:spMkLst>
        </pc:spChg>
        <pc:spChg chg="del">
          <ac:chgData name="Antonio Daronzo" userId="cffb26b0-356e-4381-bb0c-ebb89a6179eb" providerId="ADAL" clId="{7BC2F7EF-F8D7-443A-B9E3-FD989C490124}" dt="2024-01-24T08:40:22.413" v="10698" actId="478"/>
          <ac:spMkLst>
            <pc:docMk/>
            <pc:sldMk cId="724399555" sldId="322"/>
            <ac:spMk id="5" creationId="{9CBFA849-BDD5-F85A-283F-F9E57F362276}"/>
          </ac:spMkLst>
        </pc:spChg>
        <pc:spChg chg="mod">
          <ac:chgData name="Antonio Daronzo" userId="cffb26b0-356e-4381-bb0c-ebb89a6179eb" providerId="ADAL" clId="{7BC2F7EF-F8D7-443A-B9E3-FD989C490124}" dt="2024-01-24T09:18:55.604" v="11049" actId="20577"/>
          <ac:spMkLst>
            <pc:docMk/>
            <pc:sldMk cId="724399555" sldId="322"/>
            <ac:spMk id="7" creationId="{10529F58-5E2C-E272-6A60-3E0F6E5705A3}"/>
          </ac:spMkLst>
        </pc:spChg>
        <pc:spChg chg="mod">
          <ac:chgData name="Antonio Daronzo" userId="cffb26b0-356e-4381-bb0c-ebb89a6179eb" providerId="ADAL" clId="{7BC2F7EF-F8D7-443A-B9E3-FD989C490124}" dt="2024-01-24T08:43:42.898" v="11009" actId="114"/>
          <ac:spMkLst>
            <pc:docMk/>
            <pc:sldMk cId="724399555" sldId="322"/>
            <ac:spMk id="9" creationId="{35E63802-B1BA-2DB2-9887-B4AA4BC447E3}"/>
          </ac:spMkLst>
        </pc:spChg>
        <pc:spChg chg="mod">
          <ac:chgData name="Antonio Daronzo" userId="cffb26b0-356e-4381-bb0c-ebb89a6179eb" providerId="ADAL" clId="{7BC2F7EF-F8D7-443A-B9E3-FD989C490124}" dt="2024-01-24T08:42:55.044" v="10960" actId="113"/>
          <ac:spMkLst>
            <pc:docMk/>
            <pc:sldMk cId="724399555" sldId="322"/>
            <ac:spMk id="10" creationId="{8C551DDD-58CD-30BD-8247-D7F81AFEB22E}"/>
          </ac:spMkLst>
        </pc:spChg>
        <pc:spChg chg="del">
          <ac:chgData name="Antonio Daronzo" userId="cffb26b0-356e-4381-bb0c-ebb89a6179eb" providerId="ADAL" clId="{7BC2F7EF-F8D7-443A-B9E3-FD989C490124}" dt="2024-01-24T09:18:37.190" v="11044" actId="478"/>
          <ac:spMkLst>
            <pc:docMk/>
            <pc:sldMk cId="724399555" sldId="322"/>
            <ac:spMk id="11" creationId="{50A93C18-C99D-406E-B558-BEDC7F17ECF1}"/>
          </ac:spMkLst>
        </pc:spChg>
        <pc:cxnChg chg="mod">
          <ac:chgData name="Antonio Daronzo" userId="cffb26b0-356e-4381-bb0c-ebb89a6179eb" providerId="ADAL" clId="{7BC2F7EF-F8D7-443A-B9E3-FD989C490124}" dt="2024-01-24T08:41:59.358" v="10889" actId="1076"/>
          <ac:cxnSpMkLst>
            <pc:docMk/>
            <pc:sldMk cId="724399555" sldId="322"/>
            <ac:cxnSpMk id="13" creationId="{4E02B791-E433-381E-CA66-336958B06A7E}"/>
          </ac:cxnSpMkLst>
        </pc:cxnChg>
        <pc:cxnChg chg="mod">
          <ac:chgData name="Antonio Daronzo" userId="cffb26b0-356e-4381-bb0c-ebb89a6179eb" providerId="ADAL" clId="{7BC2F7EF-F8D7-443A-B9E3-FD989C490124}" dt="2024-01-24T08:41:59.358" v="10889" actId="1076"/>
          <ac:cxnSpMkLst>
            <pc:docMk/>
            <pc:sldMk cId="724399555" sldId="322"/>
            <ac:cxnSpMk id="15" creationId="{536B44DD-A196-BA7D-A1E3-39BCB46F2656}"/>
          </ac:cxnSpMkLst>
        </pc:cxnChg>
      </pc:sldChg>
      <pc:sldChg chg="addSp delSp modSp add mod ord">
        <pc:chgData name="Antonio Daronzo" userId="cffb26b0-356e-4381-bb0c-ebb89a6179eb" providerId="ADAL" clId="{7BC2F7EF-F8D7-443A-B9E3-FD989C490124}" dt="2024-01-24T09:33:05.176" v="11437"/>
        <pc:sldMkLst>
          <pc:docMk/>
          <pc:sldMk cId="1511021753" sldId="323"/>
        </pc:sldMkLst>
        <pc:spChg chg="mod">
          <ac:chgData name="Antonio Daronzo" userId="cffb26b0-356e-4381-bb0c-ebb89a6179eb" providerId="ADAL" clId="{7BC2F7EF-F8D7-443A-B9E3-FD989C490124}" dt="2024-01-24T09:29:04.409" v="11420" actId="1076"/>
          <ac:spMkLst>
            <pc:docMk/>
            <pc:sldMk cId="1511021753" sldId="323"/>
            <ac:spMk id="3" creationId="{98DA3B68-6418-36F5-F092-7AB79ACC5825}"/>
          </ac:spMkLst>
        </pc:spChg>
        <pc:spChg chg="add mod">
          <ac:chgData name="Antonio Daronzo" userId="cffb26b0-356e-4381-bb0c-ebb89a6179eb" providerId="ADAL" clId="{7BC2F7EF-F8D7-443A-B9E3-FD989C490124}" dt="2024-01-24T09:18:44.341" v="11047"/>
          <ac:spMkLst>
            <pc:docMk/>
            <pc:sldMk cId="1511021753" sldId="323"/>
            <ac:spMk id="4" creationId="{FA546ABF-FBF3-C1D8-7BBB-D3296823E7B2}"/>
          </ac:spMkLst>
        </pc:spChg>
        <pc:spChg chg="add mod">
          <ac:chgData name="Antonio Daronzo" userId="cffb26b0-356e-4381-bb0c-ebb89a6179eb" providerId="ADAL" clId="{7BC2F7EF-F8D7-443A-B9E3-FD989C490124}" dt="2024-01-24T09:29:06.214" v="11421" actId="1076"/>
          <ac:spMkLst>
            <pc:docMk/>
            <pc:sldMk cId="1511021753" sldId="323"/>
            <ac:spMk id="5" creationId="{1F6840F7-D164-6807-D6E7-BDFB938198DC}"/>
          </ac:spMkLst>
        </pc:spChg>
        <pc:spChg chg="add mod">
          <ac:chgData name="Antonio Daronzo" userId="cffb26b0-356e-4381-bb0c-ebb89a6179eb" providerId="ADAL" clId="{7BC2F7EF-F8D7-443A-B9E3-FD989C490124}" dt="2024-01-24T09:29:16.314" v="11423" actId="1076"/>
          <ac:spMkLst>
            <pc:docMk/>
            <pc:sldMk cId="1511021753" sldId="323"/>
            <ac:spMk id="6" creationId="{5FE62FC1-1F27-F0EB-36C6-BCA5757975AA}"/>
          </ac:spMkLst>
        </pc:spChg>
        <pc:spChg chg="mod">
          <ac:chgData name="Antonio Daronzo" userId="cffb26b0-356e-4381-bb0c-ebb89a6179eb" providerId="ADAL" clId="{7BC2F7EF-F8D7-443A-B9E3-FD989C490124}" dt="2024-01-24T09:18:47.203" v="11048" actId="20577"/>
          <ac:spMkLst>
            <pc:docMk/>
            <pc:sldMk cId="1511021753" sldId="323"/>
            <ac:spMk id="7" creationId="{10529F58-5E2C-E272-6A60-3E0F6E5705A3}"/>
          </ac:spMkLst>
        </pc:spChg>
        <pc:spChg chg="del">
          <ac:chgData name="Antonio Daronzo" userId="cffb26b0-356e-4381-bb0c-ebb89a6179eb" providerId="ADAL" clId="{7BC2F7EF-F8D7-443A-B9E3-FD989C490124}" dt="2024-01-24T09:25:06.684" v="11243" actId="478"/>
          <ac:spMkLst>
            <pc:docMk/>
            <pc:sldMk cId="1511021753" sldId="323"/>
            <ac:spMk id="9" creationId="{35E63802-B1BA-2DB2-9887-B4AA4BC447E3}"/>
          </ac:spMkLst>
        </pc:spChg>
        <pc:spChg chg="mod">
          <ac:chgData name="Antonio Daronzo" userId="cffb26b0-356e-4381-bb0c-ebb89a6179eb" providerId="ADAL" clId="{7BC2F7EF-F8D7-443A-B9E3-FD989C490124}" dt="2024-01-24T09:29:09.644" v="11422" actId="1076"/>
          <ac:spMkLst>
            <pc:docMk/>
            <pc:sldMk cId="1511021753" sldId="323"/>
            <ac:spMk id="10" creationId="{8C551DDD-58CD-30BD-8247-D7F81AFEB22E}"/>
          </ac:spMkLst>
        </pc:spChg>
        <pc:spChg chg="del">
          <ac:chgData name="Antonio Daronzo" userId="cffb26b0-356e-4381-bb0c-ebb89a6179eb" providerId="ADAL" clId="{7BC2F7EF-F8D7-443A-B9E3-FD989C490124}" dt="2024-01-24T09:18:43.975" v="11046" actId="478"/>
          <ac:spMkLst>
            <pc:docMk/>
            <pc:sldMk cId="1511021753" sldId="323"/>
            <ac:spMk id="11" creationId="{50A93C18-C99D-406E-B558-BEDC7F17ECF1}"/>
          </ac:spMkLst>
        </pc:spChg>
        <pc:spChg chg="add del">
          <ac:chgData name="Antonio Daronzo" userId="cffb26b0-356e-4381-bb0c-ebb89a6179eb" providerId="ADAL" clId="{7BC2F7EF-F8D7-443A-B9E3-FD989C490124}" dt="2024-01-24T09:28:11.184" v="11395" actId="22"/>
          <ac:spMkLst>
            <pc:docMk/>
            <pc:sldMk cId="1511021753" sldId="323"/>
            <ac:spMk id="12" creationId="{E3247D25-9315-CC87-7F7F-9E26BF3F0E60}"/>
          </ac:spMkLst>
        </pc:spChg>
        <pc:spChg chg="add mod">
          <ac:chgData name="Antonio Daronzo" userId="cffb26b0-356e-4381-bb0c-ebb89a6179eb" providerId="ADAL" clId="{7BC2F7EF-F8D7-443A-B9E3-FD989C490124}" dt="2024-01-24T09:29:41.781" v="11427" actId="404"/>
          <ac:spMkLst>
            <pc:docMk/>
            <pc:sldMk cId="1511021753" sldId="323"/>
            <ac:spMk id="16" creationId="{AAB58F8B-1F41-E94B-0E9E-CE4611ECB3EC}"/>
          </ac:spMkLst>
        </pc:spChg>
        <pc:cxnChg chg="del">
          <ac:chgData name="Antonio Daronzo" userId="cffb26b0-356e-4381-bb0c-ebb89a6179eb" providerId="ADAL" clId="{7BC2F7EF-F8D7-443A-B9E3-FD989C490124}" dt="2024-01-24T09:23:16.336" v="11187" actId="478"/>
          <ac:cxnSpMkLst>
            <pc:docMk/>
            <pc:sldMk cId="1511021753" sldId="323"/>
            <ac:cxnSpMk id="13" creationId="{4E02B791-E433-381E-CA66-336958B06A7E}"/>
          </ac:cxnSpMkLst>
        </pc:cxnChg>
        <pc:cxnChg chg="del">
          <ac:chgData name="Antonio Daronzo" userId="cffb26b0-356e-4381-bb0c-ebb89a6179eb" providerId="ADAL" clId="{7BC2F7EF-F8D7-443A-B9E3-FD989C490124}" dt="2024-01-24T09:24:38.952" v="11238" actId="478"/>
          <ac:cxnSpMkLst>
            <pc:docMk/>
            <pc:sldMk cId="1511021753" sldId="323"/>
            <ac:cxnSpMk id="15" creationId="{536B44DD-A196-BA7D-A1E3-39BCB46F2656}"/>
          </ac:cxnSpMkLst>
        </pc:cxnChg>
      </pc:sldChg>
      <pc:sldChg chg="addSp delSp modSp add mod">
        <pc:chgData name="Antonio Daronzo" userId="cffb26b0-356e-4381-bb0c-ebb89a6179eb" providerId="ADAL" clId="{7BC2F7EF-F8D7-443A-B9E3-FD989C490124}" dt="2024-01-24T10:40:10.382" v="13359" actId="1076"/>
        <pc:sldMkLst>
          <pc:docMk/>
          <pc:sldMk cId="4112660687" sldId="324"/>
        </pc:sldMkLst>
        <pc:spChg chg="add mod">
          <ac:chgData name="Antonio Daronzo" userId="cffb26b0-356e-4381-bb0c-ebb89a6179eb" providerId="ADAL" clId="{7BC2F7EF-F8D7-443A-B9E3-FD989C490124}" dt="2024-01-24T10:37:23.846" v="13243" actId="1076"/>
          <ac:spMkLst>
            <pc:docMk/>
            <pc:sldMk cId="4112660687" sldId="324"/>
            <ac:spMk id="3" creationId="{0AE69066-AD96-0DE2-B184-DEAF79407412}"/>
          </ac:spMkLst>
        </pc:spChg>
        <pc:spChg chg="del">
          <ac:chgData name="Antonio Daronzo" userId="cffb26b0-356e-4381-bb0c-ebb89a6179eb" providerId="ADAL" clId="{7BC2F7EF-F8D7-443A-B9E3-FD989C490124}" dt="2024-01-24T10:06:31.227" v="12424" actId="478"/>
          <ac:spMkLst>
            <pc:docMk/>
            <pc:sldMk cId="4112660687" sldId="324"/>
            <ac:spMk id="4" creationId="{94F965AB-721A-4F91-40F2-56E581F1B9E3}"/>
          </ac:spMkLst>
        </pc:spChg>
        <pc:spChg chg="del">
          <ac:chgData name="Antonio Daronzo" userId="cffb26b0-356e-4381-bb0c-ebb89a6179eb" providerId="ADAL" clId="{7BC2F7EF-F8D7-443A-B9E3-FD989C490124}" dt="2024-01-24T10:06:32.250" v="12425" actId="478"/>
          <ac:spMkLst>
            <pc:docMk/>
            <pc:sldMk cId="4112660687" sldId="324"/>
            <ac:spMk id="6" creationId="{EF532574-A215-56D7-D6B3-348EDC4E854A}"/>
          </ac:spMkLst>
        </pc:spChg>
        <pc:spChg chg="add mod">
          <ac:chgData name="Antonio Daronzo" userId="cffb26b0-356e-4381-bb0c-ebb89a6179eb" providerId="ADAL" clId="{7BC2F7EF-F8D7-443A-B9E3-FD989C490124}" dt="2024-01-24T10:34:34.809" v="13235" actId="1076"/>
          <ac:spMkLst>
            <pc:docMk/>
            <pc:sldMk cId="4112660687" sldId="324"/>
            <ac:spMk id="7" creationId="{1E673AA2-A78B-F79A-A9A8-C3EE7D5ED5DF}"/>
          </ac:spMkLst>
        </pc:spChg>
        <pc:spChg chg="del">
          <ac:chgData name="Antonio Daronzo" userId="cffb26b0-356e-4381-bb0c-ebb89a6179eb" providerId="ADAL" clId="{7BC2F7EF-F8D7-443A-B9E3-FD989C490124}" dt="2024-01-24T10:06:35.123" v="12427" actId="478"/>
          <ac:spMkLst>
            <pc:docMk/>
            <pc:sldMk cId="4112660687" sldId="324"/>
            <ac:spMk id="8" creationId="{9FC1D248-93C4-1711-C306-ECA7D2885A3E}"/>
          </ac:spMkLst>
        </pc:spChg>
        <pc:spChg chg="add del mod">
          <ac:chgData name="Antonio Daronzo" userId="cffb26b0-356e-4381-bb0c-ebb89a6179eb" providerId="ADAL" clId="{7BC2F7EF-F8D7-443A-B9E3-FD989C490124}" dt="2024-01-24T10:16:07.774" v="13177" actId="478"/>
          <ac:spMkLst>
            <pc:docMk/>
            <pc:sldMk cId="4112660687" sldId="324"/>
            <ac:spMk id="9" creationId="{0E4A84CC-5F8F-BE7F-6D71-3E731BC13F79}"/>
          </ac:spMkLst>
        </pc:spChg>
        <pc:spChg chg="mod">
          <ac:chgData name="Antonio Daronzo" userId="cffb26b0-356e-4381-bb0c-ebb89a6179eb" providerId="ADAL" clId="{7BC2F7EF-F8D7-443A-B9E3-FD989C490124}" dt="2024-01-24T10:34:26.812" v="13232" actId="1076"/>
          <ac:spMkLst>
            <pc:docMk/>
            <pc:sldMk cId="4112660687" sldId="324"/>
            <ac:spMk id="10" creationId="{9516832D-13D1-DC17-3ABD-6F030DD9CAD4}"/>
          </ac:spMkLst>
        </pc:spChg>
        <pc:spChg chg="add mod">
          <ac:chgData name="Antonio Daronzo" userId="cffb26b0-356e-4381-bb0c-ebb89a6179eb" providerId="ADAL" clId="{7BC2F7EF-F8D7-443A-B9E3-FD989C490124}" dt="2024-01-24T10:37:32.075" v="13245" actId="1076"/>
          <ac:spMkLst>
            <pc:docMk/>
            <pc:sldMk cId="4112660687" sldId="324"/>
            <ac:spMk id="11" creationId="{66412432-7DC3-2D82-162C-44B037FBF166}"/>
          </ac:spMkLst>
        </pc:spChg>
        <pc:spChg chg="add del">
          <ac:chgData name="Antonio Daronzo" userId="cffb26b0-356e-4381-bb0c-ebb89a6179eb" providerId="ADAL" clId="{7BC2F7EF-F8D7-443A-B9E3-FD989C490124}" dt="2024-01-24T10:38:24.449" v="13250" actId="22"/>
          <ac:spMkLst>
            <pc:docMk/>
            <pc:sldMk cId="4112660687" sldId="324"/>
            <ac:spMk id="17" creationId="{690F3587-E513-F538-F78E-4AD853BFE242}"/>
          </ac:spMkLst>
        </pc:spChg>
        <pc:spChg chg="add mod">
          <ac:chgData name="Antonio Daronzo" userId="cffb26b0-356e-4381-bb0c-ebb89a6179eb" providerId="ADAL" clId="{7BC2F7EF-F8D7-443A-B9E3-FD989C490124}" dt="2024-01-24T10:40:10.382" v="13359" actId="1076"/>
          <ac:spMkLst>
            <pc:docMk/>
            <pc:sldMk cId="4112660687" sldId="324"/>
            <ac:spMk id="19" creationId="{34DFD10F-3861-513A-2634-11F313DEC4B1}"/>
          </ac:spMkLst>
        </pc:spChg>
        <pc:spChg chg="del">
          <ac:chgData name="Antonio Daronzo" userId="cffb26b0-356e-4381-bb0c-ebb89a6179eb" providerId="ADAL" clId="{7BC2F7EF-F8D7-443A-B9E3-FD989C490124}" dt="2024-01-24T10:06:36.794" v="12428" actId="478"/>
          <ac:spMkLst>
            <pc:docMk/>
            <pc:sldMk cId="4112660687" sldId="324"/>
            <ac:spMk id="21" creationId="{A198D3C6-D0EC-74EC-D5E0-82E5F98A7CAD}"/>
          </ac:spMkLst>
        </pc:spChg>
        <pc:cxnChg chg="del mod">
          <ac:chgData name="Antonio Daronzo" userId="cffb26b0-356e-4381-bb0c-ebb89a6179eb" providerId="ADAL" clId="{7BC2F7EF-F8D7-443A-B9E3-FD989C490124}" dt="2024-01-24T10:08:07.021" v="12596" actId="478"/>
          <ac:cxnSpMkLst>
            <pc:docMk/>
            <pc:sldMk cId="4112660687" sldId="324"/>
            <ac:cxnSpMk id="12" creationId="{B6250A8A-B9D9-0154-0FD4-5B20610DAAAC}"/>
          </ac:cxnSpMkLst>
        </pc:cxnChg>
        <pc:cxnChg chg="del mod">
          <ac:chgData name="Antonio Daronzo" userId="cffb26b0-356e-4381-bb0c-ebb89a6179eb" providerId="ADAL" clId="{7BC2F7EF-F8D7-443A-B9E3-FD989C490124}" dt="2024-01-24T10:08:12.933" v="12597" actId="478"/>
          <ac:cxnSpMkLst>
            <pc:docMk/>
            <pc:sldMk cId="4112660687" sldId="324"/>
            <ac:cxnSpMk id="13" creationId="{46EFA958-2DA5-670A-39C1-421F08832FF7}"/>
          </ac:cxnSpMkLst>
        </pc:cxnChg>
        <pc:cxnChg chg="add mod">
          <ac:chgData name="Antonio Daronzo" userId="cffb26b0-356e-4381-bb0c-ebb89a6179eb" providerId="ADAL" clId="{7BC2F7EF-F8D7-443A-B9E3-FD989C490124}" dt="2024-01-24T10:37:55.269" v="13248" actId="1076"/>
          <ac:cxnSpMkLst>
            <pc:docMk/>
            <pc:sldMk cId="4112660687" sldId="324"/>
            <ac:cxnSpMk id="14" creationId="{E58F8A86-82B6-EF67-FF68-E78E90E817CE}"/>
          </ac:cxnSpMkLst>
        </pc:cxnChg>
        <pc:cxnChg chg="del">
          <ac:chgData name="Antonio Daronzo" userId="cffb26b0-356e-4381-bb0c-ebb89a6179eb" providerId="ADAL" clId="{7BC2F7EF-F8D7-443A-B9E3-FD989C490124}" dt="2024-01-24T10:06:33.098" v="12426" actId="478"/>
          <ac:cxnSpMkLst>
            <pc:docMk/>
            <pc:sldMk cId="4112660687" sldId="324"/>
            <ac:cxnSpMk id="15" creationId="{05C7AAD8-5D96-1E1D-31A9-73CAA204A7CA}"/>
          </ac:cxnSpMkLst>
        </pc:cxnChg>
      </pc:sldChg>
      <pc:sldChg chg="delSp modSp add del mod">
        <pc:chgData name="Antonio Daronzo" userId="cffb26b0-356e-4381-bb0c-ebb89a6179eb" providerId="ADAL" clId="{7BC2F7EF-F8D7-443A-B9E3-FD989C490124}" dt="2024-01-24T10:37:34.280" v="13246" actId="47"/>
        <pc:sldMkLst>
          <pc:docMk/>
          <pc:sldMk cId="3767788074" sldId="325"/>
        </pc:sldMkLst>
        <pc:spChg chg="mod">
          <ac:chgData name="Antonio Daronzo" userId="cffb26b0-356e-4381-bb0c-ebb89a6179eb" providerId="ADAL" clId="{7BC2F7EF-F8D7-443A-B9E3-FD989C490124}" dt="2024-01-24T10:23:23.775" v="13184" actId="1076"/>
          <ac:spMkLst>
            <pc:docMk/>
            <pc:sldMk cId="3767788074" sldId="325"/>
            <ac:spMk id="3" creationId="{0AE69066-AD96-0DE2-B184-DEAF79407412}"/>
          </ac:spMkLst>
        </pc:spChg>
        <pc:spChg chg="del">
          <ac:chgData name="Antonio Daronzo" userId="cffb26b0-356e-4381-bb0c-ebb89a6179eb" providerId="ADAL" clId="{7BC2F7EF-F8D7-443A-B9E3-FD989C490124}" dt="2024-01-24T10:23:17.537" v="13183" actId="478"/>
          <ac:spMkLst>
            <pc:docMk/>
            <pc:sldMk cId="3767788074" sldId="325"/>
            <ac:spMk id="7" creationId="{1E673AA2-A78B-F79A-A9A8-C3EE7D5ED5DF}"/>
          </ac:spMkLst>
        </pc:spChg>
        <pc:spChg chg="mod">
          <ac:chgData name="Antonio Daronzo" userId="cffb26b0-356e-4381-bb0c-ebb89a6179eb" providerId="ADAL" clId="{7BC2F7EF-F8D7-443A-B9E3-FD989C490124}" dt="2024-01-24T10:23:54.723" v="13215" actId="20577"/>
          <ac:spMkLst>
            <pc:docMk/>
            <pc:sldMk cId="3767788074" sldId="325"/>
            <ac:spMk id="9" creationId="{0E4A84CC-5F8F-BE7F-6D71-3E731BC13F79}"/>
          </ac:spMkLst>
        </pc:spChg>
        <pc:spChg chg="del">
          <ac:chgData name="Antonio Daronzo" userId="cffb26b0-356e-4381-bb0c-ebb89a6179eb" providerId="ADAL" clId="{7BC2F7EF-F8D7-443A-B9E3-FD989C490124}" dt="2024-01-24T10:23:16.674" v="13182" actId="478"/>
          <ac:spMkLst>
            <pc:docMk/>
            <pc:sldMk cId="3767788074" sldId="325"/>
            <ac:spMk id="10" creationId="{9516832D-13D1-DC17-3ABD-6F030DD9CA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54092-6BDD-4C2C-87E0-C7A875938383}" type="datetimeFigureOut">
              <a:rPr lang="it-IT" smtClean="0"/>
              <a:t>29/01/2024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AA8B7-27FF-465E-8686-15971D7D544C}" type="slidenum">
              <a:rPr lang="it-IT" smtClean="0"/>
              <a:t>‹N›</a:t>
            </a:fld>
            <a:endParaRPr lang="it-IT"/>
          </a:p>
        </p:txBody>
      </p:sp>
    </p:spTree>
    <p:extLst>
      <p:ext uri="{BB962C8B-B14F-4D97-AF65-F5344CB8AC3E}">
        <p14:creationId xmlns:p14="http://schemas.microsoft.com/office/powerpoint/2010/main" val="1234766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AGGIUNGERE LOGO T-LEGAL</a:t>
            </a:r>
          </a:p>
        </p:txBody>
      </p:sp>
      <p:sp>
        <p:nvSpPr>
          <p:cNvPr id="4" name="Segnaposto numero diapositiva 3"/>
          <p:cNvSpPr>
            <a:spLocks noGrp="1"/>
          </p:cNvSpPr>
          <p:nvPr>
            <p:ph type="sldNum" sz="quarter" idx="5"/>
          </p:nvPr>
        </p:nvSpPr>
        <p:spPr/>
        <p:txBody>
          <a:bodyPr/>
          <a:lstStyle/>
          <a:p>
            <a:fld id="{F9BAA8B7-27FF-465E-8686-15971D7D544C}" type="slidenum">
              <a:rPr lang="it-IT" smtClean="0"/>
              <a:t>1</a:t>
            </a:fld>
            <a:endParaRPr lang="it-IT"/>
          </a:p>
        </p:txBody>
      </p:sp>
    </p:spTree>
    <p:extLst>
      <p:ext uri="{BB962C8B-B14F-4D97-AF65-F5344CB8AC3E}">
        <p14:creationId xmlns:p14="http://schemas.microsoft.com/office/powerpoint/2010/main" val="398980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9BAA8B7-27FF-465E-8686-15971D7D544C}" type="slidenum">
              <a:rPr lang="it-IT" smtClean="0"/>
              <a:t>3</a:t>
            </a:fld>
            <a:endParaRPr lang="it-IT"/>
          </a:p>
        </p:txBody>
      </p:sp>
    </p:spTree>
    <p:extLst>
      <p:ext uri="{BB962C8B-B14F-4D97-AF65-F5344CB8AC3E}">
        <p14:creationId xmlns:p14="http://schemas.microsoft.com/office/powerpoint/2010/main" val="411426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9BAA8B7-27FF-465E-8686-15971D7D544C}" type="slidenum">
              <a:rPr lang="it-IT" smtClean="0"/>
              <a:t>6</a:t>
            </a:fld>
            <a:endParaRPr lang="it-IT"/>
          </a:p>
        </p:txBody>
      </p:sp>
    </p:spTree>
    <p:extLst>
      <p:ext uri="{BB962C8B-B14F-4D97-AF65-F5344CB8AC3E}">
        <p14:creationId xmlns:p14="http://schemas.microsoft.com/office/powerpoint/2010/main" val="281185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9BAA8B7-27FF-465E-8686-15971D7D544C}" type="slidenum">
              <a:rPr lang="it-IT" smtClean="0"/>
              <a:t>7</a:t>
            </a:fld>
            <a:endParaRPr lang="it-IT"/>
          </a:p>
        </p:txBody>
      </p:sp>
    </p:spTree>
    <p:extLst>
      <p:ext uri="{BB962C8B-B14F-4D97-AF65-F5344CB8AC3E}">
        <p14:creationId xmlns:p14="http://schemas.microsoft.com/office/powerpoint/2010/main" val="209514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9BAA8B7-27FF-465E-8686-15971D7D544C}" type="slidenum">
              <a:rPr lang="it-IT" smtClean="0"/>
              <a:t>8</a:t>
            </a:fld>
            <a:endParaRPr lang="it-IT"/>
          </a:p>
        </p:txBody>
      </p:sp>
    </p:spTree>
    <p:extLst>
      <p:ext uri="{BB962C8B-B14F-4D97-AF65-F5344CB8AC3E}">
        <p14:creationId xmlns:p14="http://schemas.microsoft.com/office/powerpoint/2010/main" val="405808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AGGIUNGERE LOGO T-LEGAL</a:t>
            </a:r>
          </a:p>
        </p:txBody>
      </p:sp>
      <p:sp>
        <p:nvSpPr>
          <p:cNvPr id="4" name="Segnaposto numero diapositiva 3"/>
          <p:cNvSpPr>
            <a:spLocks noGrp="1"/>
          </p:cNvSpPr>
          <p:nvPr>
            <p:ph type="sldNum" sz="quarter" idx="5"/>
          </p:nvPr>
        </p:nvSpPr>
        <p:spPr/>
        <p:txBody>
          <a:bodyPr/>
          <a:lstStyle/>
          <a:p>
            <a:fld id="{F9BAA8B7-27FF-465E-8686-15971D7D544C}" type="slidenum">
              <a:rPr lang="it-IT" smtClean="0"/>
              <a:t>9</a:t>
            </a:fld>
            <a:endParaRPr lang="it-IT"/>
          </a:p>
        </p:txBody>
      </p:sp>
    </p:spTree>
    <p:extLst>
      <p:ext uri="{BB962C8B-B14F-4D97-AF65-F5344CB8AC3E}">
        <p14:creationId xmlns:p14="http://schemas.microsoft.com/office/powerpoint/2010/main" val="264048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4B449771-21B3-427C-8A8B-427CB179819D}"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4223997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BF6E984-D525-49EC-AF76-29450684222C}"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5721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DA8D94A1-2758-49C5-BF37-DDDB46872C6F}"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167935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94001967-CB33-4D88-AB43-51178E74C28F}"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1519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4957A5C-5FDC-4C38-81F7-F1ADAD7B0A61}"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182585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38D18338-2E94-48FB-9D02-4B637FB5BC88}" type="datetime1">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15569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AEC916F8-BC77-49B2-A19F-78688285903F}" type="datetime1">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129440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8AD33773-3052-46A4-B660-0A71102BEBFD}" type="datetime1">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39927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C3474-CE13-4B72-B291-33BF16731C49}" type="datetime1">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332253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87ACAE0-A8BD-4005-917D-DD3765D7B160}" type="datetime1">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82001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F8F2719-5C5D-4569-AC14-10CAC22EABEE}" type="datetime1">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F7F31-0B8A-474A-B86C-91F381754329}" type="slidenum">
              <a:rPr lang="en-US" smtClean="0"/>
              <a:pPr/>
              <a:t>‹N›</a:t>
            </a:fld>
            <a:endParaRPr lang="en-US"/>
          </a:p>
        </p:txBody>
      </p:sp>
    </p:spTree>
    <p:extLst>
      <p:ext uri="{BB962C8B-B14F-4D97-AF65-F5344CB8AC3E}">
        <p14:creationId xmlns:p14="http://schemas.microsoft.com/office/powerpoint/2010/main" val="2421712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8AABB-4C4E-4DA7-869C-A15CB159C579}" type="datetime1">
              <a:rPr lang="en-US" smtClean="0"/>
              <a:t>1/29/2024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F7F31-0B8A-474A-B86C-91F381754329}" type="slidenum">
              <a:rPr lang="en-US" smtClean="0"/>
              <a:pPr/>
              <a:t>‹N›</a:t>
            </a:fld>
            <a:endParaRPr lang="en-US"/>
          </a:p>
        </p:txBody>
      </p:sp>
    </p:spTree>
    <p:extLst>
      <p:ext uri="{BB962C8B-B14F-4D97-AF65-F5344CB8AC3E}">
        <p14:creationId xmlns:p14="http://schemas.microsoft.com/office/powerpoint/2010/main" val="172223133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0"/>
            <a:ext cx="1886211" cy="2174333"/>
            <a:chOff x="-305" y="-4155"/>
            <a:chExt cx="2514948" cy="2174333"/>
          </a:xfrm>
        </p:grpSpPr>
        <p:sp>
          <p:nvSpPr>
            <p:cNvPr id="24" name="Freeform: Shape 2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28" y="4322879"/>
            <a:ext cx="2533818" cy="2535121"/>
            <a:chOff x="-305" y="-1"/>
            <a:chExt cx="3832880" cy="2876136"/>
          </a:xfrm>
        </p:grpSpPr>
        <p:sp>
          <p:nvSpPr>
            <p:cNvPr id="30" name="Freeform: Shape 2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magine 4">
            <a:extLst>
              <a:ext uri="{FF2B5EF4-FFF2-40B4-BE49-F238E27FC236}">
                <a16:creationId xmlns:a16="http://schemas.microsoft.com/office/drawing/2014/main" id="{E05FC697-E14C-BA10-AB76-C1875A79F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456" y="5107114"/>
            <a:ext cx="2489359" cy="1299558"/>
          </a:xfrm>
          <a:prstGeom prst="rect">
            <a:avLst/>
          </a:prstGeom>
        </p:spPr>
      </p:pic>
      <p:sp>
        <p:nvSpPr>
          <p:cNvPr id="2" name="Titolo 1">
            <a:extLst>
              <a:ext uri="{FF2B5EF4-FFF2-40B4-BE49-F238E27FC236}">
                <a16:creationId xmlns:a16="http://schemas.microsoft.com/office/drawing/2014/main" id="{13778B24-511A-4639-AFDE-877CA7468098}"/>
              </a:ext>
            </a:extLst>
          </p:cNvPr>
          <p:cNvSpPr>
            <a:spLocks noGrp="1"/>
          </p:cNvSpPr>
          <p:nvPr>
            <p:ph type="ctrTitle"/>
          </p:nvPr>
        </p:nvSpPr>
        <p:spPr>
          <a:xfrm>
            <a:off x="180953" y="1969848"/>
            <a:ext cx="8781862" cy="1197024"/>
          </a:xfrm>
        </p:spPr>
        <p:txBody>
          <a:bodyPr anchor="b">
            <a:noAutofit/>
          </a:bodyPr>
          <a:lstStyle/>
          <a:p>
            <a:pPr>
              <a:defRPr sz="3000" b="1"/>
            </a:pPr>
            <a:r>
              <a:rPr lang="it-IT" sz="2800" cap="all" dirty="0">
                <a:solidFill>
                  <a:schemeClr val="accent5">
                    <a:lumMod val="50000"/>
                  </a:schemeClr>
                </a:solidFill>
                <a:latin typeface="+mn-lt"/>
              </a:rPr>
              <a:t>GLI obblighi di monitoraggio fiscale a carico delle imprese di assicurazione</a:t>
            </a:r>
          </a:p>
        </p:txBody>
      </p:sp>
      <p:sp>
        <p:nvSpPr>
          <p:cNvPr id="3" name="Sottotitolo 2">
            <a:extLst>
              <a:ext uri="{FF2B5EF4-FFF2-40B4-BE49-F238E27FC236}">
                <a16:creationId xmlns:a16="http://schemas.microsoft.com/office/drawing/2014/main" id="{7002BA89-2B30-4D01-AE94-9A95A17215A3}"/>
              </a:ext>
            </a:extLst>
          </p:cNvPr>
          <p:cNvSpPr>
            <a:spLocks noGrp="1"/>
          </p:cNvSpPr>
          <p:nvPr>
            <p:ph type="subTitle" idx="1"/>
          </p:nvPr>
        </p:nvSpPr>
        <p:spPr>
          <a:xfrm>
            <a:off x="2993950" y="3364941"/>
            <a:ext cx="3155867" cy="1197024"/>
          </a:xfrm>
        </p:spPr>
        <p:txBody>
          <a:bodyPr anchor="ctr">
            <a:noAutofit/>
          </a:bodyPr>
          <a:lstStyle/>
          <a:p>
            <a:r>
              <a:rPr lang="it-IT" sz="1800" b="1" dirty="0">
                <a:solidFill>
                  <a:schemeClr val="accent5">
                    <a:lumMod val="50000"/>
                  </a:schemeClr>
                </a:solidFill>
                <a:latin typeface="Avenir Next LT Pro Light" panose="020B0304020202020204" pitchFamily="34" charset="0"/>
              </a:rPr>
              <a:t>Avv. Nicola Fasano</a:t>
            </a:r>
          </a:p>
          <a:p>
            <a:r>
              <a:rPr lang="it-IT" sz="1800" dirty="0">
                <a:solidFill>
                  <a:schemeClr val="accent5">
                    <a:lumMod val="50000"/>
                  </a:schemeClr>
                </a:solidFill>
                <a:latin typeface="Avenir Next LT Pro Light" panose="020B0304020202020204" pitchFamily="34" charset="0"/>
              </a:rPr>
              <a:t>Partner</a:t>
            </a:r>
          </a:p>
          <a:p>
            <a:r>
              <a:rPr lang="it-IT" sz="1800" dirty="0">
                <a:solidFill>
                  <a:schemeClr val="accent5">
                    <a:lumMod val="50000"/>
                  </a:schemeClr>
                </a:solidFill>
                <a:latin typeface="Avenir Next LT Pro Light" panose="020B0304020202020204" pitchFamily="34" charset="0"/>
              </a:rPr>
              <a:t>www.tlegal.net</a:t>
            </a:r>
          </a:p>
        </p:txBody>
      </p:sp>
      <p:sp>
        <p:nvSpPr>
          <p:cNvPr id="6" name="Segnaposto numero diapositiva 5">
            <a:extLst>
              <a:ext uri="{FF2B5EF4-FFF2-40B4-BE49-F238E27FC236}">
                <a16:creationId xmlns:a16="http://schemas.microsoft.com/office/drawing/2014/main" id="{8CE5C7DB-E5D5-E0CE-DF21-CAC2BE7CC22C}"/>
              </a:ext>
            </a:extLst>
          </p:cNvPr>
          <p:cNvSpPr>
            <a:spLocks noGrp="1"/>
          </p:cNvSpPr>
          <p:nvPr>
            <p:ph type="sldNum" sz="quarter" idx="12"/>
          </p:nvPr>
        </p:nvSpPr>
        <p:spPr>
          <a:xfrm>
            <a:off x="6457950" y="6356350"/>
            <a:ext cx="2057400" cy="365125"/>
          </a:xfrm>
        </p:spPr>
        <p:txBody>
          <a:bodyPr>
            <a:normAutofit/>
          </a:bodyPr>
          <a:lstStyle/>
          <a:p>
            <a:pPr>
              <a:spcAft>
                <a:spcPts val="600"/>
              </a:spcAft>
            </a:pPr>
            <a:fld id="{5DEF7F31-0B8A-474A-B86C-91F381754329}" type="slidenum">
              <a:rPr lang="en-US" smtClean="0"/>
              <a:pPr>
                <a:spcAft>
                  <a:spcPts val="600"/>
                </a:spcAft>
              </a:pPr>
              <a:t>1</a:t>
            </a:fld>
            <a:endParaRPr lang="en-US"/>
          </a:p>
        </p:txBody>
      </p:sp>
    </p:spTree>
    <p:extLst>
      <p:ext uri="{BB962C8B-B14F-4D97-AF65-F5344CB8AC3E}">
        <p14:creationId xmlns:p14="http://schemas.microsoft.com/office/powerpoint/2010/main" val="302979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50A93C18-C99D-406E-B558-BEDC7F17ECF1}"/>
              </a:ext>
            </a:extLst>
          </p:cNvPr>
          <p:cNvSpPr txBox="1"/>
          <p:nvPr/>
        </p:nvSpPr>
        <p:spPr>
          <a:xfrm>
            <a:off x="504420" y="420902"/>
            <a:ext cx="8135154" cy="830997"/>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400" dirty="0">
                <a:latin typeface="Avenir Next LT Pro" panose="020B0504020202020204" pitchFamily="34" charset="0"/>
              </a:rPr>
              <a:t>L’OBBLIGO DI MONITORAGGIO ATTRAVERSO INTERMEDIARI FINANZIARI E ALTRI OPERATORI</a:t>
            </a:r>
          </a:p>
        </p:txBody>
      </p:sp>
      <p:sp>
        <p:nvSpPr>
          <p:cNvPr id="8" name="CasellaDiTesto 7">
            <a:extLst>
              <a:ext uri="{FF2B5EF4-FFF2-40B4-BE49-F238E27FC236}">
                <a16:creationId xmlns:a16="http://schemas.microsoft.com/office/drawing/2014/main" id="{616F1DAC-1EF8-620C-E948-F114635D0432}"/>
              </a:ext>
            </a:extLst>
          </p:cNvPr>
          <p:cNvSpPr txBox="1"/>
          <p:nvPr/>
        </p:nvSpPr>
        <p:spPr>
          <a:xfrm>
            <a:off x="504420" y="2488636"/>
            <a:ext cx="8135153" cy="2708434"/>
          </a:xfrm>
          <a:prstGeom prst="rect">
            <a:avLst/>
          </a:prstGeom>
          <a:noFill/>
          <a:ln>
            <a:solidFill>
              <a:schemeClr val="tx1"/>
            </a:solidFill>
          </a:ln>
        </p:spPr>
        <p:txBody>
          <a:bodyPr wrap="square">
            <a:spAutoFit/>
          </a:bodyPr>
          <a:lstStyle/>
          <a:p>
            <a:pPr algn="ctr"/>
            <a:r>
              <a:rPr lang="it-IT" sz="1700" b="1" i="1" dirty="0">
                <a:latin typeface="Avenir Next LT Pro Light" panose="020B0304020202020204" pitchFamily="34" charset="0"/>
              </a:rPr>
              <a:t>Gli intermediari bancari e finanziari di cui all'articolo 3, comma 2, […] del D. Lgs. 231/07 e ss.mm</a:t>
            </a:r>
            <a:r>
              <a:rPr lang="it-IT" sz="1700" i="1" dirty="0">
                <a:latin typeface="Avenir Next LT Pro Light" panose="020B0304020202020204" pitchFamily="34" charset="0"/>
              </a:rPr>
              <a:t>., che intervengono, anche attraverso movimentazione di conti, nei </a:t>
            </a:r>
            <a:r>
              <a:rPr lang="it-IT" sz="1700" b="1" i="1" dirty="0">
                <a:latin typeface="Avenir Next LT Pro Light" panose="020B0304020202020204" pitchFamily="34" charset="0"/>
              </a:rPr>
              <a:t>trasferimenti da o verso l'estero </a:t>
            </a:r>
            <a:r>
              <a:rPr lang="it-IT" sz="1700" i="1" dirty="0">
                <a:latin typeface="Avenir Next LT Pro Light" panose="020B0304020202020204" pitchFamily="34" charset="0"/>
              </a:rPr>
              <a:t>di mezzi di pagamento di cui all'articolo 1, comma 2, lettera s), del medesimo decreto </a:t>
            </a:r>
            <a:r>
              <a:rPr lang="it-IT" sz="1700" b="1" i="1" dirty="0">
                <a:latin typeface="Avenir Next LT Pro Light" panose="020B0304020202020204" pitchFamily="34" charset="0"/>
              </a:rPr>
              <a:t>sono tenuti a trasmettere all'Agenzia delle entrate i dati </a:t>
            </a:r>
            <a:r>
              <a:rPr lang="it-IT" sz="1700" i="1" dirty="0">
                <a:latin typeface="Avenir Next LT Pro Light" panose="020B0304020202020204" pitchFamily="34" charset="0"/>
              </a:rPr>
              <a:t>di cui all'articolo 31, comma 2, del menzionato decreto relativi alle predette operazioni effettuate anche in valuta virtuale di </a:t>
            </a:r>
            <a:r>
              <a:rPr lang="it-IT" sz="1700" b="1" i="1" dirty="0">
                <a:latin typeface="Avenir Next LT Pro Light" panose="020B0304020202020204" pitchFamily="34" charset="0"/>
              </a:rPr>
              <a:t>importo pari o superiore a 5.000 euro</a:t>
            </a:r>
            <a:r>
              <a:rPr lang="it-IT" sz="1700" i="1" dirty="0">
                <a:latin typeface="Avenir Next LT Pro Light" panose="020B0304020202020204" pitchFamily="34" charset="0"/>
              </a:rPr>
              <a:t>, limitatamente alle operazioni eseguite per conto o </a:t>
            </a:r>
            <a:r>
              <a:rPr lang="it-IT" sz="1700" b="1" i="1" dirty="0">
                <a:latin typeface="Avenir Next LT Pro Light" panose="020B0304020202020204" pitchFamily="34" charset="0"/>
              </a:rPr>
              <a:t>a favore di persone fisiche</a:t>
            </a:r>
            <a:r>
              <a:rPr lang="it-IT" sz="1700" i="1" dirty="0">
                <a:latin typeface="Avenir Next LT Pro Light" panose="020B0304020202020204" pitchFamily="34" charset="0"/>
              </a:rPr>
              <a:t>, enti non commerciali e di società semplici e associazioni equiparate ai sensi dell'articolo 5 del testo unico delle imposte sui redditi, di cui al decreto del Presidente della Repubblica 22 dicembre 1986, n. 917. […]</a:t>
            </a:r>
            <a:endParaRPr lang="it-IT" sz="1700" i="1" dirty="0">
              <a:highlight>
                <a:srgbClr val="FFFF00"/>
              </a:highlight>
              <a:latin typeface="Avenir Next LT Pro Light" panose="020B0304020202020204" pitchFamily="34" charset="0"/>
            </a:endParaRPr>
          </a:p>
        </p:txBody>
      </p:sp>
      <p:sp>
        <p:nvSpPr>
          <p:cNvPr id="3" name="Forma">
            <a:extLst>
              <a:ext uri="{FF2B5EF4-FFF2-40B4-BE49-F238E27FC236}">
                <a16:creationId xmlns:a16="http://schemas.microsoft.com/office/drawing/2014/main" id="{57A700D3-DBED-7630-A406-7EE898D0B7C2}"/>
              </a:ext>
            </a:extLst>
          </p:cNvPr>
          <p:cNvSpPr/>
          <p:nvPr/>
        </p:nvSpPr>
        <p:spPr>
          <a:xfrm>
            <a:off x="994597" y="1406013"/>
            <a:ext cx="7154805" cy="9285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035"/>
                </a:lnTo>
                <a:lnTo>
                  <a:pt x="11045" y="14035"/>
                </a:lnTo>
                <a:lnTo>
                  <a:pt x="11045" y="16200"/>
                </a:lnTo>
                <a:lnTo>
                  <a:pt x="11291" y="16200"/>
                </a:lnTo>
                <a:lnTo>
                  <a:pt x="10800" y="21600"/>
                </a:lnTo>
                <a:lnTo>
                  <a:pt x="10309" y="16200"/>
                </a:lnTo>
                <a:lnTo>
                  <a:pt x="10555" y="16200"/>
                </a:lnTo>
                <a:lnTo>
                  <a:pt x="10555" y="14035"/>
                </a:lnTo>
                <a:lnTo>
                  <a:pt x="0" y="14035"/>
                </a:lnTo>
                <a:close/>
              </a:path>
            </a:pathLst>
          </a:custGeom>
          <a:solidFill>
            <a:schemeClr val="accent1">
              <a:lumMod val="40000"/>
              <a:lumOff val="60000"/>
            </a:schemeClr>
          </a:solidFill>
          <a:ln w="12700" cap="flat">
            <a:solidFill>
              <a:schemeClr val="tx1"/>
            </a:solidFill>
            <a:prstDash val="solid"/>
            <a:round/>
          </a:ln>
          <a:effectLst>
            <a:outerShdw blurRad="76200" dir="13500000" rotWithShape="0">
              <a:srgbClr val="000000">
                <a:alpha val="20000"/>
              </a:srgbClr>
            </a:outerShdw>
          </a:effectLst>
        </p:spPr>
        <p:txBody>
          <a:bodyPr wrap="square" lIns="45719" tIns="45719" rIns="45719" bIns="45719" numCol="1" anchor="ctr">
            <a:noAutofit/>
          </a:bodyPr>
          <a:lstStyle/>
          <a:p>
            <a:pPr algn="ctr"/>
            <a:r>
              <a:rPr lang="en-US" dirty="0">
                <a:latin typeface="Avenir Next LT Pro Light" panose="020B0304020202020204" pitchFamily="34" charset="0"/>
              </a:rPr>
              <a:t>Art 1, comma 1, D.L. 167/90, dopo le </a:t>
            </a:r>
            <a:r>
              <a:rPr lang="en-US" dirty="0" err="1">
                <a:latin typeface="Avenir Next LT Pro Light" panose="020B0304020202020204" pitchFamily="34" charset="0"/>
              </a:rPr>
              <a:t>modifiche</a:t>
            </a:r>
            <a:r>
              <a:rPr lang="en-US" dirty="0">
                <a:latin typeface="Avenir Next LT Pro Light" panose="020B0304020202020204" pitchFamily="34" charset="0"/>
              </a:rPr>
              <a:t> del D. </a:t>
            </a:r>
            <a:r>
              <a:rPr lang="en-US" dirty="0" err="1">
                <a:latin typeface="Avenir Next LT Pro Light" panose="020B0304020202020204" pitchFamily="34" charset="0"/>
              </a:rPr>
              <a:t>Lgs</a:t>
            </a:r>
            <a:r>
              <a:rPr lang="en-US" dirty="0">
                <a:latin typeface="Avenir Next LT Pro Light" panose="020B0304020202020204" pitchFamily="34" charset="0"/>
              </a:rPr>
              <a:t>. 90/2017 </a:t>
            </a:r>
            <a:r>
              <a:rPr lang="en-US" b="1" dirty="0" err="1">
                <a:latin typeface="Avenir Next LT Pro Light" panose="020B0304020202020204" pitchFamily="34" charset="0"/>
              </a:rPr>
              <a:t>entrato</a:t>
            </a:r>
            <a:r>
              <a:rPr lang="en-US" b="1" dirty="0">
                <a:latin typeface="Avenir Next LT Pro Light" panose="020B0304020202020204" pitchFamily="34" charset="0"/>
              </a:rPr>
              <a:t> in </a:t>
            </a:r>
            <a:r>
              <a:rPr lang="en-US" b="1" dirty="0" err="1">
                <a:latin typeface="Avenir Next LT Pro Light" panose="020B0304020202020204" pitchFamily="34" charset="0"/>
              </a:rPr>
              <a:t>vigore</a:t>
            </a:r>
            <a:r>
              <a:rPr lang="en-US" b="1" dirty="0">
                <a:latin typeface="Avenir Next LT Pro Light" panose="020B0304020202020204" pitchFamily="34" charset="0"/>
              </a:rPr>
              <a:t> dal 4 </a:t>
            </a:r>
            <a:r>
              <a:rPr lang="en-US" b="1" dirty="0" err="1">
                <a:latin typeface="Avenir Next LT Pro Light" panose="020B0304020202020204" pitchFamily="34" charset="0"/>
              </a:rPr>
              <a:t>luglio</a:t>
            </a:r>
            <a:r>
              <a:rPr lang="en-US" b="1" dirty="0">
                <a:latin typeface="Avenir Next LT Pro Light" panose="020B0304020202020204" pitchFamily="34" charset="0"/>
              </a:rPr>
              <a:t> 2017</a:t>
            </a:r>
          </a:p>
          <a:p>
            <a:pPr algn="ctr"/>
            <a:endParaRPr dirty="0">
              <a:latin typeface="Avenir Next LT Pro Light" panose="020B0304020202020204" pitchFamily="34" charset="0"/>
            </a:endParaRPr>
          </a:p>
        </p:txBody>
      </p:sp>
      <p:sp>
        <p:nvSpPr>
          <p:cNvPr id="2" name="Segnaposto numero diapositiva 1">
            <a:extLst>
              <a:ext uri="{FF2B5EF4-FFF2-40B4-BE49-F238E27FC236}">
                <a16:creationId xmlns:a16="http://schemas.microsoft.com/office/drawing/2014/main" id="{51B2AB4C-D598-30B2-B673-8BDB1B7A53E0}"/>
              </a:ext>
            </a:extLst>
          </p:cNvPr>
          <p:cNvSpPr>
            <a:spLocks noGrp="1"/>
          </p:cNvSpPr>
          <p:nvPr>
            <p:ph type="sldNum" sz="quarter" idx="12"/>
          </p:nvPr>
        </p:nvSpPr>
        <p:spPr/>
        <p:txBody>
          <a:bodyPr/>
          <a:lstStyle/>
          <a:p>
            <a:fld id="{5DEF7F31-0B8A-474A-B86C-91F381754329}" type="slidenum">
              <a:rPr lang="en-US" smtClean="0"/>
              <a:pPr/>
              <a:t>2</a:t>
            </a:fld>
            <a:endParaRPr lang="en-US"/>
          </a:p>
        </p:txBody>
      </p:sp>
      <p:sp>
        <p:nvSpPr>
          <p:cNvPr id="7" name="CasellaDiTesto 6">
            <a:extLst>
              <a:ext uri="{FF2B5EF4-FFF2-40B4-BE49-F238E27FC236}">
                <a16:creationId xmlns:a16="http://schemas.microsoft.com/office/drawing/2014/main" id="{B965F36C-4AB2-CD75-1C0D-0C09E4CB88EA}"/>
              </a:ext>
            </a:extLst>
          </p:cNvPr>
          <p:cNvSpPr txBox="1"/>
          <p:nvPr/>
        </p:nvSpPr>
        <p:spPr>
          <a:xfrm>
            <a:off x="2118510" y="5351184"/>
            <a:ext cx="6521061" cy="877163"/>
          </a:xfrm>
          <a:prstGeom prst="rect">
            <a:avLst/>
          </a:prstGeom>
          <a:noFill/>
          <a:ln>
            <a:solidFill>
              <a:schemeClr val="tx1"/>
            </a:solidFill>
          </a:ln>
        </p:spPr>
        <p:txBody>
          <a:bodyPr wrap="square">
            <a:spAutoFit/>
          </a:bodyPr>
          <a:lstStyle/>
          <a:p>
            <a:pPr algn="just"/>
            <a:r>
              <a:rPr lang="it-IT" sz="1700" i="1" dirty="0">
                <a:latin typeface="Avenir Next LT Pro Light" panose="020B0304020202020204" pitchFamily="34" charset="0"/>
              </a:rPr>
              <a:t>Per la violazione degli obblighi […] previsti dall'articolo 1 […] si applica la </a:t>
            </a:r>
            <a:r>
              <a:rPr lang="it-IT" sz="1700" b="1" i="1" dirty="0">
                <a:latin typeface="Avenir Next LT Pro Light" panose="020B0304020202020204" pitchFamily="34" charset="0"/>
              </a:rPr>
              <a:t>sanzione</a:t>
            </a:r>
            <a:r>
              <a:rPr lang="it-IT" sz="1700" i="1" dirty="0">
                <a:latin typeface="Avenir Next LT Pro Light" panose="020B0304020202020204" pitchFamily="34" charset="0"/>
              </a:rPr>
              <a:t> amministrativa pecuniaria </a:t>
            </a:r>
            <a:r>
              <a:rPr lang="it-IT" sz="1700" b="1" i="1" u="sng" dirty="0">
                <a:latin typeface="Avenir Next LT Pro Light" panose="020B0304020202020204" pitchFamily="34" charset="0"/>
              </a:rPr>
              <a:t>dal 10 al 25 per cento dell'importo dell'operazione non segnalata</a:t>
            </a:r>
            <a:r>
              <a:rPr lang="it-IT" sz="1700" i="1" dirty="0">
                <a:latin typeface="Avenir Next LT Pro Light" panose="020B0304020202020204" pitchFamily="34" charset="0"/>
              </a:rPr>
              <a:t>.</a:t>
            </a:r>
          </a:p>
        </p:txBody>
      </p:sp>
      <p:sp>
        <p:nvSpPr>
          <p:cNvPr id="9" name="Forma">
            <a:extLst>
              <a:ext uri="{FF2B5EF4-FFF2-40B4-BE49-F238E27FC236}">
                <a16:creationId xmlns:a16="http://schemas.microsoft.com/office/drawing/2014/main" id="{7BBDFAB5-B229-3BA4-A511-BFB4D57528A5}"/>
              </a:ext>
            </a:extLst>
          </p:cNvPr>
          <p:cNvSpPr/>
          <p:nvPr/>
        </p:nvSpPr>
        <p:spPr>
          <a:xfrm rot="16200000">
            <a:off x="621650" y="4884710"/>
            <a:ext cx="958539" cy="1891492"/>
          </a:xfrm>
          <a:custGeom>
            <a:avLst/>
            <a:gdLst/>
            <a:ahLst/>
            <a:cxnLst>
              <a:cxn ang="0">
                <a:pos x="wd2" y="hd2"/>
              </a:cxn>
              <a:cxn ang="5400000">
                <a:pos x="wd2" y="hd2"/>
              </a:cxn>
              <a:cxn ang="10800000">
                <a:pos x="wd2" y="hd2"/>
              </a:cxn>
              <a:cxn ang="16200000">
                <a:pos x="wd2" y="hd2"/>
              </a:cxn>
            </a:cxnLst>
            <a:rect l="0" t="0" r="r" b="b"/>
            <a:pathLst>
              <a:path w="21600" h="21600" extrusionOk="0">
                <a:moveTo>
                  <a:pt x="0" y="19306"/>
                </a:moveTo>
                <a:lnTo>
                  <a:pt x="5400" y="19306"/>
                </a:lnTo>
                <a:lnTo>
                  <a:pt x="5400" y="0"/>
                </a:lnTo>
                <a:lnTo>
                  <a:pt x="16200" y="0"/>
                </a:lnTo>
                <a:lnTo>
                  <a:pt x="16200" y="19306"/>
                </a:lnTo>
                <a:lnTo>
                  <a:pt x="21600" y="19306"/>
                </a:lnTo>
                <a:lnTo>
                  <a:pt x="10800" y="21600"/>
                </a:lnTo>
                <a:close/>
              </a:path>
            </a:pathLst>
          </a:custGeom>
          <a:solidFill>
            <a:schemeClr val="accent1">
              <a:lumMod val="40000"/>
              <a:lumOff val="60000"/>
            </a:schemeClr>
          </a:solidFill>
          <a:ln w="25400" cap="flat">
            <a:noFill/>
            <a:prstDash val="solid"/>
            <a:round/>
          </a:ln>
          <a:effectLst>
            <a:outerShdw blurRad="76200" dir="13500000" rotWithShape="0">
              <a:srgbClr val="000000">
                <a:alpha val="20000"/>
              </a:srgbClr>
            </a:outerShdw>
          </a:effectLst>
        </p:spPr>
        <p:txBody>
          <a:bodyPr vert="vert" wrap="square" lIns="45719" tIns="45719" rIns="45719" bIns="45719" numCol="1" anchor="ctr">
            <a:noAutofit/>
          </a:bodyPr>
          <a:lstStyle/>
          <a:p>
            <a:pPr algn="ctr"/>
            <a:r>
              <a:rPr lang="it-IT" sz="1600" dirty="0">
                <a:latin typeface="Avenir Next LT Pro Light" panose="020B0304020202020204" pitchFamily="34" charset="0"/>
              </a:rPr>
              <a:t>Art. 5, D.L. 167/90</a:t>
            </a:r>
            <a:endParaRPr sz="1600" dirty="0">
              <a:latin typeface="Avenir Next LT Pro Light" panose="020B0304020202020204" pitchFamily="34" charset="0"/>
            </a:endParaRPr>
          </a:p>
        </p:txBody>
      </p:sp>
    </p:spTree>
    <p:extLst>
      <p:ext uri="{BB962C8B-B14F-4D97-AF65-F5344CB8AC3E}">
        <p14:creationId xmlns:p14="http://schemas.microsoft.com/office/powerpoint/2010/main" val="32697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50A93C18-C99D-406E-B558-BEDC7F17ECF1}"/>
              </a:ext>
            </a:extLst>
          </p:cNvPr>
          <p:cNvSpPr txBox="1"/>
          <p:nvPr/>
        </p:nvSpPr>
        <p:spPr>
          <a:xfrm>
            <a:off x="504420" y="420902"/>
            <a:ext cx="8135154" cy="830997"/>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400" dirty="0">
                <a:latin typeface="Avenir Next LT Pro" panose="020B0504020202020204" pitchFamily="34" charset="0"/>
              </a:rPr>
              <a:t>L’OBBLIGO DI MONITORAGGIO PER LE IMPRESE DI ASSICURAZIONE</a:t>
            </a:r>
          </a:p>
        </p:txBody>
      </p:sp>
      <p:sp>
        <p:nvSpPr>
          <p:cNvPr id="2" name="Segnaposto numero diapositiva 1">
            <a:extLst>
              <a:ext uri="{FF2B5EF4-FFF2-40B4-BE49-F238E27FC236}">
                <a16:creationId xmlns:a16="http://schemas.microsoft.com/office/drawing/2014/main" id="{51B2AB4C-D598-30B2-B673-8BDB1B7A53E0}"/>
              </a:ext>
            </a:extLst>
          </p:cNvPr>
          <p:cNvSpPr>
            <a:spLocks noGrp="1"/>
          </p:cNvSpPr>
          <p:nvPr>
            <p:ph type="sldNum" sz="quarter" idx="12"/>
          </p:nvPr>
        </p:nvSpPr>
        <p:spPr/>
        <p:txBody>
          <a:bodyPr/>
          <a:lstStyle/>
          <a:p>
            <a:fld id="{5DEF7F31-0B8A-474A-B86C-91F381754329}" type="slidenum">
              <a:rPr lang="en-US" smtClean="0"/>
              <a:pPr/>
              <a:t>3</a:t>
            </a:fld>
            <a:endParaRPr lang="en-US"/>
          </a:p>
        </p:txBody>
      </p:sp>
      <p:sp>
        <p:nvSpPr>
          <p:cNvPr id="10" name="Forma">
            <a:extLst>
              <a:ext uri="{FF2B5EF4-FFF2-40B4-BE49-F238E27FC236}">
                <a16:creationId xmlns:a16="http://schemas.microsoft.com/office/drawing/2014/main" id="{0D480D25-BAE3-099B-FD3B-91382BEA90DE}"/>
              </a:ext>
            </a:extLst>
          </p:cNvPr>
          <p:cNvSpPr/>
          <p:nvPr/>
        </p:nvSpPr>
        <p:spPr>
          <a:xfrm rot="16200000">
            <a:off x="639758" y="1524713"/>
            <a:ext cx="958539" cy="1891492"/>
          </a:xfrm>
          <a:custGeom>
            <a:avLst/>
            <a:gdLst/>
            <a:ahLst/>
            <a:cxnLst>
              <a:cxn ang="0">
                <a:pos x="wd2" y="hd2"/>
              </a:cxn>
              <a:cxn ang="5400000">
                <a:pos x="wd2" y="hd2"/>
              </a:cxn>
              <a:cxn ang="10800000">
                <a:pos x="wd2" y="hd2"/>
              </a:cxn>
              <a:cxn ang="16200000">
                <a:pos x="wd2" y="hd2"/>
              </a:cxn>
            </a:cxnLst>
            <a:rect l="0" t="0" r="r" b="b"/>
            <a:pathLst>
              <a:path w="21600" h="21600" extrusionOk="0">
                <a:moveTo>
                  <a:pt x="0" y="19306"/>
                </a:moveTo>
                <a:lnTo>
                  <a:pt x="5400" y="19306"/>
                </a:lnTo>
                <a:lnTo>
                  <a:pt x="5400" y="0"/>
                </a:lnTo>
                <a:lnTo>
                  <a:pt x="16200" y="0"/>
                </a:lnTo>
                <a:lnTo>
                  <a:pt x="16200" y="19306"/>
                </a:lnTo>
                <a:lnTo>
                  <a:pt x="21600" y="19306"/>
                </a:lnTo>
                <a:lnTo>
                  <a:pt x="10800" y="21600"/>
                </a:lnTo>
                <a:close/>
              </a:path>
            </a:pathLst>
          </a:custGeom>
          <a:solidFill>
            <a:schemeClr val="accent1">
              <a:lumMod val="40000"/>
              <a:lumOff val="60000"/>
            </a:schemeClr>
          </a:solidFill>
          <a:ln w="25400" cap="flat">
            <a:noFill/>
            <a:prstDash val="solid"/>
            <a:round/>
          </a:ln>
          <a:effectLst>
            <a:outerShdw blurRad="76200" dir="13500000" rotWithShape="0">
              <a:srgbClr val="000000">
                <a:alpha val="20000"/>
              </a:srgbClr>
            </a:outerShdw>
          </a:effectLst>
        </p:spPr>
        <p:txBody>
          <a:bodyPr vert="vert" wrap="square" lIns="45719" tIns="45719" rIns="45719" bIns="45719" numCol="1" anchor="ctr">
            <a:noAutofit/>
          </a:bodyPr>
          <a:lstStyle/>
          <a:p>
            <a:pPr algn="ctr"/>
            <a:r>
              <a:rPr lang="it-IT" sz="1600" dirty="0">
                <a:latin typeface="Avenir Next LT Pro Light" panose="020B0304020202020204" pitchFamily="34" charset="0"/>
              </a:rPr>
              <a:t>Rinvio art. 3, c. 2, </a:t>
            </a:r>
            <a:r>
              <a:rPr lang="it-IT" sz="1600" dirty="0" err="1">
                <a:latin typeface="Avenir Next LT Pro Light" panose="020B0304020202020204" pitchFamily="34" charset="0"/>
              </a:rPr>
              <a:t>D.Lgs.</a:t>
            </a:r>
            <a:r>
              <a:rPr lang="it-IT" sz="1600" dirty="0">
                <a:latin typeface="Avenir Next LT Pro Light" panose="020B0304020202020204" pitchFamily="34" charset="0"/>
              </a:rPr>
              <a:t> 231/07</a:t>
            </a:r>
            <a:endParaRPr sz="1600" dirty="0">
              <a:latin typeface="Avenir Next LT Pro Light" panose="020B0304020202020204" pitchFamily="34" charset="0"/>
            </a:endParaRPr>
          </a:p>
        </p:txBody>
      </p:sp>
      <p:sp>
        <p:nvSpPr>
          <p:cNvPr id="12" name="CasellaDiTesto 11">
            <a:extLst>
              <a:ext uri="{FF2B5EF4-FFF2-40B4-BE49-F238E27FC236}">
                <a16:creationId xmlns:a16="http://schemas.microsoft.com/office/drawing/2014/main" id="{035BEEED-819F-63B4-0DDE-06199F39A2C5}"/>
              </a:ext>
            </a:extLst>
          </p:cNvPr>
          <p:cNvSpPr txBox="1"/>
          <p:nvPr/>
        </p:nvSpPr>
        <p:spPr>
          <a:xfrm>
            <a:off x="2250483" y="1426235"/>
            <a:ext cx="6720236" cy="3046988"/>
          </a:xfrm>
          <a:prstGeom prst="rect">
            <a:avLst/>
          </a:prstGeom>
          <a:noFill/>
          <a:ln>
            <a:solidFill>
              <a:schemeClr val="tx1"/>
            </a:solidFill>
          </a:ln>
        </p:spPr>
        <p:txBody>
          <a:bodyPr wrap="square">
            <a:spAutoFit/>
          </a:bodyPr>
          <a:lstStyle/>
          <a:p>
            <a:pPr algn="ctr"/>
            <a:r>
              <a:rPr lang="it-IT" sz="1600" b="1" dirty="0">
                <a:latin typeface="Avenir Next LT Pro Light" panose="020B0304020202020204" pitchFamily="34" charset="0"/>
              </a:rPr>
              <a:t>SONO, PERTANTO, ASSOGGETTATE AGLI OBBLIGHI DI MONITORAGGIO FISCALE, IN QUANTO RIENTRANO NELLA CATEGORIA DEGLI INTERMEDIARI BANCARI E FINANZIARI: </a:t>
            </a:r>
          </a:p>
          <a:p>
            <a:pPr algn="ctr"/>
            <a:endParaRPr lang="it-IT" sz="1600" dirty="0">
              <a:latin typeface="Avenir Next LT Pro Light" panose="020B0304020202020204" pitchFamily="34" charset="0"/>
            </a:endParaRPr>
          </a:p>
          <a:p>
            <a:pPr marL="285750" indent="-285750">
              <a:buFont typeface="Arial" panose="020B0604020202020204" pitchFamily="34" charset="0"/>
              <a:buChar char="•"/>
            </a:pPr>
            <a:r>
              <a:rPr lang="it-IT" sz="1600" b="1" u="sng" dirty="0">
                <a:latin typeface="Avenir Next LT Pro Light" panose="020B0304020202020204" pitchFamily="34" charset="0"/>
              </a:rPr>
              <a:t>LE IMPRESE ASSICURATRICI</a:t>
            </a:r>
            <a:r>
              <a:rPr lang="it-IT" sz="1600" i="1" dirty="0">
                <a:latin typeface="Avenir Next LT Pro Light" panose="020B0304020202020204" pitchFamily="34" charset="0"/>
              </a:rPr>
              <a:t> </a:t>
            </a:r>
            <a:r>
              <a:rPr lang="it-IT" sz="1600" dirty="0">
                <a:latin typeface="Avenir Next LT Pro Light" panose="020B0304020202020204" pitchFamily="34" charset="0"/>
              </a:rPr>
              <a:t>che operano nei rami vita (art. 3, c. 2, lett. n)</a:t>
            </a:r>
          </a:p>
          <a:p>
            <a:pPr marL="285750" indent="-285750">
              <a:buFont typeface="Arial" panose="020B0604020202020204" pitchFamily="34" charset="0"/>
              <a:buChar char="•"/>
            </a:pPr>
            <a:r>
              <a:rPr lang="it-IT" sz="1600" b="1" u="sng" dirty="0">
                <a:latin typeface="Avenir Next LT Pro Light" panose="020B0304020202020204" pitchFamily="34" charset="0"/>
              </a:rPr>
              <a:t>LE SUCCURSALI INSEDIATE</a:t>
            </a:r>
            <a:r>
              <a:rPr lang="it-IT" sz="1600" i="1" dirty="0">
                <a:latin typeface="Avenir Next LT Pro Light" panose="020B0304020202020204" pitchFamily="34" charset="0"/>
              </a:rPr>
              <a:t> </a:t>
            </a:r>
            <a:r>
              <a:rPr lang="it-IT" sz="1600" dirty="0">
                <a:latin typeface="Avenir Next LT Pro Light" panose="020B0304020202020204" pitchFamily="34" charset="0"/>
              </a:rPr>
              <a:t>di imprese assicuratrici aventi sede legale e amministrazione centrale in un altro Stato membro o in uno Stato terzo (art. 3, c. 2, lett. t)</a:t>
            </a:r>
          </a:p>
          <a:p>
            <a:pPr marL="285750" indent="-285750">
              <a:buFont typeface="Arial" panose="020B0604020202020204" pitchFamily="34" charset="0"/>
              <a:buChar char="•"/>
            </a:pPr>
            <a:r>
              <a:rPr lang="it-IT" sz="1600" b="1" u="sng" dirty="0">
                <a:latin typeface="Avenir Next LT Pro Light" panose="020B0304020202020204" pitchFamily="34" charset="0"/>
              </a:rPr>
              <a:t>LE IMPRESE ASSICURATRICI</a:t>
            </a:r>
            <a:r>
              <a:rPr lang="it-IT" sz="1600" dirty="0">
                <a:latin typeface="Avenir Next LT Pro Light" panose="020B0304020202020204" pitchFamily="34" charset="0"/>
              </a:rPr>
              <a:t> aventi sede legale e amministrazione centrale in un altro Stato membro</a:t>
            </a:r>
            <a:r>
              <a:rPr lang="it-IT" sz="1600" i="1" dirty="0">
                <a:latin typeface="Avenir Next LT Pro Light" panose="020B0304020202020204" pitchFamily="34" charset="0"/>
              </a:rPr>
              <a:t>, </a:t>
            </a:r>
            <a:r>
              <a:rPr lang="it-IT" sz="1600" b="1" u="sng" dirty="0">
                <a:latin typeface="Avenir Next LT Pro Light" panose="020B0304020202020204" pitchFamily="34" charset="0"/>
              </a:rPr>
              <a:t>STABILITE SENZA SUCCURSALE SUL TERRITORIO DELLA REPUBBLICA ITALIANA </a:t>
            </a:r>
            <a:r>
              <a:rPr lang="it-IT" sz="1600" dirty="0">
                <a:latin typeface="Avenir Next LT Pro Light" panose="020B0304020202020204" pitchFamily="34" charset="0"/>
              </a:rPr>
              <a:t>(art. 3, c. 2, lett. u)</a:t>
            </a:r>
          </a:p>
        </p:txBody>
      </p:sp>
      <p:sp>
        <p:nvSpPr>
          <p:cNvPr id="3" name="CasellaDiTesto 2">
            <a:extLst>
              <a:ext uri="{FF2B5EF4-FFF2-40B4-BE49-F238E27FC236}">
                <a16:creationId xmlns:a16="http://schemas.microsoft.com/office/drawing/2014/main" id="{2D2609FF-2C98-DDB9-14A4-8B2A7C02BF3F}"/>
              </a:ext>
            </a:extLst>
          </p:cNvPr>
          <p:cNvSpPr txBox="1"/>
          <p:nvPr/>
        </p:nvSpPr>
        <p:spPr>
          <a:xfrm>
            <a:off x="1600201" y="4965766"/>
            <a:ext cx="6610748" cy="1815882"/>
          </a:xfrm>
          <a:prstGeom prst="rect">
            <a:avLst/>
          </a:prstGeom>
          <a:noFill/>
          <a:ln>
            <a:solidFill>
              <a:schemeClr val="tx1"/>
            </a:solidFill>
          </a:ln>
        </p:spPr>
        <p:txBody>
          <a:bodyPr wrap="square">
            <a:spAutoFit/>
          </a:bodyPr>
          <a:lstStyle/>
          <a:p>
            <a:pPr algn="ctr"/>
            <a:r>
              <a:rPr lang="it-IT" sz="1600" i="1" dirty="0">
                <a:latin typeface="Avenir Next LT Pro Light" panose="020B0304020202020204" pitchFamily="34" charset="0"/>
              </a:rPr>
              <a:t> «</a:t>
            </a:r>
            <a:r>
              <a:rPr lang="it-IT" sz="1600" b="1" i="1" dirty="0">
                <a:latin typeface="Avenir Next LT Pro Light" panose="020B0304020202020204" pitchFamily="34" charset="0"/>
              </a:rPr>
              <a:t>È considerato esercizio dell’attività assicurativa in regime di stabilimento </a:t>
            </a:r>
            <a:r>
              <a:rPr lang="it-IT" sz="1600" i="1" dirty="0">
                <a:latin typeface="Avenir Next LT Pro Light" panose="020B0304020202020204" pitchFamily="34" charset="0"/>
              </a:rPr>
              <a:t>ai sensi del comma 1, </a:t>
            </a:r>
            <a:r>
              <a:rPr lang="it-IT" sz="1600" b="1" i="1" dirty="0">
                <a:latin typeface="Avenir Next LT Pro Light" panose="020B0304020202020204" pitchFamily="34" charset="0"/>
              </a:rPr>
              <a:t>anche in assenza di succursali</a:t>
            </a:r>
            <a:r>
              <a:rPr lang="it-IT" sz="1600" i="1" dirty="0">
                <a:latin typeface="Avenir Next LT Pro Light" panose="020B0304020202020204" pitchFamily="34" charset="0"/>
              </a:rPr>
              <a:t>, agenzie o sedi secondarie, </a:t>
            </a:r>
            <a:r>
              <a:rPr lang="it-IT" sz="1600" b="1" i="1" u="sng" dirty="0">
                <a:latin typeface="Avenir Next LT Pro Light" panose="020B0304020202020204" pitchFamily="34" charset="0"/>
              </a:rPr>
              <a:t>qualsiasi presenza permanente nel territorio della Repubblica, inclusa l’organizzazione di un semplice ufficio gestito da personale dipendente dell’impresa ovvero da una persona indipendente ma incaricata di agire in modo permanente per conto dell'impresa stessa</a:t>
            </a:r>
            <a:r>
              <a:rPr lang="it-IT" sz="1600" i="1" dirty="0">
                <a:latin typeface="Avenir Next LT Pro Light" panose="020B0304020202020204" pitchFamily="34" charset="0"/>
              </a:rPr>
              <a:t>»</a:t>
            </a:r>
          </a:p>
        </p:txBody>
      </p:sp>
      <p:sp>
        <p:nvSpPr>
          <p:cNvPr id="4" name="Forma">
            <a:extLst>
              <a:ext uri="{FF2B5EF4-FFF2-40B4-BE49-F238E27FC236}">
                <a16:creationId xmlns:a16="http://schemas.microsoft.com/office/drawing/2014/main" id="{C8B86FE8-BFFD-C641-2802-740F6EE13DC7}"/>
              </a:ext>
            </a:extLst>
          </p:cNvPr>
          <p:cNvSpPr/>
          <p:nvPr/>
        </p:nvSpPr>
        <p:spPr>
          <a:xfrm rot="16200000">
            <a:off x="344938" y="5078134"/>
            <a:ext cx="958539" cy="1301851"/>
          </a:xfrm>
          <a:custGeom>
            <a:avLst/>
            <a:gdLst/>
            <a:ahLst/>
            <a:cxnLst>
              <a:cxn ang="0">
                <a:pos x="wd2" y="hd2"/>
              </a:cxn>
              <a:cxn ang="5400000">
                <a:pos x="wd2" y="hd2"/>
              </a:cxn>
              <a:cxn ang="10800000">
                <a:pos x="wd2" y="hd2"/>
              </a:cxn>
              <a:cxn ang="16200000">
                <a:pos x="wd2" y="hd2"/>
              </a:cxn>
            </a:cxnLst>
            <a:rect l="0" t="0" r="r" b="b"/>
            <a:pathLst>
              <a:path w="21600" h="21600" extrusionOk="0">
                <a:moveTo>
                  <a:pt x="0" y="19306"/>
                </a:moveTo>
                <a:lnTo>
                  <a:pt x="5400" y="19306"/>
                </a:lnTo>
                <a:lnTo>
                  <a:pt x="5400" y="0"/>
                </a:lnTo>
                <a:lnTo>
                  <a:pt x="16200" y="0"/>
                </a:lnTo>
                <a:lnTo>
                  <a:pt x="16200" y="19306"/>
                </a:lnTo>
                <a:lnTo>
                  <a:pt x="21600" y="19306"/>
                </a:lnTo>
                <a:lnTo>
                  <a:pt x="10800" y="21600"/>
                </a:lnTo>
                <a:close/>
              </a:path>
            </a:pathLst>
          </a:custGeom>
          <a:solidFill>
            <a:schemeClr val="accent1">
              <a:lumMod val="40000"/>
              <a:lumOff val="60000"/>
            </a:schemeClr>
          </a:solidFill>
          <a:ln w="25400" cap="flat">
            <a:noFill/>
            <a:prstDash val="solid"/>
            <a:round/>
          </a:ln>
          <a:effectLst>
            <a:outerShdw blurRad="76200" dir="13500000" rotWithShape="0">
              <a:srgbClr val="000000">
                <a:alpha val="20000"/>
              </a:srgbClr>
            </a:outerShdw>
          </a:effectLst>
        </p:spPr>
        <p:txBody>
          <a:bodyPr vert="vert" wrap="square" lIns="45719" tIns="45719" rIns="45719" bIns="45719" numCol="1" anchor="ctr">
            <a:noAutofit/>
          </a:bodyPr>
          <a:lstStyle/>
          <a:p>
            <a:pPr algn="ctr"/>
            <a:r>
              <a:rPr lang="it-IT" sz="1600" dirty="0">
                <a:latin typeface="Avenir Next LT Pro Light" panose="020B0304020202020204" pitchFamily="34" charset="0"/>
              </a:rPr>
              <a:t>Art. 23, c. 1-bis, CAP</a:t>
            </a:r>
            <a:endParaRPr sz="1600" dirty="0">
              <a:latin typeface="Avenir Next LT Pro Light" panose="020B0304020202020204" pitchFamily="34" charset="0"/>
            </a:endParaRPr>
          </a:p>
        </p:txBody>
      </p:sp>
      <p:sp>
        <p:nvSpPr>
          <p:cNvPr id="5" name="CasellaDiTesto 4">
            <a:extLst>
              <a:ext uri="{FF2B5EF4-FFF2-40B4-BE49-F238E27FC236}">
                <a16:creationId xmlns:a16="http://schemas.microsoft.com/office/drawing/2014/main" id="{E895FA4A-B72E-4909-ABEF-270D26B79430}"/>
              </a:ext>
            </a:extLst>
          </p:cNvPr>
          <p:cNvSpPr txBox="1"/>
          <p:nvPr/>
        </p:nvSpPr>
        <p:spPr>
          <a:xfrm>
            <a:off x="1600201" y="4567040"/>
            <a:ext cx="6266517" cy="338554"/>
          </a:xfrm>
          <a:prstGeom prst="rect">
            <a:avLst/>
          </a:prstGeom>
          <a:solidFill>
            <a:schemeClr val="accent1">
              <a:lumMod val="40000"/>
              <a:lumOff val="60000"/>
            </a:schemeClr>
          </a:solidFill>
          <a:ln>
            <a:solidFill>
              <a:schemeClr val="tx1"/>
            </a:solidFill>
          </a:ln>
        </p:spPr>
        <p:txBody>
          <a:bodyPr wrap="square">
            <a:spAutoFit/>
          </a:bodyPr>
          <a:lstStyle/>
          <a:p>
            <a:pPr algn="ctr"/>
            <a:r>
              <a:rPr lang="it-IT" sz="1600" b="1" dirty="0">
                <a:latin typeface="Avenir Next LT Pro Light" panose="020B0304020202020204" pitchFamily="34" charset="0"/>
              </a:rPr>
              <a:t>La definizione fornita dal Codice Assicurazioni Private (CAP)</a:t>
            </a:r>
          </a:p>
        </p:txBody>
      </p:sp>
    </p:spTree>
    <p:extLst>
      <p:ext uri="{BB962C8B-B14F-4D97-AF65-F5344CB8AC3E}">
        <p14:creationId xmlns:p14="http://schemas.microsoft.com/office/powerpoint/2010/main" val="395090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50A93C18-C99D-406E-B558-BEDC7F17ECF1}"/>
              </a:ext>
            </a:extLst>
          </p:cNvPr>
          <p:cNvSpPr txBox="1"/>
          <p:nvPr/>
        </p:nvSpPr>
        <p:spPr>
          <a:xfrm>
            <a:off x="504420" y="420902"/>
            <a:ext cx="8135154" cy="830997"/>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400" dirty="0">
                <a:latin typeface="Avenir Next LT Pro" panose="020B0504020202020204" pitchFamily="34" charset="0"/>
              </a:rPr>
              <a:t>IL PARTICOLARE CASO DELLE IMPRESE ASSICURATRICI «STABILITE SENZA SUCCURSALE»</a:t>
            </a:r>
          </a:p>
        </p:txBody>
      </p:sp>
      <p:sp>
        <p:nvSpPr>
          <p:cNvPr id="2" name="Segnaposto numero diapositiva 1">
            <a:extLst>
              <a:ext uri="{FF2B5EF4-FFF2-40B4-BE49-F238E27FC236}">
                <a16:creationId xmlns:a16="http://schemas.microsoft.com/office/drawing/2014/main" id="{51B2AB4C-D598-30B2-B673-8BDB1B7A53E0}"/>
              </a:ext>
            </a:extLst>
          </p:cNvPr>
          <p:cNvSpPr>
            <a:spLocks noGrp="1"/>
          </p:cNvSpPr>
          <p:nvPr>
            <p:ph type="sldNum" sz="quarter" idx="12"/>
          </p:nvPr>
        </p:nvSpPr>
        <p:spPr/>
        <p:txBody>
          <a:bodyPr/>
          <a:lstStyle/>
          <a:p>
            <a:fld id="{5DEF7F31-0B8A-474A-B86C-91F381754329}" type="slidenum">
              <a:rPr lang="en-US" smtClean="0"/>
              <a:pPr/>
              <a:t>4</a:t>
            </a:fld>
            <a:endParaRPr lang="en-US"/>
          </a:p>
        </p:txBody>
      </p:sp>
      <p:sp>
        <p:nvSpPr>
          <p:cNvPr id="5" name="CasellaDiTesto 4">
            <a:extLst>
              <a:ext uri="{FF2B5EF4-FFF2-40B4-BE49-F238E27FC236}">
                <a16:creationId xmlns:a16="http://schemas.microsoft.com/office/drawing/2014/main" id="{5E5000C5-7FED-788E-F20B-BB059385ECEB}"/>
              </a:ext>
            </a:extLst>
          </p:cNvPr>
          <p:cNvSpPr txBox="1"/>
          <p:nvPr/>
        </p:nvSpPr>
        <p:spPr>
          <a:xfrm>
            <a:off x="504420" y="1636437"/>
            <a:ext cx="8135154" cy="553998"/>
          </a:xfrm>
          <a:prstGeom prst="rect">
            <a:avLst/>
          </a:prstGeom>
          <a:solidFill>
            <a:schemeClr val="accent1">
              <a:lumMod val="40000"/>
              <a:lumOff val="60000"/>
            </a:schemeClr>
          </a:solidFill>
          <a:ln>
            <a:solidFill>
              <a:schemeClr val="tx1"/>
            </a:solidFill>
          </a:ln>
        </p:spPr>
        <p:txBody>
          <a:bodyPr wrap="square">
            <a:spAutoFit/>
          </a:bodyPr>
          <a:lstStyle/>
          <a:p>
            <a:pPr algn="ctr"/>
            <a:r>
              <a:rPr lang="it-IT" sz="1500" b="1" dirty="0">
                <a:latin typeface="Avenir Next LT Pro Light" panose="020B0304020202020204" pitchFamily="34" charset="0"/>
              </a:rPr>
              <a:t>La definizione del </a:t>
            </a:r>
            <a:r>
              <a:rPr lang="it-IT" sz="1500" b="1" dirty="0" err="1">
                <a:latin typeface="Avenir Next LT Pro Light" panose="020B0304020202020204" pitchFamily="34" charset="0"/>
              </a:rPr>
              <a:t>Provv</a:t>
            </a:r>
            <a:r>
              <a:rPr lang="it-IT" sz="1500" b="1" dirty="0">
                <a:latin typeface="Avenir Next LT Pro Light" panose="020B0304020202020204" pitchFamily="34" charset="0"/>
              </a:rPr>
              <a:t>. IVASS n. 111/2021 in materia di antiriciclaggio (con effetto dal 1 gennaio 2022)</a:t>
            </a:r>
          </a:p>
        </p:txBody>
      </p:sp>
      <p:sp>
        <p:nvSpPr>
          <p:cNvPr id="6" name="CasellaDiTesto 5">
            <a:extLst>
              <a:ext uri="{FF2B5EF4-FFF2-40B4-BE49-F238E27FC236}">
                <a16:creationId xmlns:a16="http://schemas.microsoft.com/office/drawing/2014/main" id="{F29152AC-B4DA-75B3-494C-5257CD9461CE}"/>
              </a:ext>
            </a:extLst>
          </p:cNvPr>
          <p:cNvSpPr txBox="1"/>
          <p:nvPr/>
        </p:nvSpPr>
        <p:spPr>
          <a:xfrm>
            <a:off x="504420" y="2444721"/>
            <a:ext cx="8135154" cy="2308324"/>
          </a:xfrm>
          <a:prstGeom prst="rect">
            <a:avLst/>
          </a:prstGeom>
          <a:noFill/>
          <a:ln>
            <a:solidFill>
              <a:schemeClr val="tx1"/>
            </a:solidFill>
          </a:ln>
        </p:spPr>
        <p:txBody>
          <a:bodyPr wrap="square">
            <a:spAutoFit/>
          </a:bodyPr>
          <a:lstStyle/>
          <a:p>
            <a:pPr algn="ctr"/>
            <a:r>
              <a:rPr lang="it-IT" sz="1600" dirty="0">
                <a:latin typeface="Avenir Next LT Pro Light" panose="020B0304020202020204" pitchFamily="34" charset="0"/>
              </a:rPr>
              <a:t>Il provvedimento IVASS (art. 4) ricomprende nella nozione le imprese UE/SEE, </a:t>
            </a:r>
            <a:r>
              <a:rPr lang="it-IT" sz="1600" b="1" u="sng" dirty="0">
                <a:latin typeface="Avenir Next LT Pro Light" panose="020B0304020202020204" pitchFamily="34" charset="0"/>
              </a:rPr>
              <a:t>diverse da quelle considerate stabilite ai sensi dell’art. 23, c. 1-bis, CAP</a:t>
            </a:r>
            <a:r>
              <a:rPr lang="it-IT" sz="1600" dirty="0">
                <a:latin typeface="Avenir Next LT Pro Light" panose="020B0304020202020204" pitchFamily="34" charset="0"/>
              </a:rPr>
              <a:t>, che, </a:t>
            </a:r>
            <a:r>
              <a:rPr lang="it-IT" sz="1600" b="1" dirty="0">
                <a:latin typeface="Avenir Next LT Pro Light" panose="020B0304020202020204" pitchFamily="34" charset="0"/>
              </a:rPr>
              <a:t>congiuntamente</a:t>
            </a:r>
            <a:r>
              <a:rPr lang="it-IT" sz="1600" dirty="0">
                <a:latin typeface="Avenir Next LT Pro Light" panose="020B0304020202020204" pitchFamily="34" charset="0"/>
              </a:rPr>
              <a:t>: </a:t>
            </a:r>
          </a:p>
          <a:p>
            <a:endParaRPr lang="it-IT" sz="1600" dirty="0">
              <a:latin typeface="Avenir Next LT Pro Light" panose="020B0304020202020204" pitchFamily="34" charset="0"/>
            </a:endParaRPr>
          </a:p>
          <a:p>
            <a:pPr marL="285750" indent="-285750">
              <a:buFont typeface="Arial" panose="020B0604020202020204" pitchFamily="34" charset="0"/>
              <a:buChar char="•"/>
            </a:pPr>
            <a:r>
              <a:rPr lang="it-IT" sz="1600" b="1" dirty="0">
                <a:latin typeface="Avenir Next LT Pro Light" panose="020B0304020202020204" pitchFamily="34" charset="0"/>
              </a:rPr>
              <a:t>Operino sul territorio italiano in regime di libera prestazione di servizi</a:t>
            </a:r>
            <a:r>
              <a:rPr lang="it-IT" sz="1600" b="1" i="1" dirty="0">
                <a:latin typeface="Avenir Next LT Pro Light" panose="020B0304020202020204" pitchFamily="34" charset="0"/>
              </a:rPr>
              <a:t> </a:t>
            </a:r>
            <a:r>
              <a:rPr lang="it-IT" sz="1600" b="1" dirty="0">
                <a:latin typeface="Avenir Next LT Pro Light" panose="020B0304020202020204" pitchFamily="34" charset="0"/>
              </a:rPr>
              <a:t>(LPS) </a:t>
            </a:r>
            <a:r>
              <a:rPr lang="it-IT" sz="1600" dirty="0">
                <a:latin typeface="Avenir Next LT Pro Light" panose="020B0304020202020204" pitchFamily="34" charset="0"/>
              </a:rPr>
              <a:t>nei rami vita;</a:t>
            </a:r>
            <a:endParaRPr lang="it-IT" sz="1600" i="1" dirty="0">
              <a:latin typeface="Avenir Next LT Pro Light" panose="020B0304020202020204" pitchFamily="34" charset="0"/>
            </a:endParaRPr>
          </a:p>
          <a:p>
            <a:pPr marL="285750" indent="-285750">
              <a:buFont typeface="Arial" panose="020B0604020202020204" pitchFamily="34" charset="0"/>
              <a:buChar char="•"/>
            </a:pPr>
            <a:r>
              <a:rPr lang="it-IT" sz="1600" b="1" dirty="0">
                <a:latin typeface="Avenir Next LT Pro Light" panose="020B0304020202020204" pitchFamily="34" charset="0"/>
              </a:rPr>
              <a:t>Distribuiscano sul territorio italiano prodotti assicurativi attraverso una rete di intermediari appartenenti ad una delle categorie di cui agli artt. 109, c. 2, lett. a) b) c) d), 116-quater, 116-quinquies del Codice Assicurazioni Private</a:t>
            </a:r>
            <a:r>
              <a:rPr lang="it-IT" sz="1600" dirty="0">
                <a:latin typeface="Avenir Next LT Pro Light" panose="020B0304020202020204" pitchFamily="34" charset="0"/>
              </a:rPr>
              <a:t>;</a:t>
            </a:r>
            <a:endParaRPr lang="it-IT" sz="1600" i="1" dirty="0">
              <a:latin typeface="Avenir Next LT Pro Light" panose="020B0304020202020204" pitchFamily="34" charset="0"/>
            </a:endParaRPr>
          </a:p>
          <a:p>
            <a:pPr marL="285750" indent="-285750">
              <a:buFont typeface="Arial" panose="020B0604020202020204" pitchFamily="34" charset="0"/>
              <a:buChar char="•"/>
            </a:pPr>
            <a:r>
              <a:rPr lang="it-IT" sz="1600" b="1" dirty="0">
                <a:latin typeface="Avenir Next LT Pro Light" panose="020B0304020202020204" pitchFamily="34" charset="0"/>
              </a:rPr>
              <a:t>Conseguano premi lordi contabilizzati […] superiori a € 5 milioni</a:t>
            </a:r>
            <a:r>
              <a:rPr lang="it-IT" sz="1600" dirty="0">
                <a:latin typeface="Avenir Next LT Pro Light" panose="020B0304020202020204" pitchFamily="34" charset="0"/>
              </a:rPr>
              <a:t>.</a:t>
            </a:r>
          </a:p>
        </p:txBody>
      </p:sp>
      <p:sp>
        <p:nvSpPr>
          <p:cNvPr id="3" name="CasellaDiTesto 2">
            <a:extLst>
              <a:ext uri="{FF2B5EF4-FFF2-40B4-BE49-F238E27FC236}">
                <a16:creationId xmlns:a16="http://schemas.microsoft.com/office/drawing/2014/main" id="{1B9FE8C9-E861-E00E-F08D-699185D79AB1}"/>
              </a:ext>
            </a:extLst>
          </p:cNvPr>
          <p:cNvSpPr txBox="1"/>
          <p:nvPr/>
        </p:nvSpPr>
        <p:spPr>
          <a:xfrm>
            <a:off x="504420" y="5110818"/>
            <a:ext cx="8135154" cy="830997"/>
          </a:xfrm>
          <a:prstGeom prst="rect">
            <a:avLst/>
          </a:prstGeom>
          <a:solidFill>
            <a:schemeClr val="accent1">
              <a:lumMod val="40000"/>
              <a:lumOff val="60000"/>
            </a:schemeClr>
          </a:solidFill>
          <a:ln>
            <a:solidFill>
              <a:schemeClr val="tx1"/>
            </a:solidFill>
          </a:ln>
        </p:spPr>
        <p:txBody>
          <a:bodyPr wrap="square">
            <a:spAutoFit/>
          </a:bodyPr>
          <a:lstStyle/>
          <a:p>
            <a:pPr algn="just"/>
            <a:r>
              <a:rPr lang="it-IT" sz="1600" b="1" dirty="0">
                <a:latin typeface="Avenir Next LT Pro Light" panose="020B0304020202020204" pitchFamily="34" charset="0"/>
              </a:rPr>
              <a:t>Intermediari</a:t>
            </a:r>
            <a:r>
              <a:rPr lang="it-IT" sz="1600" dirty="0">
                <a:latin typeface="Avenir Next LT Pro Light" panose="020B0304020202020204" pitchFamily="34" charset="0"/>
              </a:rPr>
              <a:t> assicurativi con sede in </a:t>
            </a:r>
            <a:r>
              <a:rPr lang="it-IT" sz="1600" b="1" dirty="0">
                <a:latin typeface="Avenir Next LT Pro Light" panose="020B0304020202020204" pitchFamily="34" charset="0"/>
              </a:rPr>
              <a:t>Stato UE/SEE </a:t>
            </a:r>
            <a:r>
              <a:rPr lang="it-IT" sz="1600" dirty="0">
                <a:latin typeface="Avenir Next LT Pro Light" panose="020B0304020202020204" pitchFamily="34" charset="0"/>
              </a:rPr>
              <a:t>che distribuiscono sul territorio italiano i medesimi prodotti assicurativi tramite </a:t>
            </a:r>
            <a:r>
              <a:rPr lang="it-IT" sz="1600" b="1" dirty="0">
                <a:latin typeface="Avenir Next LT Pro Light" panose="020B0304020202020204" pitchFamily="34" charset="0"/>
              </a:rPr>
              <a:t>intermediari</a:t>
            </a:r>
            <a:r>
              <a:rPr lang="it-IT" sz="1600" dirty="0">
                <a:latin typeface="Avenir Next LT Pro Light" panose="020B0304020202020204" pitchFamily="34" charset="0"/>
              </a:rPr>
              <a:t> di cui all’articolo 109, c. 2, lett. e) del CAP.</a:t>
            </a:r>
          </a:p>
        </p:txBody>
      </p:sp>
    </p:spTree>
    <p:extLst>
      <p:ext uri="{BB962C8B-B14F-4D97-AF65-F5344CB8AC3E}">
        <p14:creationId xmlns:p14="http://schemas.microsoft.com/office/powerpoint/2010/main" val="213500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50A93C18-C99D-406E-B558-BEDC7F17ECF1}"/>
              </a:ext>
            </a:extLst>
          </p:cNvPr>
          <p:cNvSpPr txBox="1"/>
          <p:nvPr/>
        </p:nvSpPr>
        <p:spPr>
          <a:xfrm>
            <a:off x="504420" y="420902"/>
            <a:ext cx="8135154" cy="830997"/>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400" dirty="0">
                <a:latin typeface="Avenir Next LT Pro" panose="020B0504020202020204" pitchFamily="34" charset="0"/>
              </a:rPr>
              <a:t>LA RISOLUZIONE 62/2023 DELL’AGENZIA DELLE ENTRATE</a:t>
            </a:r>
          </a:p>
        </p:txBody>
      </p:sp>
      <p:sp>
        <p:nvSpPr>
          <p:cNvPr id="2" name="Segnaposto numero diapositiva 1">
            <a:extLst>
              <a:ext uri="{FF2B5EF4-FFF2-40B4-BE49-F238E27FC236}">
                <a16:creationId xmlns:a16="http://schemas.microsoft.com/office/drawing/2014/main" id="{51B2AB4C-D598-30B2-B673-8BDB1B7A53E0}"/>
              </a:ext>
            </a:extLst>
          </p:cNvPr>
          <p:cNvSpPr>
            <a:spLocks noGrp="1"/>
          </p:cNvSpPr>
          <p:nvPr>
            <p:ph type="sldNum" sz="quarter" idx="12"/>
          </p:nvPr>
        </p:nvSpPr>
        <p:spPr/>
        <p:txBody>
          <a:bodyPr/>
          <a:lstStyle/>
          <a:p>
            <a:fld id="{5DEF7F31-0B8A-474A-B86C-91F381754329}" type="slidenum">
              <a:rPr lang="en-US" smtClean="0"/>
              <a:pPr/>
              <a:t>5</a:t>
            </a:fld>
            <a:endParaRPr lang="en-US"/>
          </a:p>
        </p:txBody>
      </p:sp>
      <p:sp>
        <p:nvSpPr>
          <p:cNvPr id="7" name="Forma">
            <a:extLst>
              <a:ext uri="{FF2B5EF4-FFF2-40B4-BE49-F238E27FC236}">
                <a16:creationId xmlns:a16="http://schemas.microsoft.com/office/drawing/2014/main" id="{10529F58-5E2C-E272-6A60-3E0F6E5705A3}"/>
              </a:ext>
            </a:extLst>
          </p:cNvPr>
          <p:cNvSpPr/>
          <p:nvPr/>
        </p:nvSpPr>
        <p:spPr>
          <a:xfrm>
            <a:off x="504418" y="1474028"/>
            <a:ext cx="8135153" cy="7156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035"/>
                </a:lnTo>
                <a:lnTo>
                  <a:pt x="11045" y="14035"/>
                </a:lnTo>
                <a:lnTo>
                  <a:pt x="11045" y="16200"/>
                </a:lnTo>
                <a:lnTo>
                  <a:pt x="11291" y="16200"/>
                </a:lnTo>
                <a:lnTo>
                  <a:pt x="10800" y="21600"/>
                </a:lnTo>
                <a:lnTo>
                  <a:pt x="10309" y="16200"/>
                </a:lnTo>
                <a:lnTo>
                  <a:pt x="10555" y="16200"/>
                </a:lnTo>
                <a:lnTo>
                  <a:pt x="10555" y="14035"/>
                </a:lnTo>
                <a:lnTo>
                  <a:pt x="0" y="14035"/>
                </a:lnTo>
                <a:close/>
              </a:path>
            </a:pathLst>
          </a:custGeom>
          <a:solidFill>
            <a:schemeClr val="accent1">
              <a:lumMod val="40000"/>
              <a:lumOff val="60000"/>
            </a:schemeClr>
          </a:solidFill>
          <a:ln w="12700" cap="flat">
            <a:solidFill>
              <a:schemeClr val="tx1"/>
            </a:solidFill>
            <a:prstDash val="solid"/>
            <a:round/>
          </a:ln>
          <a:effectLst>
            <a:outerShdw blurRad="76200" dir="13500000" rotWithShape="0">
              <a:srgbClr val="000000">
                <a:alpha val="20000"/>
              </a:srgbClr>
            </a:outerShdw>
          </a:effectLst>
        </p:spPr>
        <p:txBody>
          <a:bodyPr wrap="square" lIns="45719" tIns="45719" rIns="45719" bIns="45719" numCol="1" anchor="ctr">
            <a:noAutofit/>
          </a:bodyPr>
          <a:lstStyle/>
          <a:p>
            <a:pPr algn="ctr"/>
            <a:r>
              <a:rPr lang="it-IT" b="1" dirty="0">
                <a:latin typeface="Avenir Next LT Pro Light" panose="020B0304020202020204" pitchFamily="34" charset="0"/>
              </a:rPr>
              <a:t>AMBITO SOGGETTIVO</a:t>
            </a:r>
          </a:p>
          <a:p>
            <a:pPr algn="ctr"/>
            <a:endParaRPr dirty="0">
              <a:latin typeface="Avenir Next LT Pro Light" panose="020B0304020202020204" pitchFamily="34" charset="0"/>
            </a:endParaRPr>
          </a:p>
        </p:txBody>
      </p:sp>
      <p:sp>
        <p:nvSpPr>
          <p:cNvPr id="5" name="CasellaDiTesto 4">
            <a:extLst>
              <a:ext uri="{FF2B5EF4-FFF2-40B4-BE49-F238E27FC236}">
                <a16:creationId xmlns:a16="http://schemas.microsoft.com/office/drawing/2014/main" id="{9CBFA849-BDD5-F85A-283F-F9E57F362276}"/>
              </a:ext>
            </a:extLst>
          </p:cNvPr>
          <p:cNvSpPr txBox="1"/>
          <p:nvPr/>
        </p:nvSpPr>
        <p:spPr>
          <a:xfrm>
            <a:off x="504417" y="2246628"/>
            <a:ext cx="8135154" cy="1077218"/>
          </a:xfrm>
          <a:prstGeom prst="rect">
            <a:avLst/>
          </a:prstGeom>
          <a:noFill/>
          <a:ln>
            <a:solidFill>
              <a:schemeClr val="tx1"/>
            </a:solidFill>
          </a:ln>
        </p:spPr>
        <p:txBody>
          <a:bodyPr wrap="square">
            <a:spAutoFit/>
          </a:bodyPr>
          <a:lstStyle/>
          <a:p>
            <a:pPr algn="just"/>
            <a:r>
              <a:rPr lang="it-IT" sz="1600" dirty="0">
                <a:latin typeface="Avenir Next LT Pro Light" panose="020B0304020202020204" pitchFamily="34" charset="0"/>
              </a:rPr>
              <a:t>«[…] </a:t>
            </a:r>
            <a:r>
              <a:rPr lang="it-IT" sz="1600" i="1" dirty="0">
                <a:latin typeface="Avenir Next LT Pro Light" panose="020B0304020202020204" pitchFamily="34" charset="0"/>
              </a:rPr>
              <a:t>come chiarito dalla </a:t>
            </a:r>
            <a:r>
              <a:rPr lang="it-IT" sz="1600" b="1" i="1" u="sng" dirty="0">
                <a:latin typeface="Avenir Next LT Pro Light" panose="020B0304020202020204" pitchFamily="34" charset="0"/>
              </a:rPr>
              <a:t>risposta n. 463 del 2022</a:t>
            </a:r>
            <a:r>
              <a:rPr lang="it-IT" sz="1600" i="1" dirty="0">
                <a:latin typeface="Avenir Next LT Pro Light" panose="020B0304020202020204" pitchFamily="34" charset="0"/>
              </a:rPr>
              <a:t>, l'identificazione delle imprese di assicurazioni "stabilite senza succursale" ai fini della disciplina del monitoraggio fiscale, è </a:t>
            </a:r>
            <a:r>
              <a:rPr lang="it-IT" sz="1600" b="1" i="1" dirty="0">
                <a:latin typeface="Avenir Next LT Pro Light" panose="020B0304020202020204" pitchFamily="34" charset="0"/>
              </a:rPr>
              <a:t>indipendente da eventuali limiti e condizioni poste ai fini dell’antiriciclaggio per le medesime imprese</a:t>
            </a:r>
          </a:p>
        </p:txBody>
      </p:sp>
      <p:cxnSp>
        <p:nvCxnSpPr>
          <p:cNvPr id="14" name="Connettore 2 13">
            <a:extLst>
              <a:ext uri="{FF2B5EF4-FFF2-40B4-BE49-F238E27FC236}">
                <a16:creationId xmlns:a16="http://schemas.microsoft.com/office/drawing/2014/main" id="{B8CFBFB2-42E5-DED0-3E40-192752445EE5}"/>
              </a:ext>
            </a:extLst>
          </p:cNvPr>
          <p:cNvCxnSpPr>
            <a:cxnSpLocks/>
          </p:cNvCxnSpPr>
          <p:nvPr/>
        </p:nvCxnSpPr>
        <p:spPr>
          <a:xfrm>
            <a:off x="5066373" y="4341524"/>
            <a:ext cx="541609" cy="498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E115961F-5206-4256-FE80-C4A6AEFDF95F}"/>
              </a:ext>
            </a:extLst>
          </p:cNvPr>
          <p:cNvCxnSpPr>
            <a:cxnSpLocks/>
          </p:cNvCxnSpPr>
          <p:nvPr/>
        </p:nvCxnSpPr>
        <p:spPr>
          <a:xfrm flipH="1">
            <a:off x="3624178" y="4318575"/>
            <a:ext cx="724620" cy="479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19A5C95B-ACAB-20B1-5C01-1662D2E0F1F2}"/>
              </a:ext>
            </a:extLst>
          </p:cNvPr>
          <p:cNvSpPr txBox="1"/>
          <p:nvPr/>
        </p:nvSpPr>
        <p:spPr>
          <a:xfrm>
            <a:off x="5066373" y="4988158"/>
            <a:ext cx="3324753" cy="1077218"/>
          </a:xfrm>
          <a:prstGeom prst="rect">
            <a:avLst/>
          </a:prstGeom>
          <a:solidFill>
            <a:schemeClr val="accent1">
              <a:lumMod val="40000"/>
              <a:lumOff val="60000"/>
            </a:schemeClr>
          </a:solidFill>
          <a:ln>
            <a:solidFill>
              <a:schemeClr val="tx1"/>
            </a:solidFill>
          </a:ln>
        </p:spPr>
        <p:txBody>
          <a:bodyPr wrap="square">
            <a:spAutoFit/>
          </a:bodyPr>
          <a:lstStyle/>
          <a:p>
            <a:pPr algn="just"/>
            <a:r>
              <a:rPr lang="it-IT" sz="1600" dirty="0">
                <a:latin typeface="Avenir Next LT Pro Light" panose="020B0304020202020204" pitchFamily="34" charset="0"/>
              </a:rPr>
              <a:t>I prodotti vengono distribuiti </a:t>
            </a:r>
            <a:r>
              <a:rPr lang="it-IT" sz="1600" b="1" dirty="0">
                <a:latin typeface="Avenir Next LT Pro Light" panose="020B0304020202020204" pitchFamily="34" charset="0"/>
              </a:rPr>
              <a:t>«</a:t>
            </a:r>
            <a:r>
              <a:rPr lang="it-IT" sz="1600" b="1" i="1" dirty="0">
                <a:latin typeface="Avenir Next LT Pro Light" panose="020B0304020202020204" pitchFamily="34" charset="0"/>
              </a:rPr>
              <a:t>fuori dal territorio italiano da intermediari assicurativi autorizzati ad operare in Paesi terzi</a:t>
            </a:r>
            <a:r>
              <a:rPr lang="it-IT" sz="1600" b="1" dirty="0">
                <a:latin typeface="Avenir Next LT Pro Light" panose="020B0304020202020204" pitchFamily="34" charset="0"/>
              </a:rPr>
              <a:t>»</a:t>
            </a:r>
            <a:endParaRPr lang="it-IT" sz="1600" dirty="0">
              <a:latin typeface="Avenir Next LT Pro Light" panose="020B0304020202020204" pitchFamily="34" charset="0"/>
            </a:endParaRPr>
          </a:p>
        </p:txBody>
      </p:sp>
      <p:sp>
        <p:nvSpPr>
          <p:cNvPr id="18" name="CasellaDiTesto 17">
            <a:extLst>
              <a:ext uri="{FF2B5EF4-FFF2-40B4-BE49-F238E27FC236}">
                <a16:creationId xmlns:a16="http://schemas.microsoft.com/office/drawing/2014/main" id="{DC230906-5EB2-96A5-9773-299E6934DADE}"/>
              </a:ext>
            </a:extLst>
          </p:cNvPr>
          <p:cNvSpPr txBox="1"/>
          <p:nvPr/>
        </p:nvSpPr>
        <p:spPr>
          <a:xfrm>
            <a:off x="661736" y="4908124"/>
            <a:ext cx="3324752" cy="1077218"/>
          </a:xfrm>
          <a:prstGeom prst="rect">
            <a:avLst/>
          </a:prstGeom>
          <a:solidFill>
            <a:schemeClr val="accent1">
              <a:lumMod val="40000"/>
              <a:lumOff val="60000"/>
            </a:schemeClr>
          </a:solidFill>
          <a:ln>
            <a:solidFill>
              <a:schemeClr val="tx1"/>
            </a:solidFill>
          </a:ln>
        </p:spPr>
        <p:txBody>
          <a:bodyPr wrap="square">
            <a:spAutoFit/>
          </a:bodyPr>
          <a:lstStyle/>
          <a:p>
            <a:pPr algn="just"/>
            <a:r>
              <a:rPr lang="it-IT" sz="1600" dirty="0">
                <a:latin typeface="Avenir Next LT Pro Light" panose="020B0304020202020204" pitchFamily="34" charset="0"/>
              </a:rPr>
              <a:t>La sottoscrizione del contratto avviene direttamente «</a:t>
            </a:r>
            <a:r>
              <a:rPr lang="it-IT" sz="1600" b="1" i="1" dirty="0">
                <a:latin typeface="Avenir Next LT Pro Light" panose="020B0304020202020204" pitchFamily="34" charset="0"/>
              </a:rPr>
              <a:t>presso la sede centrale dell’impresa in un altro Stato membro</a:t>
            </a:r>
            <a:r>
              <a:rPr lang="it-IT" sz="1600" dirty="0">
                <a:latin typeface="Avenir Next LT Pro Light" panose="020B0304020202020204" pitchFamily="34" charset="0"/>
              </a:rPr>
              <a:t>»</a:t>
            </a:r>
          </a:p>
        </p:txBody>
      </p:sp>
      <p:sp>
        <p:nvSpPr>
          <p:cNvPr id="19" name="CasellaDiTesto 18">
            <a:extLst>
              <a:ext uri="{FF2B5EF4-FFF2-40B4-BE49-F238E27FC236}">
                <a16:creationId xmlns:a16="http://schemas.microsoft.com/office/drawing/2014/main" id="{36E0BD48-A50A-EA70-71C0-977D15F4DCE9}"/>
              </a:ext>
            </a:extLst>
          </p:cNvPr>
          <p:cNvSpPr txBox="1"/>
          <p:nvPr/>
        </p:nvSpPr>
        <p:spPr>
          <a:xfrm>
            <a:off x="380196" y="3767680"/>
            <a:ext cx="8135154" cy="338554"/>
          </a:xfrm>
          <a:prstGeom prst="rect">
            <a:avLst/>
          </a:prstGeom>
          <a:noFill/>
          <a:ln>
            <a:solidFill>
              <a:schemeClr val="tx1"/>
            </a:solidFill>
          </a:ln>
        </p:spPr>
        <p:txBody>
          <a:bodyPr wrap="square">
            <a:spAutoFit/>
          </a:bodyPr>
          <a:lstStyle/>
          <a:p>
            <a:pPr algn="ctr"/>
            <a:r>
              <a:rPr lang="it-IT" sz="1600" dirty="0">
                <a:latin typeface="Avenir Next LT Pro Light" panose="020B0304020202020204" pitchFamily="34" charset="0"/>
              </a:rPr>
              <a:t>IPOTESI DI ESCLUSIONE</a:t>
            </a:r>
            <a:endParaRPr lang="it-IT" sz="1600" b="1" dirty="0">
              <a:latin typeface="Avenir Next LT Pro Light" panose="020B0304020202020204" pitchFamily="34" charset="0"/>
            </a:endParaRPr>
          </a:p>
        </p:txBody>
      </p:sp>
    </p:spTree>
    <p:extLst>
      <p:ext uri="{BB962C8B-B14F-4D97-AF65-F5344CB8AC3E}">
        <p14:creationId xmlns:p14="http://schemas.microsoft.com/office/powerpoint/2010/main" val="327192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1B2AB4C-D598-30B2-B673-8BDB1B7A53E0}"/>
              </a:ext>
            </a:extLst>
          </p:cNvPr>
          <p:cNvSpPr>
            <a:spLocks noGrp="1"/>
          </p:cNvSpPr>
          <p:nvPr>
            <p:ph type="sldNum" sz="quarter" idx="12"/>
          </p:nvPr>
        </p:nvSpPr>
        <p:spPr/>
        <p:txBody>
          <a:bodyPr/>
          <a:lstStyle/>
          <a:p>
            <a:fld id="{5DEF7F31-0B8A-474A-B86C-91F381754329}" type="slidenum">
              <a:rPr lang="en-US" smtClean="0"/>
              <a:pPr/>
              <a:t>6</a:t>
            </a:fld>
            <a:endParaRPr lang="en-US"/>
          </a:p>
        </p:txBody>
      </p:sp>
      <p:sp>
        <p:nvSpPr>
          <p:cNvPr id="4" name="CasellaDiTesto 3">
            <a:extLst>
              <a:ext uri="{FF2B5EF4-FFF2-40B4-BE49-F238E27FC236}">
                <a16:creationId xmlns:a16="http://schemas.microsoft.com/office/drawing/2014/main" id="{94F965AB-721A-4F91-40F2-56E581F1B9E3}"/>
              </a:ext>
            </a:extLst>
          </p:cNvPr>
          <p:cNvSpPr txBox="1"/>
          <p:nvPr/>
        </p:nvSpPr>
        <p:spPr>
          <a:xfrm>
            <a:off x="504420" y="2407862"/>
            <a:ext cx="3750709" cy="1077218"/>
          </a:xfrm>
          <a:prstGeom prst="rect">
            <a:avLst/>
          </a:prstGeom>
          <a:noFill/>
          <a:ln>
            <a:solidFill>
              <a:schemeClr val="tx1"/>
            </a:solidFill>
          </a:ln>
        </p:spPr>
        <p:txBody>
          <a:bodyPr wrap="square">
            <a:spAutoFit/>
          </a:bodyPr>
          <a:lstStyle/>
          <a:p>
            <a:pPr algn="ctr"/>
            <a:r>
              <a:rPr lang="it-IT" sz="1600" dirty="0">
                <a:latin typeface="Avenir Next LT Pro Light" panose="020B0304020202020204" pitchFamily="34" charset="0"/>
              </a:rPr>
              <a:t>Trasferimenti da e verso l'estero relativi ad operazioni effettuate nell'ambito dei rapporti di </a:t>
            </a:r>
            <a:r>
              <a:rPr lang="it-IT" sz="1600" b="1" dirty="0">
                <a:latin typeface="Avenir Next LT Pro Light" panose="020B0304020202020204" pitchFamily="34" charset="0"/>
              </a:rPr>
              <a:t>risparmio gestito e amministrato</a:t>
            </a:r>
            <a:endParaRPr lang="it-IT" sz="1600" dirty="0">
              <a:latin typeface="Avenir Next LT Pro Light" panose="020B0304020202020204" pitchFamily="34" charset="0"/>
            </a:endParaRPr>
          </a:p>
        </p:txBody>
      </p:sp>
      <p:sp>
        <p:nvSpPr>
          <p:cNvPr id="8" name="CasellaDiTesto 7">
            <a:extLst>
              <a:ext uri="{FF2B5EF4-FFF2-40B4-BE49-F238E27FC236}">
                <a16:creationId xmlns:a16="http://schemas.microsoft.com/office/drawing/2014/main" id="{9FC1D248-93C4-1711-C306-ECA7D2885A3E}"/>
              </a:ext>
            </a:extLst>
          </p:cNvPr>
          <p:cNvSpPr txBox="1"/>
          <p:nvPr/>
        </p:nvSpPr>
        <p:spPr>
          <a:xfrm>
            <a:off x="504416" y="4374995"/>
            <a:ext cx="8135154" cy="2062103"/>
          </a:xfrm>
          <a:prstGeom prst="rect">
            <a:avLst/>
          </a:prstGeom>
          <a:noFill/>
          <a:ln>
            <a:solidFill>
              <a:schemeClr val="tx1"/>
            </a:solidFill>
          </a:ln>
        </p:spPr>
        <p:txBody>
          <a:bodyPr wrap="square">
            <a:spAutoFit/>
          </a:bodyPr>
          <a:lstStyle/>
          <a:p>
            <a:pPr algn="just"/>
            <a:r>
              <a:rPr lang="it-IT" sz="1600" dirty="0">
                <a:latin typeface="Avenir Next LT Pro Light" panose="020B0304020202020204" pitchFamily="34" charset="0"/>
              </a:rPr>
              <a:t>Pertanto, per i redditi di capitale corrisposti da un’assicurazione estera in regime di LPS, «</a:t>
            </a:r>
            <a:r>
              <a:rPr lang="it-IT" sz="1600" b="1" i="1" dirty="0">
                <a:latin typeface="Avenir Next LT Pro Light" panose="020B0304020202020204" pitchFamily="34" charset="0"/>
              </a:rPr>
              <a:t>non costituisce condizione di esonero la circostanza che l’intermediario non residente abbia effettuato la tassazione sul medesimo trasferimento</a:t>
            </a:r>
            <a:r>
              <a:rPr lang="it-IT" sz="1600" dirty="0">
                <a:latin typeface="Avenir Next LT Pro Light" panose="020B0304020202020204" pitchFamily="34" charset="0"/>
              </a:rPr>
              <a:t>». [ex art. 26-ter, c. 2, DPR 600/73].</a:t>
            </a:r>
          </a:p>
          <a:p>
            <a:pPr algn="just"/>
            <a:r>
              <a:rPr lang="it-IT" sz="1600" dirty="0">
                <a:latin typeface="Avenir Next LT Pro Light" panose="020B0304020202020204" pitchFamily="34" charset="0"/>
              </a:rPr>
              <a:t>In linea con la risposta n. 463 del 2022, </a:t>
            </a:r>
            <a:r>
              <a:rPr lang="it-IT" sz="1600" b="1" u="sng" dirty="0">
                <a:latin typeface="Avenir Next LT Pro Light" panose="020B0304020202020204" pitchFamily="34" charset="0"/>
              </a:rPr>
              <a:t>l’esonero dagli obblighi di monitoraggio, dal 4 luglio 2017,  è riconosciuto solo a condizione che nell’operazione transfrontaliera intervenga un intermediario residente in grado di tracciare flussi.</a:t>
            </a:r>
          </a:p>
          <a:p>
            <a:pPr algn="just"/>
            <a:r>
              <a:rPr lang="it-IT" sz="1600" dirty="0">
                <a:latin typeface="Avenir Next LT Pro Light" panose="020B0304020202020204" pitchFamily="34" charset="0"/>
              </a:rPr>
              <a:t>(superate le indicazioni precedentemente fornite con le circolari n. 62/2003 e 41/2012)</a:t>
            </a:r>
          </a:p>
        </p:txBody>
      </p:sp>
      <p:cxnSp>
        <p:nvCxnSpPr>
          <p:cNvPr id="12" name="Connettore 2 11">
            <a:extLst>
              <a:ext uri="{FF2B5EF4-FFF2-40B4-BE49-F238E27FC236}">
                <a16:creationId xmlns:a16="http://schemas.microsoft.com/office/drawing/2014/main" id="{B6250A8A-B9D9-0154-0FD4-5B20610DAAAC}"/>
              </a:ext>
            </a:extLst>
          </p:cNvPr>
          <p:cNvCxnSpPr>
            <a:cxnSpLocks/>
            <a:stCxn id="6" idx="2"/>
          </p:cNvCxnSpPr>
          <p:nvPr/>
        </p:nvCxnSpPr>
        <p:spPr>
          <a:xfrm flipH="1" flipV="1">
            <a:off x="6697507" y="4087896"/>
            <a:ext cx="1" cy="135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itolo 1">
            <a:extLst>
              <a:ext uri="{FF2B5EF4-FFF2-40B4-BE49-F238E27FC236}">
                <a16:creationId xmlns:a16="http://schemas.microsoft.com/office/drawing/2014/main" id="{914ECDC7-A946-3E9E-C64E-0B107E103402}"/>
              </a:ext>
            </a:extLst>
          </p:cNvPr>
          <p:cNvSpPr txBox="1"/>
          <p:nvPr/>
        </p:nvSpPr>
        <p:spPr>
          <a:xfrm>
            <a:off x="504420" y="420902"/>
            <a:ext cx="8135154" cy="830997"/>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400" dirty="0">
                <a:latin typeface="Avenir Next LT Pro" panose="020B0504020202020204" pitchFamily="34" charset="0"/>
              </a:rPr>
              <a:t>LA RISOLUZIONE 62/2023 DELL’AGENZIA DELLE ENTRATE</a:t>
            </a:r>
          </a:p>
        </p:txBody>
      </p:sp>
      <p:sp>
        <p:nvSpPr>
          <p:cNvPr id="10" name="CasellaDiTesto 9">
            <a:extLst>
              <a:ext uri="{FF2B5EF4-FFF2-40B4-BE49-F238E27FC236}">
                <a16:creationId xmlns:a16="http://schemas.microsoft.com/office/drawing/2014/main" id="{9516832D-13D1-DC17-3ABD-6F030DD9CAD4}"/>
              </a:ext>
            </a:extLst>
          </p:cNvPr>
          <p:cNvSpPr txBox="1"/>
          <p:nvPr/>
        </p:nvSpPr>
        <p:spPr>
          <a:xfrm>
            <a:off x="504420" y="1739053"/>
            <a:ext cx="8135150" cy="338554"/>
          </a:xfrm>
          <a:prstGeom prst="rect">
            <a:avLst/>
          </a:prstGeom>
          <a:solidFill>
            <a:schemeClr val="accent1">
              <a:lumMod val="40000"/>
              <a:lumOff val="60000"/>
            </a:schemeClr>
          </a:solidFill>
          <a:ln>
            <a:solidFill>
              <a:schemeClr val="tx1"/>
            </a:solidFill>
          </a:ln>
        </p:spPr>
        <p:txBody>
          <a:bodyPr wrap="square">
            <a:spAutoFit/>
          </a:bodyPr>
          <a:lstStyle/>
          <a:p>
            <a:pPr algn="ctr"/>
            <a:r>
              <a:rPr lang="it-IT" sz="1600" b="1" dirty="0">
                <a:latin typeface="Avenir Next LT Pro Light" panose="020B0304020202020204" pitchFamily="34" charset="0"/>
              </a:rPr>
              <a:t>CAUSE DI ESONERO DAL MONITORAGGIO – ART. 10, C. 4, D.LGS. 461/1997</a:t>
            </a:r>
          </a:p>
        </p:txBody>
      </p:sp>
      <p:cxnSp>
        <p:nvCxnSpPr>
          <p:cNvPr id="13" name="Connettore 2 12">
            <a:extLst>
              <a:ext uri="{FF2B5EF4-FFF2-40B4-BE49-F238E27FC236}">
                <a16:creationId xmlns:a16="http://schemas.microsoft.com/office/drawing/2014/main" id="{46EFA958-2DA5-670A-39C1-421F08832FF7}"/>
              </a:ext>
            </a:extLst>
          </p:cNvPr>
          <p:cNvCxnSpPr>
            <a:cxnSpLocks/>
          </p:cNvCxnSpPr>
          <p:nvPr/>
        </p:nvCxnSpPr>
        <p:spPr>
          <a:xfrm flipH="1">
            <a:off x="4255129" y="2077607"/>
            <a:ext cx="213156" cy="330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05C7AAD8-5D96-1E1D-31A9-73CAA204A7CA}"/>
              </a:ext>
            </a:extLst>
          </p:cNvPr>
          <p:cNvCxnSpPr>
            <a:cxnSpLocks/>
          </p:cNvCxnSpPr>
          <p:nvPr/>
        </p:nvCxnSpPr>
        <p:spPr>
          <a:xfrm>
            <a:off x="4498254" y="2075358"/>
            <a:ext cx="268188" cy="334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EF532574-A215-56D7-D6B3-348EDC4E854A}"/>
              </a:ext>
            </a:extLst>
          </p:cNvPr>
          <p:cNvSpPr txBox="1"/>
          <p:nvPr/>
        </p:nvSpPr>
        <p:spPr>
          <a:xfrm>
            <a:off x="4755445" y="2407862"/>
            <a:ext cx="3884125" cy="1815882"/>
          </a:xfrm>
          <a:prstGeom prst="rect">
            <a:avLst/>
          </a:prstGeom>
          <a:noFill/>
          <a:ln>
            <a:solidFill>
              <a:schemeClr val="tx1"/>
            </a:solidFill>
          </a:ln>
        </p:spPr>
        <p:txBody>
          <a:bodyPr wrap="square">
            <a:spAutoFit/>
          </a:bodyPr>
          <a:lstStyle/>
          <a:p>
            <a:pPr algn="ctr"/>
            <a:r>
              <a:rPr lang="it-IT" sz="1600" dirty="0">
                <a:latin typeface="Avenir Next LT Pro Light" panose="020B0304020202020204" pitchFamily="34" charset="0"/>
              </a:rPr>
              <a:t>Trasferimenti </a:t>
            </a:r>
            <a:r>
              <a:rPr lang="it-IT" sz="1600" b="1" u="sng" dirty="0">
                <a:latin typeface="Avenir Next LT Pro Light" panose="020B0304020202020204" pitchFamily="34" charset="0"/>
              </a:rPr>
              <a:t>DALL’ESTERO</a:t>
            </a:r>
            <a:r>
              <a:rPr lang="it-IT" sz="1600" dirty="0">
                <a:latin typeface="Avenir Next LT Pro Light" panose="020B0304020202020204" pitchFamily="34" charset="0"/>
              </a:rPr>
              <a:t> relativi ad operazioni suscettibili di produrre redditi di capitale sempreché detti redditi siano stati assoggettati </a:t>
            </a:r>
            <a:r>
              <a:rPr lang="it-IT" sz="1600" b="1" dirty="0">
                <a:latin typeface="Avenir Next LT Pro Light" panose="020B0304020202020204" pitchFamily="34" charset="0"/>
              </a:rPr>
              <a:t>DA UN INTERMEDIARIO </a:t>
            </a:r>
            <a:r>
              <a:rPr lang="it-IT" sz="1600" b="1" u="sng" dirty="0">
                <a:latin typeface="Avenir Next LT Pro Light" panose="020B0304020202020204" pitchFamily="34" charset="0"/>
              </a:rPr>
              <a:t>RESIDENTE</a:t>
            </a:r>
            <a:r>
              <a:rPr lang="it-IT" sz="1600" dirty="0">
                <a:latin typeface="Avenir Next LT Pro Light" panose="020B0304020202020204" pitchFamily="34" charset="0"/>
              </a:rPr>
              <a:t> a ritenuta o ad imposta sostitutiva delle imposte sui redditi</a:t>
            </a:r>
            <a:endParaRPr lang="it-IT" sz="1600" b="1" dirty="0">
              <a:latin typeface="Avenir Next LT Pro Light" panose="020B0304020202020204" pitchFamily="34" charset="0"/>
            </a:endParaRPr>
          </a:p>
        </p:txBody>
      </p:sp>
    </p:spTree>
    <p:extLst>
      <p:ext uri="{BB962C8B-B14F-4D97-AF65-F5344CB8AC3E}">
        <p14:creationId xmlns:p14="http://schemas.microsoft.com/office/powerpoint/2010/main" val="280827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1B2AB4C-D598-30B2-B673-8BDB1B7A53E0}"/>
              </a:ext>
            </a:extLst>
          </p:cNvPr>
          <p:cNvSpPr>
            <a:spLocks noGrp="1"/>
          </p:cNvSpPr>
          <p:nvPr>
            <p:ph type="sldNum" sz="quarter" idx="12"/>
          </p:nvPr>
        </p:nvSpPr>
        <p:spPr/>
        <p:txBody>
          <a:bodyPr/>
          <a:lstStyle/>
          <a:p>
            <a:fld id="{5DEF7F31-0B8A-474A-B86C-91F381754329}" type="slidenum">
              <a:rPr lang="en-US" smtClean="0"/>
              <a:pPr/>
              <a:t>7</a:t>
            </a:fld>
            <a:endParaRPr lang="en-US"/>
          </a:p>
        </p:txBody>
      </p:sp>
      <p:sp>
        <p:nvSpPr>
          <p:cNvPr id="5" name="Titolo 1">
            <a:extLst>
              <a:ext uri="{FF2B5EF4-FFF2-40B4-BE49-F238E27FC236}">
                <a16:creationId xmlns:a16="http://schemas.microsoft.com/office/drawing/2014/main" id="{914ECDC7-A946-3E9E-C64E-0B107E103402}"/>
              </a:ext>
            </a:extLst>
          </p:cNvPr>
          <p:cNvSpPr txBox="1"/>
          <p:nvPr/>
        </p:nvSpPr>
        <p:spPr>
          <a:xfrm>
            <a:off x="504420" y="420902"/>
            <a:ext cx="8135154" cy="830997"/>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400" dirty="0">
                <a:latin typeface="Avenir Next LT Pro" panose="020B0504020202020204" pitchFamily="34" charset="0"/>
              </a:rPr>
              <a:t>LA RISOLUZIONE 62/2023 DELL’AGENZIA DELLE ENTRATE</a:t>
            </a:r>
          </a:p>
        </p:txBody>
      </p:sp>
      <p:sp>
        <p:nvSpPr>
          <p:cNvPr id="6" name="CasellaDiTesto 5">
            <a:extLst>
              <a:ext uri="{FF2B5EF4-FFF2-40B4-BE49-F238E27FC236}">
                <a16:creationId xmlns:a16="http://schemas.microsoft.com/office/drawing/2014/main" id="{E2B30853-FF10-195C-D433-9793BDBDCDC2}"/>
              </a:ext>
            </a:extLst>
          </p:cNvPr>
          <p:cNvSpPr txBox="1"/>
          <p:nvPr/>
        </p:nvSpPr>
        <p:spPr>
          <a:xfrm>
            <a:off x="504420" y="2586863"/>
            <a:ext cx="3542479" cy="923330"/>
          </a:xfrm>
          <a:prstGeom prst="rect">
            <a:avLst/>
          </a:prstGeom>
          <a:noFill/>
          <a:ln>
            <a:solidFill>
              <a:schemeClr val="tx1"/>
            </a:solidFill>
          </a:ln>
        </p:spPr>
        <p:txBody>
          <a:bodyPr wrap="square">
            <a:spAutoFit/>
          </a:bodyPr>
          <a:lstStyle/>
          <a:p>
            <a:pPr algn="ctr"/>
            <a:r>
              <a:rPr lang="it-IT" sz="1800" b="0" i="1" u="none" strike="noStrike" baseline="0" dirty="0">
                <a:latin typeface="Avenir Next LT Pro Light" panose="020B0304020202020204" pitchFamily="34" charset="0"/>
              </a:rPr>
              <a:t>Accredito dall’estero </a:t>
            </a:r>
            <a:r>
              <a:rPr lang="it-IT" sz="1800" b="1" i="1" u="none" strike="noStrike" baseline="0" dirty="0">
                <a:latin typeface="Avenir Next LT Pro Light" panose="020B0304020202020204" pitchFamily="34" charset="0"/>
              </a:rPr>
              <a:t>su conto italiano </a:t>
            </a:r>
            <a:r>
              <a:rPr lang="it-IT" sz="1800" b="0" i="1" u="none" strike="noStrike" baseline="0" dirty="0">
                <a:latin typeface="Avenir Next LT Pro Light" panose="020B0304020202020204" pitchFamily="34" charset="0"/>
              </a:rPr>
              <a:t>di flussi relativi a redditi di capitale di natura assicurativa</a:t>
            </a:r>
            <a:endParaRPr lang="it-IT" i="1" dirty="0">
              <a:latin typeface="Avenir Next LT Pro Light" panose="020B0304020202020204" pitchFamily="34" charset="0"/>
            </a:endParaRPr>
          </a:p>
        </p:txBody>
      </p:sp>
      <p:sp>
        <p:nvSpPr>
          <p:cNvPr id="8" name="CasellaDiTesto 7">
            <a:extLst>
              <a:ext uri="{FF2B5EF4-FFF2-40B4-BE49-F238E27FC236}">
                <a16:creationId xmlns:a16="http://schemas.microsoft.com/office/drawing/2014/main" id="{0EBF40B5-40C6-1C97-85D5-64D7797461DC}"/>
              </a:ext>
            </a:extLst>
          </p:cNvPr>
          <p:cNvSpPr txBox="1"/>
          <p:nvPr/>
        </p:nvSpPr>
        <p:spPr>
          <a:xfrm>
            <a:off x="5160475" y="2633029"/>
            <a:ext cx="3479099" cy="830997"/>
          </a:xfrm>
          <a:prstGeom prst="rect">
            <a:avLst/>
          </a:prstGeom>
          <a:solidFill>
            <a:schemeClr val="accent1">
              <a:lumMod val="40000"/>
              <a:lumOff val="60000"/>
            </a:schemeClr>
          </a:solidFill>
          <a:ln>
            <a:solidFill>
              <a:schemeClr val="tx1"/>
            </a:solidFill>
          </a:ln>
        </p:spPr>
        <p:txBody>
          <a:bodyPr wrap="square">
            <a:spAutoFit/>
          </a:bodyPr>
          <a:lstStyle/>
          <a:p>
            <a:pPr algn="ctr"/>
            <a:r>
              <a:rPr lang="it-IT" sz="1600" dirty="0">
                <a:latin typeface="Avenir Next LT Pro Light" panose="020B0304020202020204" pitchFamily="34" charset="0"/>
              </a:rPr>
              <a:t>La compagnia estera che opta per la tassazione sostitutiva è </a:t>
            </a:r>
            <a:r>
              <a:rPr lang="it-IT" sz="1600" b="1" u="sng" dirty="0">
                <a:latin typeface="Avenir Next LT Pro Light" panose="020B0304020202020204" pitchFamily="34" charset="0"/>
              </a:rPr>
              <a:t>ESONERATA</a:t>
            </a:r>
            <a:r>
              <a:rPr lang="it-IT" sz="1600" dirty="0">
                <a:latin typeface="Avenir Next LT Pro Light" panose="020B0304020202020204" pitchFamily="34" charset="0"/>
              </a:rPr>
              <a:t> DALLA RILEVAZIONE.</a:t>
            </a:r>
          </a:p>
        </p:txBody>
      </p:sp>
      <p:sp>
        <p:nvSpPr>
          <p:cNvPr id="9" name="Freccia a destra 8">
            <a:extLst>
              <a:ext uri="{FF2B5EF4-FFF2-40B4-BE49-F238E27FC236}">
                <a16:creationId xmlns:a16="http://schemas.microsoft.com/office/drawing/2014/main" id="{93F996B5-CAC9-6356-D4E8-711729CDD981}"/>
              </a:ext>
            </a:extLst>
          </p:cNvPr>
          <p:cNvSpPr/>
          <p:nvPr/>
        </p:nvSpPr>
        <p:spPr>
          <a:xfrm>
            <a:off x="4323029" y="2806211"/>
            <a:ext cx="561315" cy="484632"/>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a:extLst>
              <a:ext uri="{FF2B5EF4-FFF2-40B4-BE49-F238E27FC236}">
                <a16:creationId xmlns:a16="http://schemas.microsoft.com/office/drawing/2014/main" id="{B9C70685-918B-392E-634A-AF30787DD8B0}"/>
              </a:ext>
            </a:extLst>
          </p:cNvPr>
          <p:cNvSpPr txBox="1"/>
          <p:nvPr/>
        </p:nvSpPr>
        <p:spPr>
          <a:xfrm>
            <a:off x="504420" y="3688165"/>
            <a:ext cx="3542479" cy="923330"/>
          </a:xfrm>
          <a:prstGeom prst="rect">
            <a:avLst/>
          </a:prstGeom>
          <a:noFill/>
          <a:ln>
            <a:solidFill>
              <a:schemeClr val="tx1"/>
            </a:solidFill>
          </a:ln>
        </p:spPr>
        <p:txBody>
          <a:bodyPr wrap="square">
            <a:spAutoFit/>
          </a:bodyPr>
          <a:lstStyle/>
          <a:p>
            <a:pPr algn="ctr"/>
            <a:r>
              <a:rPr lang="it-IT" sz="1800" b="0" i="1" u="none" strike="noStrike" baseline="0" dirty="0">
                <a:latin typeface="Avenir Next LT Pro Light" panose="020B0304020202020204" pitchFamily="34" charset="0"/>
              </a:rPr>
              <a:t>Accredito </a:t>
            </a:r>
            <a:r>
              <a:rPr lang="it-IT" sz="1800" b="1" i="1" u="none" strike="noStrike" baseline="0" dirty="0">
                <a:latin typeface="Avenir Next LT Pro Light" panose="020B0304020202020204" pitchFamily="34" charset="0"/>
              </a:rPr>
              <a:t>c.d. «estero su estero» </a:t>
            </a:r>
            <a:r>
              <a:rPr lang="it-IT" sz="1800" b="0" i="1" u="none" strike="noStrike" baseline="0" dirty="0">
                <a:latin typeface="Avenir Next LT Pro Light" panose="020B0304020202020204" pitchFamily="34" charset="0"/>
              </a:rPr>
              <a:t>di flussi relativi a redditi di capitale di natura assicurativa</a:t>
            </a:r>
            <a:endParaRPr lang="it-IT" i="1" dirty="0">
              <a:latin typeface="Avenir Next LT Pro Light" panose="020B0304020202020204" pitchFamily="34" charset="0"/>
            </a:endParaRPr>
          </a:p>
        </p:txBody>
      </p:sp>
      <p:sp>
        <p:nvSpPr>
          <p:cNvPr id="14" name="CasellaDiTesto 13">
            <a:extLst>
              <a:ext uri="{FF2B5EF4-FFF2-40B4-BE49-F238E27FC236}">
                <a16:creationId xmlns:a16="http://schemas.microsoft.com/office/drawing/2014/main" id="{A6AA11FE-DC4A-FD80-79F0-958BE1AF8C4E}"/>
              </a:ext>
            </a:extLst>
          </p:cNvPr>
          <p:cNvSpPr txBox="1"/>
          <p:nvPr/>
        </p:nvSpPr>
        <p:spPr>
          <a:xfrm>
            <a:off x="5160475" y="3734331"/>
            <a:ext cx="3479099" cy="830997"/>
          </a:xfrm>
          <a:prstGeom prst="rect">
            <a:avLst/>
          </a:prstGeom>
          <a:solidFill>
            <a:schemeClr val="accent1">
              <a:lumMod val="40000"/>
              <a:lumOff val="60000"/>
            </a:schemeClr>
          </a:solidFill>
          <a:ln>
            <a:solidFill>
              <a:schemeClr val="tx1"/>
            </a:solidFill>
          </a:ln>
        </p:spPr>
        <p:txBody>
          <a:bodyPr wrap="square">
            <a:spAutoFit/>
          </a:bodyPr>
          <a:lstStyle/>
          <a:p>
            <a:pPr algn="ctr"/>
            <a:r>
              <a:rPr lang="it-IT" sz="1600" dirty="0">
                <a:latin typeface="Avenir Next LT Pro Light" panose="020B0304020202020204" pitchFamily="34" charset="0"/>
              </a:rPr>
              <a:t>La compagnia estera che opta per la tassazione sostitutiva è </a:t>
            </a:r>
            <a:r>
              <a:rPr lang="it-IT" sz="1600" b="1" u="sng" dirty="0">
                <a:latin typeface="Avenir Next LT Pro Light" panose="020B0304020202020204" pitchFamily="34" charset="0"/>
              </a:rPr>
              <a:t>TENUTA </a:t>
            </a:r>
            <a:r>
              <a:rPr lang="it-IT" sz="1600" dirty="0">
                <a:latin typeface="Avenir Next LT Pro Light" panose="020B0304020202020204" pitchFamily="34" charset="0"/>
              </a:rPr>
              <a:t>ALLA RILEVAZIONE.</a:t>
            </a:r>
          </a:p>
        </p:txBody>
      </p:sp>
      <p:sp>
        <p:nvSpPr>
          <p:cNvPr id="15" name="Freccia a destra 14">
            <a:extLst>
              <a:ext uri="{FF2B5EF4-FFF2-40B4-BE49-F238E27FC236}">
                <a16:creationId xmlns:a16="http://schemas.microsoft.com/office/drawing/2014/main" id="{E9B38BA5-F067-A566-EC9B-44040FBDD3A1}"/>
              </a:ext>
            </a:extLst>
          </p:cNvPr>
          <p:cNvSpPr/>
          <p:nvPr/>
        </p:nvSpPr>
        <p:spPr>
          <a:xfrm>
            <a:off x="4323029" y="3907513"/>
            <a:ext cx="561315" cy="484632"/>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CasellaDiTesto 15">
            <a:extLst>
              <a:ext uri="{FF2B5EF4-FFF2-40B4-BE49-F238E27FC236}">
                <a16:creationId xmlns:a16="http://schemas.microsoft.com/office/drawing/2014/main" id="{493D62EF-7D18-8E1C-266F-2EC971C9B535}"/>
              </a:ext>
            </a:extLst>
          </p:cNvPr>
          <p:cNvSpPr txBox="1"/>
          <p:nvPr/>
        </p:nvSpPr>
        <p:spPr>
          <a:xfrm>
            <a:off x="504420" y="4912577"/>
            <a:ext cx="3542479" cy="923330"/>
          </a:xfrm>
          <a:prstGeom prst="rect">
            <a:avLst/>
          </a:prstGeom>
          <a:noFill/>
          <a:ln>
            <a:solidFill>
              <a:schemeClr val="tx1"/>
            </a:solidFill>
          </a:ln>
        </p:spPr>
        <p:txBody>
          <a:bodyPr wrap="square">
            <a:spAutoFit/>
          </a:bodyPr>
          <a:lstStyle/>
          <a:p>
            <a:pPr algn="ctr"/>
            <a:r>
              <a:rPr lang="it-IT" sz="1800" b="0" i="1" u="none" strike="noStrike" baseline="0" dirty="0">
                <a:latin typeface="Avenir Next LT Pro Light" panose="020B0304020202020204" pitchFamily="34" charset="0"/>
              </a:rPr>
              <a:t>Trasferimento </a:t>
            </a:r>
            <a:r>
              <a:rPr lang="it-IT" sz="1800" b="1" i="1" u="none" strike="noStrike" baseline="0" dirty="0">
                <a:latin typeface="Avenir Next LT Pro Light" panose="020B0304020202020204" pitchFamily="34" charset="0"/>
              </a:rPr>
              <a:t>verso </a:t>
            </a:r>
            <a:r>
              <a:rPr lang="it-IT" sz="1800" b="1" i="1" strike="noStrike" baseline="0" dirty="0">
                <a:latin typeface="Avenir Next LT Pro Light" panose="020B0304020202020204" pitchFamily="34" charset="0"/>
              </a:rPr>
              <a:t>l’estero</a:t>
            </a:r>
            <a:r>
              <a:rPr lang="it-IT" sz="1800" i="1" strike="noStrike" baseline="0" dirty="0">
                <a:latin typeface="Avenir Next LT Pro Light" panose="020B0304020202020204" pitchFamily="34" charset="0"/>
              </a:rPr>
              <a:t> </a:t>
            </a:r>
            <a:r>
              <a:rPr lang="it-IT" sz="1800" dirty="0">
                <a:latin typeface="Avenir Next LT Pro Light" panose="020B0304020202020204" pitchFamily="34" charset="0"/>
              </a:rPr>
              <a:t>(ad esempio, il versamento del premio delle polizze)</a:t>
            </a:r>
            <a:endParaRPr lang="it-IT" i="1" dirty="0">
              <a:latin typeface="Avenir Next LT Pro Light" panose="020B0304020202020204" pitchFamily="34" charset="0"/>
            </a:endParaRPr>
          </a:p>
        </p:txBody>
      </p:sp>
      <p:sp>
        <p:nvSpPr>
          <p:cNvPr id="17" name="CasellaDiTesto 16">
            <a:extLst>
              <a:ext uri="{FF2B5EF4-FFF2-40B4-BE49-F238E27FC236}">
                <a16:creationId xmlns:a16="http://schemas.microsoft.com/office/drawing/2014/main" id="{FF022A8F-BD69-E413-2FC8-A87BDA85CE4B}"/>
              </a:ext>
            </a:extLst>
          </p:cNvPr>
          <p:cNvSpPr txBox="1"/>
          <p:nvPr/>
        </p:nvSpPr>
        <p:spPr>
          <a:xfrm>
            <a:off x="5160475" y="4835633"/>
            <a:ext cx="3479099" cy="1077218"/>
          </a:xfrm>
          <a:prstGeom prst="rect">
            <a:avLst/>
          </a:prstGeom>
          <a:solidFill>
            <a:schemeClr val="accent1">
              <a:lumMod val="40000"/>
              <a:lumOff val="60000"/>
            </a:schemeClr>
          </a:solidFill>
          <a:ln>
            <a:solidFill>
              <a:schemeClr val="tx1"/>
            </a:solidFill>
          </a:ln>
        </p:spPr>
        <p:txBody>
          <a:bodyPr wrap="square">
            <a:spAutoFit/>
          </a:bodyPr>
          <a:lstStyle/>
          <a:p>
            <a:pPr algn="ctr"/>
            <a:r>
              <a:rPr lang="it-IT" sz="1600" dirty="0">
                <a:latin typeface="Avenir Next LT Pro Light" panose="020B0304020202020204" pitchFamily="34" charset="0"/>
              </a:rPr>
              <a:t>La compagnia estera è </a:t>
            </a:r>
            <a:r>
              <a:rPr lang="it-IT" sz="1600" b="1" u="sng" dirty="0">
                <a:latin typeface="Avenir Next LT Pro Light" panose="020B0304020202020204" pitchFamily="34" charset="0"/>
              </a:rPr>
              <a:t>TENUTA </a:t>
            </a:r>
            <a:r>
              <a:rPr lang="it-IT" sz="1600" dirty="0">
                <a:latin typeface="Avenir Next LT Pro Light" panose="020B0304020202020204" pitchFamily="34" charset="0"/>
              </a:rPr>
              <a:t>ALLA RILEVAZIONE, indipendentemente dalla rilevanza fiscale del flusso</a:t>
            </a:r>
          </a:p>
        </p:txBody>
      </p:sp>
      <p:sp>
        <p:nvSpPr>
          <p:cNvPr id="18" name="Freccia a destra 17">
            <a:extLst>
              <a:ext uri="{FF2B5EF4-FFF2-40B4-BE49-F238E27FC236}">
                <a16:creationId xmlns:a16="http://schemas.microsoft.com/office/drawing/2014/main" id="{E3F3CFBB-3079-6EC4-FBE9-0DE66F8B026D}"/>
              </a:ext>
            </a:extLst>
          </p:cNvPr>
          <p:cNvSpPr/>
          <p:nvPr/>
        </p:nvSpPr>
        <p:spPr>
          <a:xfrm>
            <a:off x="4323029" y="5101148"/>
            <a:ext cx="561315" cy="484632"/>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CasellaDiTesto 2">
            <a:extLst>
              <a:ext uri="{FF2B5EF4-FFF2-40B4-BE49-F238E27FC236}">
                <a16:creationId xmlns:a16="http://schemas.microsoft.com/office/drawing/2014/main" id="{D0ED5956-BB7E-37DD-58B4-D29EF255E134}"/>
              </a:ext>
            </a:extLst>
          </p:cNvPr>
          <p:cNvSpPr txBox="1"/>
          <p:nvPr/>
        </p:nvSpPr>
        <p:spPr>
          <a:xfrm>
            <a:off x="1742872" y="1639356"/>
            <a:ext cx="5658249" cy="338554"/>
          </a:xfrm>
          <a:prstGeom prst="rect">
            <a:avLst/>
          </a:prstGeom>
          <a:solidFill>
            <a:schemeClr val="accent1">
              <a:lumMod val="40000"/>
              <a:lumOff val="60000"/>
            </a:schemeClr>
          </a:solidFill>
          <a:ln>
            <a:solidFill>
              <a:schemeClr val="tx1"/>
            </a:solidFill>
          </a:ln>
        </p:spPr>
        <p:txBody>
          <a:bodyPr wrap="square">
            <a:spAutoFit/>
          </a:bodyPr>
          <a:lstStyle/>
          <a:p>
            <a:pPr algn="ctr"/>
            <a:r>
              <a:rPr lang="it-IT" sz="1600" dirty="0">
                <a:latin typeface="Avenir Next LT Pro Light" panose="020B0304020202020204" pitchFamily="34" charset="0"/>
              </a:rPr>
              <a:t>LE CASISTICHE</a:t>
            </a:r>
          </a:p>
        </p:txBody>
      </p:sp>
    </p:spTree>
    <p:extLst>
      <p:ext uri="{BB962C8B-B14F-4D97-AF65-F5344CB8AC3E}">
        <p14:creationId xmlns:p14="http://schemas.microsoft.com/office/powerpoint/2010/main" val="122456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1B2AB4C-D598-30B2-B673-8BDB1B7A53E0}"/>
              </a:ext>
            </a:extLst>
          </p:cNvPr>
          <p:cNvSpPr>
            <a:spLocks noGrp="1"/>
          </p:cNvSpPr>
          <p:nvPr>
            <p:ph type="sldNum" sz="quarter" idx="12"/>
          </p:nvPr>
        </p:nvSpPr>
        <p:spPr/>
        <p:txBody>
          <a:bodyPr/>
          <a:lstStyle/>
          <a:p>
            <a:fld id="{5DEF7F31-0B8A-474A-B86C-91F381754329}" type="slidenum">
              <a:rPr lang="en-US" smtClean="0"/>
              <a:pPr/>
              <a:t>8</a:t>
            </a:fld>
            <a:endParaRPr lang="en-US"/>
          </a:p>
        </p:txBody>
      </p:sp>
      <p:sp>
        <p:nvSpPr>
          <p:cNvPr id="5" name="Titolo 1">
            <a:extLst>
              <a:ext uri="{FF2B5EF4-FFF2-40B4-BE49-F238E27FC236}">
                <a16:creationId xmlns:a16="http://schemas.microsoft.com/office/drawing/2014/main" id="{914ECDC7-A946-3E9E-C64E-0B107E103402}"/>
              </a:ext>
            </a:extLst>
          </p:cNvPr>
          <p:cNvSpPr txBox="1"/>
          <p:nvPr/>
        </p:nvSpPr>
        <p:spPr>
          <a:xfrm>
            <a:off x="504420" y="605568"/>
            <a:ext cx="8135154" cy="461665"/>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dk1"/>
          </a:lnRef>
          <a:fillRef idx="1">
            <a:schemeClr val="lt1"/>
          </a:fillRef>
          <a:effectRef idx="0">
            <a:schemeClr val="dk1"/>
          </a:effectRef>
          <a:fontRef idx="minor">
            <a:schemeClr val="dk1"/>
          </a:fontRef>
        </p:style>
        <p:txBody>
          <a:bodyPr wrap="square" lIns="45719" rIns="45719" anchor="ctr">
            <a:spAutoFit/>
          </a:bodyPr>
          <a:lstStyle>
            <a:lvl1pPr algn="ctr">
              <a:defRPr sz="3000" b="1"/>
            </a:lvl1pPr>
          </a:lstStyle>
          <a:p>
            <a:r>
              <a:rPr lang="it-IT" sz="2400" dirty="0">
                <a:latin typeface="Avenir Next LT Pro" panose="020B0504020202020204" pitchFamily="34" charset="0"/>
              </a:rPr>
              <a:t>ALTRI CHIARIMENTI DELLA RISOLUZIONE 62/E/2023</a:t>
            </a:r>
          </a:p>
        </p:txBody>
      </p:sp>
      <p:sp>
        <p:nvSpPr>
          <p:cNvPr id="10" name="CasellaDiTesto 9">
            <a:extLst>
              <a:ext uri="{FF2B5EF4-FFF2-40B4-BE49-F238E27FC236}">
                <a16:creationId xmlns:a16="http://schemas.microsoft.com/office/drawing/2014/main" id="{9516832D-13D1-DC17-3ABD-6F030DD9CAD4}"/>
              </a:ext>
            </a:extLst>
          </p:cNvPr>
          <p:cNvSpPr txBox="1"/>
          <p:nvPr/>
        </p:nvSpPr>
        <p:spPr>
          <a:xfrm>
            <a:off x="480115" y="1356171"/>
            <a:ext cx="8135150" cy="584775"/>
          </a:xfrm>
          <a:prstGeom prst="rect">
            <a:avLst/>
          </a:prstGeom>
          <a:solidFill>
            <a:schemeClr val="accent1">
              <a:lumMod val="40000"/>
              <a:lumOff val="60000"/>
            </a:schemeClr>
          </a:solidFill>
          <a:ln>
            <a:solidFill>
              <a:schemeClr val="tx1"/>
            </a:solidFill>
          </a:ln>
        </p:spPr>
        <p:txBody>
          <a:bodyPr wrap="square">
            <a:spAutoFit/>
          </a:bodyPr>
          <a:lstStyle/>
          <a:p>
            <a:pPr algn="ctr"/>
            <a:r>
              <a:rPr lang="it-IT" sz="1600" b="1" dirty="0">
                <a:latin typeface="Avenir Next LT Pro Light" panose="020B0304020202020204" pitchFamily="34" charset="0"/>
              </a:rPr>
              <a:t>L’INTERVENTO DI PIU’ INTERMEDIARI SOGGETTI AGLI OBBLIGHI DI MONITORAGGIO</a:t>
            </a:r>
          </a:p>
        </p:txBody>
      </p:sp>
      <p:sp>
        <p:nvSpPr>
          <p:cNvPr id="3" name="CasellaDiTesto 2">
            <a:extLst>
              <a:ext uri="{FF2B5EF4-FFF2-40B4-BE49-F238E27FC236}">
                <a16:creationId xmlns:a16="http://schemas.microsoft.com/office/drawing/2014/main" id="{0AE69066-AD96-0DE2-B184-DEAF79407412}"/>
              </a:ext>
            </a:extLst>
          </p:cNvPr>
          <p:cNvSpPr txBox="1"/>
          <p:nvPr/>
        </p:nvSpPr>
        <p:spPr>
          <a:xfrm>
            <a:off x="3294354" y="2121557"/>
            <a:ext cx="5320911" cy="2308324"/>
          </a:xfrm>
          <a:prstGeom prst="rect">
            <a:avLst/>
          </a:prstGeom>
          <a:noFill/>
          <a:ln>
            <a:solidFill>
              <a:schemeClr val="tx1"/>
            </a:solidFill>
          </a:ln>
        </p:spPr>
        <p:txBody>
          <a:bodyPr wrap="square">
            <a:spAutoFit/>
          </a:bodyPr>
          <a:lstStyle/>
          <a:p>
            <a:pPr algn="ctr"/>
            <a:r>
              <a:rPr lang="it-IT" sz="1600" dirty="0">
                <a:latin typeface="Avenir Next LT Pro Light" panose="020B0304020202020204" pitchFamily="34" charset="0"/>
              </a:rPr>
              <a:t>Ciascun intermediario bancario e finanziario è tenuto ad effettuare la comunicazione laddove previsto, a prescindere dall’eventuale intervento di altri intermediari nella medesima operazione di trasferimento da o verso l’estero.</a:t>
            </a:r>
          </a:p>
          <a:p>
            <a:pPr algn="ctr"/>
            <a:endParaRPr lang="it-IT" sz="1600" dirty="0">
              <a:latin typeface="Avenir Next LT Pro Light" panose="020B0304020202020204" pitchFamily="34" charset="0"/>
            </a:endParaRPr>
          </a:p>
          <a:p>
            <a:pPr algn="ctr"/>
            <a:r>
              <a:rPr lang="it-IT" sz="1600" b="1" dirty="0">
                <a:latin typeface="Avenir Next LT Pro Light" panose="020B0304020202020204" pitchFamily="34" charset="0"/>
              </a:rPr>
              <a:t>Tuttavia, il monitoraggio eseguito da uno degli intermediari </a:t>
            </a:r>
            <a:r>
              <a:rPr lang="it-IT" sz="1600" b="1" u="sng" dirty="0">
                <a:latin typeface="Avenir Next LT Pro Light" panose="020B0304020202020204" pitchFamily="34" charset="0"/>
              </a:rPr>
              <a:t>ESONERA</a:t>
            </a:r>
            <a:r>
              <a:rPr lang="it-IT" sz="1600" b="1" dirty="0">
                <a:latin typeface="Avenir Next LT Pro Light" panose="020B0304020202020204" pitchFamily="34" charset="0"/>
              </a:rPr>
              <a:t> gli altri, </a:t>
            </a:r>
            <a:r>
              <a:rPr lang="it-IT" sz="1600" b="1" u="sng" dirty="0">
                <a:latin typeface="Avenir Next LT Pro Light" panose="020B0304020202020204" pitchFamily="34" charset="0"/>
              </a:rPr>
              <a:t>a condizione che possa esserne data evidenza</a:t>
            </a:r>
          </a:p>
        </p:txBody>
      </p:sp>
      <p:sp>
        <p:nvSpPr>
          <p:cNvPr id="7" name="CasellaDiTesto 6">
            <a:extLst>
              <a:ext uri="{FF2B5EF4-FFF2-40B4-BE49-F238E27FC236}">
                <a16:creationId xmlns:a16="http://schemas.microsoft.com/office/drawing/2014/main" id="{1E673AA2-A78B-F79A-A9A8-C3EE7D5ED5DF}"/>
              </a:ext>
            </a:extLst>
          </p:cNvPr>
          <p:cNvSpPr txBox="1"/>
          <p:nvPr/>
        </p:nvSpPr>
        <p:spPr>
          <a:xfrm>
            <a:off x="504420" y="3121223"/>
            <a:ext cx="2519437" cy="307777"/>
          </a:xfrm>
          <a:prstGeom prst="rect">
            <a:avLst/>
          </a:prstGeom>
          <a:solidFill>
            <a:schemeClr val="accent1">
              <a:lumMod val="40000"/>
              <a:lumOff val="60000"/>
            </a:schemeClr>
          </a:solidFill>
          <a:ln>
            <a:solidFill>
              <a:schemeClr val="tx1"/>
            </a:solidFill>
          </a:ln>
        </p:spPr>
        <p:txBody>
          <a:bodyPr wrap="square">
            <a:spAutoFit/>
          </a:bodyPr>
          <a:lstStyle/>
          <a:p>
            <a:pPr algn="ctr"/>
            <a:r>
              <a:rPr lang="it-IT" sz="1400" b="1" dirty="0">
                <a:latin typeface="Avenir Next LT Pro Light" panose="020B0304020202020204" pitchFamily="34" charset="0"/>
              </a:rPr>
              <a:t>PRINCIPIO GENERALE</a:t>
            </a:r>
          </a:p>
        </p:txBody>
      </p:sp>
      <p:sp>
        <p:nvSpPr>
          <p:cNvPr id="4" name="CasellaDiTesto 3">
            <a:extLst>
              <a:ext uri="{FF2B5EF4-FFF2-40B4-BE49-F238E27FC236}">
                <a16:creationId xmlns:a16="http://schemas.microsoft.com/office/drawing/2014/main" id="{AED771EB-AE9A-1B9D-A6CD-FBDE29277595}"/>
              </a:ext>
            </a:extLst>
          </p:cNvPr>
          <p:cNvSpPr txBox="1"/>
          <p:nvPr/>
        </p:nvSpPr>
        <p:spPr>
          <a:xfrm>
            <a:off x="593186" y="5100728"/>
            <a:ext cx="8135150" cy="584775"/>
          </a:xfrm>
          <a:prstGeom prst="rect">
            <a:avLst/>
          </a:prstGeom>
          <a:solidFill>
            <a:schemeClr val="accent1">
              <a:lumMod val="40000"/>
              <a:lumOff val="60000"/>
            </a:schemeClr>
          </a:solidFill>
          <a:ln>
            <a:solidFill>
              <a:schemeClr val="tx1"/>
            </a:solidFill>
          </a:ln>
        </p:spPr>
        <p:txBody>
          <a:bodyPr wrap="square">
            <a:spAutoFit/>
          </a:bodyPr>
          <a:lstStyle/>
          <a:p>
            <a:pPr algn="ctr"/>
            <a:r>
              <a:rPr lang="it-IT" sz="1600" b="1" dirty="0">
                <a:latin typeface="Avenir Next LT Pro Light" panose="020B0304020202020204" pitchFamily="34" charset="0"/>
              </a:rPr>
              <a:t>EVENTUALI VIOLAZIONI NON SONO FORMALI, MA SI APPLICANO LE SANZIONI DI CUI ALL’ART. 5, C. 1, D.L. 167/1990 </a:t>
            </a:r>
          </a:p>
        </p:txBody>
      </p:sp>
    </p:spTree>
    <p:extLst>
      <p:ext uri="{BB962C8B-B14F-4D97-AF65-F5344CB8AC3E}">
        <p14:creationId xmlns:p14="http://schemas.microsoft.com/office/powerpoint/2010/main" val="411266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778B24-511A-4639-AFDE-877CA7468098}"/>
              </a:ext>
            </a:extLst>
          </p:cNvPr>
          <p:cNvSpPr>
            <a:spLocks noGrp="1"/>
          </p:cNvSpPr>
          <p:nvPr>
            <p:ph type="ctrTitle"/>
          </p:nvPr>
        </p:nvSpPr>
        <p:spPr>
          <a:xfrm>
            <a:off x="1057632" y="2289004"/>
            <a:ext cx="7028728" cy="3334573"/>
          </a:xfrm>
        </p:spPr>
        <p:txBody>
          <a:bodyPr anchor="b">
            <a:normAutofit/>
          </a:bodyPr>
          <a:lstStyle/>
          <a:p>
            <a:pPr>
              <a:defRPr sz="3000" b="1"/>
            </a:pPr>
            <a:r>
              <a:rPr lang="it-IT" sz="3200" dirty="0">
                <a:solidFill>
                  <a:schemeClr val="accent5">
                    <a:lumMod val="50000"/>
                  </a:schemeClr>
                </a:solidFill>
                <a:latin typeface="+mn-lt"/>
              </a:rPr>
              <a:t>GRAZIE PER L’ATTENZIONE</a:t>
            </a:r>
            <a:br>
              <a:rPr lang="it-IT" sz="3200" dirty="0">
                <a:solidFill>
                  <a:schemeClr val="accent5">
                    <a:lumMod val="50000"/>
                  </a:schemeClr>
                </a:solidFill>
                <a:latin typeface="+mn-lt"/>
              </a:rPr>
            </a:br>
            <a:br>
              <a:rPr lang="it-IT" sz="3200" dirty="0">
                <a:solidFill>
                  <a:schemeClr val="accent5">
                    <a:lumMod val="50000"/>
                  </a:schemeClr>
                </a:solidFill>
                <a:latin typeface="+mn-lt"/>
              </a:rPr>
            </a:br>
            <a:br>
              <a:rPr lang="it-IT" sz="3200" dirty="0">
                <a:solidFill>
                  <a:schemeClr val="accent5">
                    <a:lumMod val="50000"/>
                  </a:schemeClr>
                </a:solidFill>
                <a:latin typeface="+mn-lt"/>
              </a:rPr>
            </a:br>
            <a:endParaRPr lang="it-IT" sz="3200" dirty="0">
              <a:solidFill>
                <a:schemeClr val="accent5">
                  <a:lumMod val="50000"/>
                </a:schemeClr>
              </a:solidFill>
              <a:latin typeface="+mn-lt"/>
            </a:endParaRPr>
          </a:p>
        </p:txBody>
      </p:sp>
      <p:sp>
        <p:nvSpPr>
          <p:cNvPr id="3" name="Sottotitolo 2">
            <a:extLst>
              <a:ext uri="{FF2B5EF4-FFF2-40B4-BE49-F238E27FC236}">
                <a16:creationId xmlns:a16="http://schemas.microsoft.com/office/drawing/2014/main" id="{7002BA89-2B30-4D01-AE94-9A95A17215A3}"/>
              </a:ext>
            </a:extLst>
          </p:cNvPr>
          <p:cNvSpPr>
            <a:spLocks noGrp="1"/>
          </p:cNvSpPr>
          <p:nvPr>
            <p:ph type="subTitle" idx="1"/>
          </p:nvPr>
        </p:nvSpPr>
        <p:spPr>
          <a:xfrm>
            <a:off x="2926847" y="5840516"/>
            <a:ext cx="3290305" cy="922423"/>
          </a:xfrm>
        </p:spPr>
        <p:txBody>
          <a:bodyPr anchor="t">
            <a:normAutofit fontScale="70000" lnSpcReduction="20000"/>
          </a:bodyPr>
          <a:lstStyle/>
          <a:p>
            <a:r>
              <a:rPr lang="it-IT" sz="2000">
                <a:latin typeface="Avenir Next LT Pro Light" panose="020B0304020202020204" pitchFamily="34" charset="0"/>
              </a:rPr>
              <a:t>Studio legale e tributario </a:t>
            </a:r>
          </a:p>
          <a:p>
            <a:r>
              <a:rPr lang="it-IT" sz="2000">
                <a:latin typeface="Avenir Next LT Pro Light" panose="020B0304020202020204" pitchFamily="34" charset="0"/>
              </a:rPr>
              <a:t>Tel. +39 02 8343.8031</a:t>
            </a:r>
          </a:p>
          <a:p>
            <a:r>
              <a:rPr lang="it-IT" sz="2000">
                <a:latin typeface="Avenir Next LT Pro Light" panose="020B0304020202020204" pitchFamily="34" charset="0"/>
              </a:rPr>
              <a:t> segreteria@tlegal.net - www.tlegal.net </a:t>
            </a:r>
          </a:p>
          <a:p>
            <a:endParaRPr lang="it-IT" sz="1200">
              <a:latin typeface="Avenir Next LT Pro Light" panose="020B0304020202020204" pitchFamily="34" charset="0"/>
            </a:endParaRPr>
          </a:p>
        </p:txBody>
      </p:sp>
      <p:pic>
        <p:nvPicPr>
          <p:cNvPr id="14" name="Picture 3">
            <a:extLst>
              <a:ext uri="{FF2B5EF4-FFF2-40B4-BE49-F238E27FC236}">
                <a16:creationId xmlns:a16="http://schemas.microsoft.com/office/drawing/2014/main" id="{F5FD0B69-2536-44FC-B625-E5A9D073948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t="7685" b="21941"/>
          <a:stretch/>
        </p:blipFill>
        <p:spPr>
          <a:xfrm>
            <a:off x="0" y="-12336"/>
            <a:ext cx="9144002" cy="3079627"/>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E05FC697-E14C-BA10-AB76-C1875A79F8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7925" y="4951516"/>
            <a:ext cx="1668145" cy="889000"/>
          </a:xfrm>
          <a:prstGeom prst="rect">
            <a:avLst/>
          </a:prstGeom>
        </p:spPr>
      </p:pic>
      <p:sp>
        <p:nvSpPr>
          <p:cNvPr id="4" name="Segnaposto numero diapositiva 3">
            <a:extLst>
              <a:ext uri="{FF2B5EF4-FFF2-40B4-BE49-F238E27FC236}">
                <a16:creationId xmlns:a16="http://schemas.microsoft.com/office/drawing/2014/main" id="{9218C82C-6880-3DEB-C01F-54BB0FD89305}"/>
              </a:ext>
            </a:extLst>
          </p:cNvPr>
          <p:cNvSpPr>
            <a:spLocks noGrp="1"/>
          </p:cNvSpPr>
          <p:nvPr>
            <p:ph type="sldNum" sz="quarter" idx="12"/>
          </p:nvPr>
        </p:nvSpPr>
        <p:spPr/>
        <p:txBody>
          <a:bodyPr/>
          <a:lstStyle/>
          <a:p>
            <a:fld id="{5DEF7F31-0B8A-474A-B86C-91F381754329}" type="slidenum">
              <a:rPr lang="en-US" smtClean="0"/>
              <a:pPr/>
              <a:t>9</a:t>
            </a:fld>
            <a:endParaRPr lang="en-US"/>
          </a:p>
        </p:txBody>
      </p:sp>
    </p:spTree>
    <p:extLst>
      <p:ext uri="{BB962C8B-B14F-4D97-AF65-F5344CB8AC3E}">
        <p14:creationId xmlns:p14="http://schemas.microsoft.com/office/powerpoint/2010/main" val="1763978185"/>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1177</TotalTime>
  <Words>1156</Words>
  <Application>Microsoft Office PowerPoint</Application>
  <PresentationFormat>Presentazione su schermo (4:3)</PresentationFormat>
  <Paragraphs>76</Paragraphs>
  <Slides>9</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vt:i4>
      </vt:variant>
    </vt:vector>
  </HeadingPairs>
  <TitlesOfParts>
    <vt:vector size="15" baseType="lpstr">
      <vt:lpstr>Arial</vt:lpstr>
      <vt:lpstr>Avenir Next LT Pro</vt:lpstr>
      <vt:lpstr>Avenir Next LT Pro Light</vt:lpstr>
      <vt:lpstr>Calibri</vt:lpstr>
      <vt:lpstr>Calibri Light</vt:lpstr>
      <vt:lpstr>Office Theme</vt:lpstr>
      <vt:lpstr>GLI obblighi di monitoraggio fiscale a carico delle imprese di assicurazione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Lista Dubai</dc:title>
  <dc:creator>Avv. Antonio D'Aronzo</dc:creator>
  <cp:lastModifiedBy>Nicola Fasano</cp:lastModifiedBy>
  <cp:revision>3</cp:revision>
  <dcterms:created xsi:type="dcterms:W3CDTF">2021-10-04T09:28:53Z</dcterms:created>
  <dcterms:modified xsi:type="dcterms:W3CDTF">2024-01-29T14:16:49Z</dcterms:modified>
</cp:coreProperties>
</file>