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7" r:id="rId1"/>
    <p:sldMasterId id="2147484083" r:id="rId2"/>
    <p:sldMasterId id="2147484097" r:id="rId3"/>
  </p:sldMasterIdLst>
  <p:notesMasterIdLst>
    <p:notesMasterId r:id="rId13"/>
  </p:notesMasterIdLst>
  <p:sldIdLst>
    <p:sldId id="2411" r:id="rId4"/>
    <p:sldId id="2456" r:id="rId5"/>
    <p:sldId id="2452" r:id="rId6"/>
    <p:sldId id="2458" r:id="rId7"/>
    <p:sldId id="2457" r:id="rId8"/>
    <p:sldId id="2441" r:id="rId9"/>
    <p:sldId id="2413" r:id="rId10"/>
    <p:sldId id="2417" r:id="rId11"/>
    <p:sldId id="2412" r:id="rId12"/>
  </p:sldIdLst>
  <p:sldSz cx="24377650" cy="13716000"/>
  <p:notesSz cx="9925050" cy="6792913"/>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112" userDrawn="1">
          <p15:clr>
            <a:srgbClr val="A4A3A4"/>
          </p15:clr>
        </p15:guide>
        <p15:guide id="4" pos="14350" userDrawn="1">
          <p15:clr>
            <a:srgbClr val="A4A3A4"/>
          </p15:clr>
        </p15:guide>
        <p15:guide id="5" pos="7678" userDrawn="1">
          <p15:clr>
            <a:srgbClr val="A4A3A4"/>
          </p15:clr>
        </p15:guide>
        <p15:guide id="6" pos="982" userDrawn="1">
          <p15:clr>
            <a:srgbClr val="A4A3A4"/>
          </p15:clr>
        </p15:guide>
        <p15:guide id="8" orient="horz" pos="50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ssandro Muratori" initials="AM" lastIdx="1" clrIdx="0">
    <p:extLst>
      <p:ext uri="{19B8F6BF-5375-455C-9EA6-DF929625EA0E}">
        <p15:presenceInfo xmlns:p15="http://schemas.microsoft.com/office/powerpoint/2012/main" userId="Alessandro Muratori" providerId="None"/>
      </p:ext>
    </p:extLst>
  </p:cmAuthor>
  <p:cmAuthor id="2" name="Davide Enrico Maria Cotini" initials="DEMC" lastIdx="2" clrIdx="1">
    <p:extLst>
      <p:ext uri="{19B8F6BF-5375-455C-9EA6-DF929625EA0E}">
        <p15:presenceInfo xmlns:p15="http://schemas.microsoft.com/office/powerpoint/2012/main" userId="S::cotini@acrossfiduciaria.it::37980475-98cf-4d6c-8da6-cfca2e82cd7c" providerId="AD"/>
      </p:ext>
    </p:extLst>
  </p:cmAuthor>
  <p:cmAuthor id="3" name="Marianna Delfini" initials="MD" lastIdx="9" clrIdx="2">
    <p:extLst>
      <p:ext uri="{19B8F6BF-5375-455C-9EA6-DF929625EA0E}">
        <p15:presenceInfo xmlns:p15="http://schemas.microsoft.com/office/powerpoint/2012/main" userId="Marianna Delfin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855"/>
    <a:srgbClr val="FF7C80"/>
    <a:srgbClr val="CCFFCC"/>
    <a:srgbClr val="AFD4C8"/>
    <a:srgbClr val="0A3C57"/>
    <a:srgbClr val="00704F"/>
    <a:srgbClr val="7FD0FF"/>
    <a:srgbClr val="78B5AE"/>
    <a:srgbClr val="FAFAFA"/>
    <a:srgbClr val="3FB6E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661A09-D0CA-4C9D-8EBE-6A165A827B56}" v="16" dt="2024-01-25T15:23:25.201"/>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Stile chi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2833802-FEF1-4C79-8D5D-14CF1EAF98D9}" styleName="Stile chiaro 2 - Colore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Stile chiaro 3 - Colore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56" d="100"/>
          <a:sy n="56" d="100"/>
        </p:scale>
        <p:origin x="558" y="96"/>
      </p:cViewPr>
      <p:guideLst>
        <p:guide orient="horz" pos="8112"/>
        <p:guide pos="14350"/>
        <p:guide pos="7678"/>
        <p:guide pos="982"/>
        <p:guide orient="horz" pos="504"/>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5/10/relationships/revisionInfo" Target="revisionInfo.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300854" cy="339646"/>
          </a:xfrm>
          <a:prstGeom prst="rect">
            <a:avLst/>
          </a:prstGeom>
        </p:spPr>
        <p:txBody>
          <a:bodyPr vert="horz" lIns="91403" tIns="45702" rIns="91403" bIns="45702" rtlCol="0"/>
          <a:lstStyle>
            <a:lvl1pPr algn="l">
              <a:defRPr sz="1200">
                <a:latin typeface="Calibri Light"/>
              </a:defRPr>
            </a:lvl1pPr>
          </a:lstStyle>
          <a:p>
            <a:endParaRPr lang="en-US"/>
          </a:p>
        </p:txBody>
      </p:sp>
      <p:sp>
        <p:nvSpPr>
          <p:cNvPr id="3" name="Date Placeholder 2"/>
          <p:cNvSpPr>
            <a:spLocks noGrp="1"/>
          </p:cNvSpPr>
          <p:nvPr>
            <p:ph type="dt" idx="1"/>
          </p:nvPr>
        </p:nvSpPr>
        <p:spPr>
          <a:xfrm>
            <a:off x="5621900" y="0"/>
            <a:ext cx="4300854" cy="339646"/>
          </a:xfrm>
          <a:prstGeom prst="rect">
            <a:avLst/>
          </a:prstGeom>
        </p:spPr>
        <p:txBody>
          <a:bodyPr vert="horz" lIns="91403" tIns="45702" rIns="91403" bIns="45702" rtlCol="0"/>
          <a:lstStyle>
            <a:lvl1pPr algn="r">
              <a:defRPr sz="1200">
                <a:latin typeface="Calibri Light"/>
              </a:defRPr>
            </a:lvl1pPr>
          </a:lstStyle>
          <a:p>
            <a:fld id="{EFC10EE1-B198-C942-8235-326C972CBB30}" type="datetimeFigureOut">
              <a:rPr lang="en-US" smtClean="0"/>
              <a:pPr/>
              <a:t>1/26/2024</a:t>
            </a:fld>
            <a:endParaRPr lang="en-US"/>
          </a:p>
        </p:txBody>
      </p:sp>
      <p:sp>
        <p:nvSpPr>
          <p:cNvPr id="4" name="Slide Image Placeholder 3"/>
          <p:cNvSpPr>
            <a:spLocks noGrp="1" noRot="1" noChangeAspect="1"/>
          </p:cNvSpPr>
          <p:nvPr>
            <p:ph type="sldImg" idx="2"/>
          </p:nvPr>
        </p:nvSpPr>
        <p:spPr>
          <a:xfrm>
            <a:off x="2698750" y="509588"/>
            <a:ext cx="4527550" cy="2547937"/>
          </a:xfrm>
          <a:prstGeom prst="rect">
            <a:avLst/>
          </a:prstGeom>
          <a:noFill/>
          <a:ln w="12700">
            <a:solidFill>
              <a:prstClr val="black"/>
            </a:solidFill>
          </a:ln>
        </p:spPr>
        <p:txBody>
          <a:bodyPr vert="horz" lIns="91403" tIns="45702" rIns="91403" bIns="45702" rtlCol="0" anchor="ctr"/>
          <a:lstStyle/>
          <a:p>
            <a:endParaRPr lang="en-US"/>
          </a:p>
        </p:txBody>
      </p:sp>
      <p:sp>
        <p:nvSpPr>
          <p:cNvPr id="5" name="Notes Placeholder 4"/>
          <p:cNvSpPr>
            <a:spLocks noGrp="1"/>
          </p:cNvSpPr>
          <p:nvPr>
            <p:ph type="body" sz="quarter" idx="3"/>
          </p:nvPr>
        </p:nvSpPr>
        <p:spPr>
          <a:xfrm>
            <a:off x="992506" y="3226634"/>
            <a:ext cx="7940039" cy="3056811"/>
          </a:xfrm>
          <a:prstGeom prst="rect">
            <a:avLst/>
          </a:prstGeom>
        </p:spPr>
        <p:txBody>
          <a:bodyPr vert="horz" lIns="91403" tIns="45702" rIns="91403" bIns="4570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6452088"/>
            <a:ext cx="4300854" cy="339646"/>
          </a:xfrm>
          <a:prstGeom prst="rect">
            <a:avLst/>
          </a:prstGeom>
        </p:spPr>
        <p:txBody>
          <a:bodyPr vert="horz" lIns="91403" tIns="45702" rIns="91403" bIns="45702" rtlCol="0" anchor="b"/>
          <a:lstStyle>
            <a:lvl1pPr algn="l">
              <a:defRPr sz="1200">
                <a:latin typeface="Calibri Light"/>
              </a:defRPr>
            </a:lvl1pPr>
          </a:lstStyle>
          <a:p>
            <a:endParaRPr lang="en-US"/>
          </a:p>
        </p:txBody>
      </p:sp>
      <p:sp>
        <p:nvSpPr>
          <p:cNvPr id="7" name="Slide Number Placeholder 6"/>
          <p:cNvSpPr>
            <a:spLocks noGrp="1"/>
          </p:cNvSpPr>
          <p:nvPr>
            <p:ph type="sldNum" sz="quarter" idx="5"/>
          </p:nvPr>
        </p:nvSpPr>
        <p:spPr>
          <a:xfrm>
            <a:off x="5621900" y="6452088"/>
            <a:ext cx="4300854" cy="339646"/>
          </a:xfrm>
          <a:prstGeom prst="rect">
            <a:avLst/>
          </a:prstGeom>
        </p:spPr>
        <p:txBody>
          <a:bodyPr vert="horz" lIns="91403" tIns="45702" rIns="91403" bIns="45702" rtlCol="0" anchor="b"/>
          <a:lstStyle>
            <a:lvl1pPr algn="r">
              <a:defRPr sz="1200">
                <a:latin typeface="Calibri Light"/>
              </a:defRPr>
            </a:lvl1pPr>
          </a:lstStyle>
          <a:p>
            <a:fld id="{006BE02D-20C0-F840-AFAC-BEA99C74FDC2}" type="slidenum">
              <a:rPr lang="en-US" smtClean="0"/>
              <a:pPr/>
              <a:t>‹N›</a:t>
            </a:fld>
            <a:endParaRPr lang="en-US"/>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kern="1200">
        <a:solidFill>
          <a:schemeClr val="tx1"/>
        </a:solidFill>
        <a:latin typeface="Calibri Light"/>
        <a:ea typeface="+mn-ea"/>
        <a:cs typeface="+mn-cs"/>
      </a:defRPr>
    </a:lvl1pPr>
    <a:lvl2pPr marL="914217" algn="l" defTabSz="914217" rtl="0" eaLnBrk="1" latinLnBrk="0" hangingPunct="1">
      <a:defRPr sz="2400" kern="1200">
        <a:solidFill>
          <a:schemeClr val="tx1"/>
        </a:solidFill>
        <a:latin typeface="Calibri Light"/>
        <a:ea typeface="+mn-ea"/>
        <a:cs typeface="+mn-cs"/>
      </a:defRPr>
    </a:lvl2pPr>
    <a:lvl3pPr marL="1828434" algn="l" defTabSz="914217" rtl="0" eaLnBrk="1" latinLnBrk="0" hangingPunct="1">
      <a:defRPr sz="2400" kern="1200">
        <a:solidFill>
          <a:schemeClr val="tx1"/>
        </a:solidFill>
        <a:latin typeface="Calibri Light"/>
        <a:ea typeface="+mn-ea"/>
        <a:cs typeface="+mn-cs"/>
      </a:defRPr>
    </a:lvl3pPr>
    <a:lvl4pPr marL="2742651" algn="l" defTabSz="914217" rtl="0" eaLnBrk="1" latinLnBrk="0" hangingPunct="1">
      <a:defRPr sz="2400" kern="1200">
        <a:solidFill>
          <a:schemeClr val="tx1"/>
        </a:solidFill>
        <a:latin typeface="Calibri Light"/>
        <a:ea typeface="+mn-ea"/>
        <a:cs typeface="+mn-cs"/>
      </a:defRPr>
    </a:lvl4pPr>
    <a:lvl5pPr marL="3656868" algn="l" defTabSz="914217" rtl="0" eaLnBrk="1" latinLnBrk="0" hangingPunct="1">
      <a:defRPr sz="2400" kern="1200">
        <a:solidFill>
          <a:schemeClr val="tx1"/>
        </a:solidFill>
        <a:latin typeface="Calibri Light"/>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eneral Slide">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E550C9-CB9C-4A81-A0B4-09347547381E}"/>
              </a:ext>
            </a:extLst>
          </p:cNvPr>
          <p:cNvSpPr>
            <a:spLocks noGrp="1"/>
          </p:cNvSpPr>
          <p:nvPr>
            <p:ph type="title"/>
          </p:nvPr>
        </p:nvSpPr>
        <p:spPr>
          <a:xfrm>
            <a:off x="1675964" y="730259"/>
            <a:ext cx="21025723" cy="1791268"/>
          </a:xfrm>
          <a:prstGeom prst="rect">
            <a:avLst/>
          </a:prstGeom>
        </p:spPr>
        <p:txBody>
          <a:bodyPr vert="horz" lIns="182843" tIns="91422" rIns="182843" bIns="91422" rtlCol="0" anchor="ctr">
            <a:normAutofit/>
          </a:bodyPr>
          <a:lstStyle/>
          <a:p>
            <a:r>
              <a:rPr lang="en-US"/>
              <a:t>Click to edit Master title style</a:t>
            </a:r>
          </a:p>
        </p:txBody>
      </p:sp>
      <p:sp>
        <p:nvSpPr>
          <p:cNvPr id="5" name="Segnaposto testo 4">
            <a:extLst>
              <a:ext uri="{FF2B5EF4-FFF2-40B4-BE49-F238E27FC236}">
                <a16:creationId xmlns:a16="http://schemas.microsoft.com/office/drawing/2014/main" id="{C86965BF-4F38-49BE-8782-3371FB7CA6B6}"/>
              </a:ext>
            </a:extLst>
          </p:cNvPr>
          <p:cNvSpPr>
            <a:spLocks noGrp="1"/>
          </p:cNvSpPr>
          <p:nvPr>
            <p:ph type="body" sz="quarter" idx="10"/>
          </p:nvPr>
        </p:nvSpPr>
        <p:spPr>
          <a:xfrm>
            <a:off x="1675526" y="2876550"/>
            <a:ext cx="21025723" cy="8759825"/>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06154770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8BD67E-FFA0-4CBA-8DEA-F131AFDD50F6}"/>
              </a:ext>
            </a:extLst>
          </p:cNvPr>
          <p:cNvSpPr>
            <a:spLocks noGrp="1"/>
          </p:cNvSpPr>
          <p:nvPr>
            <p:ph type="ctrTitle"/>
          </p:nvPr>
        </p:nvSpPr>
        <p:spPr>
          <a:xfrm>
            <a:off x="3047206" y="2244726"/>
            <a:ext cx="18283238" cy="4775200"/>
          </a:xfrm>
        </p:spPr>
        <p:txBody>
          <a:bodyPr anchor="b"/>
          <a:lstStyle>
            <a:lvl1pPr algn="ctr">
              <a:defRPr sz="11997"/>
            </a:lvl1pPr>
          </a:lstStyle>
          <a:p>
            <a:r>
              <a:rPr lang="it-IT"/>
              <a:t>Fare clic per modificare lo stile del titolo dello schema</a:t>
            </a:r>
          </a:p>
        </p:txBody>
      </p:sp>
      <p:sp>
        <p:nvSpPr>
          <p:cNvPr id="3" name="Sottotitolo 2">
            <a:extLst>
              <a:ext uri="{FF2B5EF4-FFF2-40B4-BE49-F238E27FC236}">
                <a16:creationId xmlns:a16="http://schemas.microsoft.com/office/drawing/2014/main" id="{EC5E12B4-FE1D-4EEB-AF24-0F4EC7DA8C5D}"/>
              </a:ext>
            </a:extLst>
          </p:cNvPr>
          <p:cNvSpPr>
            <a:spLocks noGrp="1"/>
          </p:cNvSpPr>
          <p:nvPr>
            <p:ph type="subTitle" idx="1"/>
          </p:nvPr>
        </p:nvSpPr>
        <p:spPr>
          <a:xfrm>
            <a:off x="3047206" y="7204076"/>
            <a:ext cx="18283238" cy="3311524"/>
          </a:xfrm>
        </p:spPr>
        <p:txBody>
          <a:bodyPr/>
          <a:lstStyle>
            <a:lvl1pPr marL="0" indent="0" algn="ctr">
              <a:buNone/>
              <a:defRPr sz="4799"/>
            </a:lvl1pPr>
            <a:lvl2pPr marL="914171" indent="0" algn="ctr">
              <a:buNone/>
              <a:defRPr sz="3999"/>
            </a:lvl2pPr>
            <a:lvl3pPr marL="1828343" indent="0" algn="ctr">
              <a:buNone/>
              <a:defRPr sz="3599"/>
            </a:lvl3pPr>
            <a:lvl4pPr marL="2742514" indent="0" algn="ctr">
              <a:buNone/>
              <a:defRPr sz="3199"/>
            </a:lvl4pPr>
            <a:lvl5pPr marL="3656686" indent="0" algn="ctr">
              <a:buNone/>
              <a:defRPr sz="3199"/>
            </a:lvl5pPr>
            <a:lvl6pPr marL="4570857" indent="0" algn="ctr">
              <a:buNone/>
              <a:defRPr sz="3199"/>
            </a:lvl6pPr>
            <a:lvl7pPr marL="5485028" indent="0" algn="ctr">
              <a:buNone/>
              <a:defRPr sz="3199"/>
            </a:lvl7pPr>
            <a:lvl8pPr marL="6399200" indent="0" algn="ctr">
              <a:buNone/>
              <a:defRPr sz="3199"/>
            </a:lvl8pPr>
            <a:lvl9pPr marL="7313371" indent="0" algn="ctr">
              <a:buNone/>
              <a:defRPr sz="3199"/>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2BAD407D-8660-4AC7-9A3C-BB4919B2CF7E}"/>
              </a:ext>
            </a:extLst>
          </p:cNvPr>
          <p:cNvSpPr>
            <a:spLocks noGrp="1"/>
          </p:cNvSpPr>
          <p:nvPr>
            <p:ph type="dt" sz="half" idx="10"/>
          </p:nvPr>
        </p:nvSpPr>
        <p:spPr/>
        <p:txBody>
          <a:bodyPr/>
          <a:lstStyle/>
          <a:p>
            <a:fld id="{095DEA93-F6D7-4C1A-8F71-576206022C3A}" type="datetimeFigureOut">
              <a:rPr lang="it-IT" smtClean="0"/>
              <a:t>26/01/2024</a:t>
            </a:fld>
            <a:endParaRPr lang="it-IT"/>
          </a:p>
        </p:txBody>
      </p:sp>
      <p:sp>
        <p:nvSpPr>
          <p:cNvPr id="5" name="Segnaposto piè di pagina 4">
            <a:extLst>
              <a:ext uri="{FF2B5EF4-FFF2-40B4-BE49-F238E27FC236}">
                <a16:creationId xmlns:a16="http://schemas.microsoft.com/office/drawing/2014/main" id="{2D4BD28D-FB67-4FD4-ABF6-11831747ACF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AFE4C1C-70D7-471D-9391-68C00336D597}"/>
              </a:ext>
            </a:extLst>
          </p:cNvPr>
          <p:cNvSpPr>
            <a:spLocks noGrp="1"/>
          </p:cNvSpPr>
          <p:nvPr>
            <p:ph type="sldNum" sz="quarter" idx="12"/>
          </p:nvPr>
        </p:nvSpPr>
        <p:spPr/>
        <p:txBody>
          <a:bodyPr/>
          <a:lstStyle/>
          <a:p>
            <a:fld id="{AE635A9C-3F7F-40A1-8F29-1E2E4E9157AC}" type="slidenum">
              <a:rPr lang="it-IT" smtClean="0"/>
              <a:t>‹N›</a:t>
            </a:fld>
            <a:endParaRPr lang="it-IT"/>
          </a:p>
        </p:txBody>
      </p:sp>
    </p:spTree>
    <p:extLst>
      <p:ext uri="{BB962C8B-B14F-4D97-AF65-F5344CB8AC3E}">
        <p14:creationId xmlns:p14="http://schemas.microsoft.com/office/powerpoint/2010/main" val="4214373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511B8B-AF98-4ADF-830E-3129296A91BC}"/>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1E52783-80D3-4F21-9D54-6FAB3E3CDD1E}"/>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746C370-6F4B-4FD5-BD9D-0144CBA452A4}"/>
              </a:ext>
            </a:extLst>
          </p:cNvPr>
          <p:cNvSpPr>
            <a:spLocks noGrp="1"/>
          </p:cNvSpPr>
          <p:nvPr>
            <p:ph type="dt" sz="half" idx="10"/>
          </p:nvPr>
        </p:nvSpPr>
        <p:spPr/>
        <p:txBody>
          <a:bodyPr/>
          <a:lstStyle/>
          <a:p>
            <a:fld id="{095DEA93-F6D7-4C1A-8F71-576206022C3A}" type="datetimeFigureOut">
              <a:rPr lang="it-IT" smtClean="0"/>
              <a:t>26/01/2024</a:t>
            </a:fld>
            <a:endParaRPr lang="it-IT"/>
          </a:p>
        </p:txBody>
      </p:sp>
      <p:sp>
        <p:nvSpPr>
          <p:cNvPr id="5" name="Segnaposto piè di pagina 4">
            <a:extLst>
              <a:ext uri="{FF2B5EF4-FFF2-40B4-BE49-F238E27FC236}">
                <a16:creationId xmlns:a16="http://schemas.microsoft.com/office/drawing/2014/main" id="{14E61025-24CD-47E0-A23A-51650D9C856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995D485-D6A9-4B5F-BEEE-64C27D03157D}"/>
              </a:ext>
            </a:extLst>
          </p:cNvPr>
          <p:cNvSpPr>
            <a:spLocks noGrp="1"/>
          </p:cNvSpPr>
          <p:nvPr>
            <p:ph type="sldNum" sz="quarter" idx="12"/>
          </p:nvPr>
        </p:nvSpPr>
        <p:spPr/>
        <p:txBody>
          <a:bodyPr/>
          <a:lstStyle/>
          <a:p>
            <a:fld id="{AE635A9C-3F7F-40A1-8F29-1E2E4E9157AC}" type="slidenum">
              <a:rPr lang="it-IT" smtClean="0"/>
              <a:t>‹N›</a:t>
            </a:fld>
            <a:endParaRPr lang="it-IT"/>
          </a:p>
        </p:txBody>
      </p:sp>
    </p:spTree>
    <p:extLst>
      <p:ext uri="{BB962C8B-B14F-4D97-AF65-F5344CB8AC3E}">
        <p14:creationId xmlns:p14="http://schemas.microsoft.com/office/powerpoint/2010/main" val="3284455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CDFDE5-5400-4237-8CF2-60D0B8D063A1}"/>
              </a:ext>
            </a:extLst>
          </p:cNvPr>
          <p:cNvSpPr>
            <a:spLocks noGrp="1"/>
          </p:cNvSpPr>
          <p:nvPr>
            <p:ph type="title"/>
          </p:nvPr>
        </p:nvSpPr>
        <p:spPr>
          <a:xfrm>
            <a:off x="1663267" y="3419477"/>
            <a:ext cx="21025723" cy="5705474"/>
          </a:xfrm>
        </p:spPr>
        <p:txBody>
          <a:bodyPr anchor="b"/>
          <a:lstStyle>
            <a:lvl1pPr>
              <a:defRPr sz="11997"/>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FCA2F33-ABEE-4AE6-84F3-F3A64FC11FEF}"/>
              </a:ext>
            </a:extLst>
          </p:cNvPr>
          <p:cNvSpPr>
            <a:spLocks noGrp="1"/>
          </p:cNvSpPr>
          <p:nvPr>
            <p:ph type="body" idx="1"/>
          </p:nvPr>
        </p:nvSpPr>
        <p:spPr>
          <a:xfrm>
            <a:off x="1663267" y="9178927"/>
            <a:ext cx="21025723" cy="3000374"/>
          </a:xfrm>
        </p:spPr>
        <p:txBody>
          <a:bodyPr/>
          <a:lstStyle>
            <a:lvl1pPr marL="0" indent="0">
              <a:buNone/>
              <a:defRPr sz="4799">
                <a:solidFill>
                  <a:schemeClr val="tx1">
                    <a:tint val="75000"/>
                  </a:schemeClr>
                </a:solidFill>
              </a:defRPr>
            </a:lvl1pPr>
            <a:lvl2pPr marL="914171" indent="0">
              <a:buNone/>
              <a:defRPr sz="3999">
                <a:solidFill>
                  <a:schemeClr val="tx1">
                    <a:tint val="75000"/>
                  </a:schemeClr>
                </a:solidFill>
              </a:defRPr>
            </a:lvl2pPr>
            <a:lvl3pPr marL="1828343" indent="0">
              <a:buNone/>
              <a:defRPr sz="3599">
                <a:solidFill>
                  <a:schemeClr val="tx1">
                    <a:tint val="75000"/>
                  </a:schemeClr>
                </a:solidFill>
              </a:defRPr>
            </a:lvl3pPr>
            <a:lvl4pPr marL="2742514" indent="0">
              <a:buNone/>
              <a:defRPr sz="3199">
                <a:solidFill>
                  <a:schemeClr val="tx1">
                    <a:tint val="75000"/>
                  </a:schemeClr>
                </a:solidFill>
              </a:defRPr>
            </a:lvl4pPr>
            <a:lvl5pPr marL="3656686" indent="0">
              <a:buNone/>
              <a:defRPr sz="3199">
                <a:solidFill>
                  <a:schemeClr val="tx1">
                    <a:tint val="75000"/>
                  </a:schemeClr>
                </a:solidFill>
              </a:defRPr>
            </a:lvl5pPr>
            <a:lvl6pPr marL="4570857" indent="0">
              <a:buNone/>
              <a:defRPr sz="3199">
                <a:solidFill>
                  <a:schemeClr val="tx1">
                    <a:tint val="75000"/>
                  </a:schemeClr>
                </a:solidFill>
              </a:defRPr>
            </a:lvl6pPr>
            <a:lvl7pPr marL="5485028" indent="0">
              <a:buNone/>
              <a:defRPr sz="3199">
                <a:solidFill>
                  <a:schemeClr val="tx1">
                    <a:tint val="75000"/>
                  </a:schemeClr>
                </a:solidFill>
              </a:defRPr>
            </a:lvl7pPr>
            <a:lvl8pPr marL="6399200" indent="0">
              <a:buNone/>
              <a:defRPr sz="3199">
                <a:solidFill>
                  <a:schemeClr val="tx1">
                    <a:tint val="75000"/>
                  </a:schemeClr>
                </a:solidFill>
              </a:defRPr>
            </a:lvl8pPr>
            <a:lvl9pPr marL="7313371" indent="0">
              <a:buNone/>
              <a:defRPr sz="3199">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CD2B9956-53A7-47AD-9AE8-48D090D81C52}"/>
              </a:ext>
            </a:extLst>
          </p:cNvPr>
          <p:cNvSpPr>
            <a:spLocks noGrp="1"/>
          </p:cNvSpPr>
          <p:nvPr>
            <p:ph type="dt" sz="half" idx="10"/>
          </p:nvPr>
        </p:nvSpPr>
        <p:spPr/>
        <p:txBody>
          <a:bodyPr/>
          <a:lstStyle/>
          <a:p>
            <a:fld id="{095DEA93-F6D7-4C1A-8F71-576206022C3A}" type="datetimeFigureOut">
              <a:rPr lang="it-IT" smtClean="0"/>
              <a:t>26/01/2024</a:t>
            </a:fld>
            <a:endParaRPr lang="it-IT"/>
          </a:p>
        </p:txBody>
      </p:sp>
      <p:sp>
        <p:nvSpPr>
          <p:cNvPr id="5" name="Segnaposto piè di pagina 4">
            <a:extLst>
              <a:ext uri="{FF2B5EF4-FFF2-40B4-BE49-F238E27FC236}">
                <a16:creationId xmlns:a16="http://schemas.microsoft.com/office/drawing/2014/main" id="{4F82678E-E17E-4875-91A5-68FA5A7B164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CD8B532-B0D9-49F8-8E03-D0D16D5ED61B}"/>
              </a:ext>
            </a:extLst>
          </p:cNvPr>
          <p:cNvSpPr>
            <a:spLocks noGrp="1"/>
          </p:cNvSpPr>
          <p:nvPr>
            <p:ph type="sldNum" sz="quarter" idx="12"/>
          </p:nvPr>
        </p:nvSpPr>
        <p:spPr/>
        <p:txBody>
          <a:bodyPr/>
          <a:lstStyle/>
          <a:p>
            <a:fld id="{AE635A9C-3F7F-40A1-8F29-1E2E4E9157AC}" type="slidenum">
              <a:rPr lang="it-IT" smtClean="0"/>
              <a:t>‹N›</a:t>
            </a:fld>
            <a:endParaRPr lang="it-IT"/>
          </a:p>
        </p:txBody>
      </p:sp>
    </p:spTree>
    <p:extLst>
      <p:ext uri="{BB962C8B-B14F-4D97-AF65-F5344CB8AC3E}">
        <p14:creationId xmlns:p14="http://schemas.microsoft.com/office/powerpoint/2010/main" val="3113569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3B30B-7E67-4B3B-8AEB-7FCDA6A6613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E2F1FDF-41CF-47B3-8052-3A6CE29B0956}"/>
              </a:ext>
            </a:extLst>
          </p:cNvPr>
          <p:cNvSpPr>
            <a:spLocks noGrp="1"/>
          </p:cNvSpPr>
          <p:nvPr>
            <p:ph sz="half" idx="1"/>
          </p:nvPr>
        </p:nvSpPr>
        <p:spPr>
          <a:xfrm>
            <a:off x="1675964" y="3651250"/>
            <a:ext cx="10360501" cy="870267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39C369E-4E97-49E2-8580-36F1F3190158}"/>
              </a:ext>
            </a:extLst>
          </p:cNvPr>
          <p:cNvSpPr>
            <a:spLocks noGrp="1"/>
          </p:cNvSpPr>
          <p:nvPr>
            <p:ph sz="half" idx="2"/>
          </p:nvPr>
        </p:nvSpPr>
        <p:spPr>
          <a:xfrm>
            <a:off x="12341185" y="3651250"/>
            <a:ext cx="10360501" cy="870267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961F741F-9F31-4911-AD12-7F7279ACBF12}"/>
              </a:ext>
            </a:extLst>
          </p:cNvPr>
          <p:cNvSpPr>
            <a:spLocks noGrp="1"/>
          </p:cNvSpPr>
          <p:nvPr>
            <p:ph type="dt" sz="half" idx="10"/>
          </p:nvPr>
        </p:nvSpPr>
        <p:spPr/>
        <p:txBody>
          <a:bodyPr/>
          <a:lstStyle/>
          <a:p>
            <a:fld id="{095DEA93-F6D7-4C1A-8F71-576206022C3A}" type="datetimeFigureOut">
              <a:rPr lang="it-IT" smtClean="0"/>
              <a:t>26/01/2024</a:t>
            </a:fld>
            <a:endParaRPr lang="it-IT"/>
          </a:p>
        </p:txBody>
      </p:sp>
      <p:sp>
        <p:nvSpPr>
          <p:cNvPr id="6" name="Segnaposto piè di pagina 5">
            <a:extLst>
              <a:ext uri="{FF2B5EF4-FFF2-40B4-BE49-F238E27FC236}">
                <a16:creationId xmlns:a16="http://schemas.microsoft.com/office/drawing/2014/main" id="{1B43E13B-1661-4A3C-A32D-A32EBC63638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8C7D39D-86FA-48A7-9A47-F3F5EF6928E6}"/>
              </a:ext>
            </a:extLst>
          </p:cNvPr>
          <p:cNvSpPr>
            <a:spLocks noGrp="1"/>
          </p:cNvSpPr>
          <p:nvPr>
            <p:ph type="sldNum" sz="quarter" idx="12"/>
          </p:nvPr>
        </p:nvSpPr>
        <p:spPr/>
        <p:txBody>
          <a:bodyPr/>
          <a:lstStyle/>
          <a:p>
            <a:fld id="{AE635A9C-3F7F-40A1-8F29-1E2E4E9157AC}" type="slidenum">
              <a:rPr lang="it-IT" smtClean="0"/>
              <a:t>‹N›</a:t>
            </a:fld>
            <a:endParaRPr lang="it-IT"/>
          </a:p>
        </p:txBody>
      </p:sp>
    </p:spTree>
    <p:extLst>
      <p:ext uri="{BB962C8B-B14F-4D97-AF65-F5344CB8AC3E}">
        <p14:creationId xmlns:p14="http://schemas.microsoft.com/office/powerpoint/2010/main" val="24658923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2D05B1-2EC1-4C25-8DE3-5274CE852949}"/>
              </a:ext>
            </a:extLst>
          </p:cNvPr>
          <p:cNvSpPr>
            <a:spLocks noGrp="1"/>
          </p:cNvSpPr>
          <p:nvPr>
            <p:ph type="title"/>
          </p:nvPr>
        </p:nvSpPr>
        <p:spPr>
          <a:xfrm>
            <a:off x="1679139" y="730251"/>
            <a:ext cx="21025723" cy="2651126"/>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206E126-D65B-46A8-B9ED-7C75F68B2A93}"/>
              </a:ext>
            </a:extLst>
          </p:cNvPr>
          <p:cNvSpPr>
            <a:spLocks noGrp="1"/>
          </p:cNvSpPr>
          <p:nvPr>
            <p:ph type="body" idx="1"/>
          </p:nvPr>
        </p:nvSpPr>
        <p:spPr>
          <a:xfrm>
            <a:off x="1679139" y="3362326"/>
            <a:ext cx="10312888" cy="1647824"/>
          </a:xfrm>
        </p:spPr>
        <p:txBody>
          <a:bodyPr anchor="b"/>
          <a:lstStyle>
            <a:lvl1pPr marL="0" indent="0">
              <a:buNone/>
              <a:defRPr sz="4799" b="1"/>
            </a:lvl1pPr>
            <a:lvl2pPr marL="914171" indent="0">
              <a:buNone/>
              <a:defRPr sz="39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901D7EB5-E1FA-4325-9F8F-2829CFC706A3}"/>
              </a:ext>
            </a:extLst>
          </p:cNvPr>
          <p:cNvSpPr>
            <a:spLocks noGrp="1"/>
          </p:cNvSpPr>
          <p:nvPr>
            <p:ph sz="half" idx="2"/>
          </p:nvPr>
        </p:nvSpPr>
        <p:spPr>
          <a:xfrm>
            <a:off x="1679139" y="5010150"/>
            <a:ext cx="10312888" cy="736917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A1508DB6-8441-4324-9B9C-1A504AB5BC6A}"/>
              </a:ext>
            </a:extLst>
          </p:cNvPr>
          <p:cNvSpPr>
            <a:spLocks noGrp="1"/>
          </p:cNvSpPr>
          <p:nvPr>
            <p:ph type="body" sz="quarter" idx="3"/>
          </p:nvPr>
        </p:nvSpPr>
        <p:spPr>
          <a:xfrm>
            <a:off x="12341186" y="3362326"/>
            <a:ext cx="10363676" cy="1647824"/>
          </a:xfrm>
        </p:spPr>
        <p:txBody>
          <a:bodyPr anchor="b"/>
          <a:lstStyle>
            <a:lvl1pPr marL="0" indent="0">
              <a:buNone/>
              <a:defRPr sz="4799" b="1"/>
            </a:lvl1pPr>
            <a:lvl2pPr marL="914171" indent="0">
              <a:buNone/>
              <a:defRPr sz="39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3E3DA780-E4AE-4A98-8854-61649D33BA9F}"/>
              </a:ext>
            </a:extLst>
          </p:cNvPr>
          <p:cNvSpPr>
            <a:spLocks noGrp="1"/>
          </p:cNvSpPr>
          <p:nvPr>
            <p:ph sz="quarter" idx="4"/>
          </p:nvPr>
        </p:nvSpPr>
        <p:spPr>
          <a:xfrm>
            <a:off x="12341186" y="5010150"/>
            <a:ext cx="10363676" cy="736917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318B03D6-5D88-47D3-824D-A97CEBF2270E}"/>
              </a:ext>
            </a:extLst>
          </p:cNvPr>
          <p:cNvSpPr>
            <a:spLocks noGrp="1"/>
          </p:cNvSpPr>
          <p:nvPr>
            <p:ph type="dt" sz="half" idx="10"/>
          </p:nvPr>
        </p:nvSpPr>
        <p:spPr/>
        <p:txBody>
          <a:bodyPr/>
          <a:lstStyle/>
          <a:p>
            <a:fld id="{095DEA93-F6D7-4C1A-8F71-576206022C3A}" type="datetimeFigureOut">
              <a:rPr lang="it-IT" smtClean="0"/>
              <a:t>26/01/2024</a:t>
            </a:fld>
            <a:endParaRPr lang="it-IT"/>
          </a:p>
        </p:txBody>
      </p:sp>
      <p:sp>
        <p:nvSpPr>
          <p:cNvPr id="8" name="Segnaposto piè di pagina 7">
            <a:extLst>
              <a:ext uri="{FF2B5EF4-FFF2-40B4-BE49-F238E27FC236}">
                <a16:creationId xmlns:a16="http://schemas.microsoft.com/office/drawing/2014/main" id="{0EF5F0FA-7EED-4D11-81C2-EC54A9DACE5C}"/>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E9BA2DEF-A7DF-42AA-A949-66DD7550096B}"/>
              </a:ext>
            </a:extLst>
          </p:cNvPr>
          <p:cNvSpPr>
            <a:spLocks noGrp="1"/>
          </p:cNvSpPr>
          <p:nvPr>
            <p:ph type="sldNum" sz="quarter" idx="12"/>
          </p:nvPr>
        </p:nvSpPr>
        <p:spPr/>
        <p:txBody>
          <a:bodyPr/>
          <a:lstStyle/>
          <a:p>
            <a:fld id="{AE635A9C-3F7F-40A1-8F29-1E2E4E9157AC}" type="slidenum">
              <a:rPr lang="it-IT" smtClean="0"/>
              <a:t>‹N›</a:t>
            </a:fld>
            <a:endParaRPr lang="it-IT"/>
          </a:p>
        </p:txBody>
      </p:sp>
    </p:spTree>
    <p:extLst>
      <p:ext uri="{BB962C8B-B14F-4D97-AF65-F5344CB8AC3E}">
        <p14:creationId xmlns:p14="http://schemas.microsoft.com/office/powerpoint/2010/main" val="210151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440C63-053E-41C8-9C4D-4B874B8BA27F}"/>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DB91AC96-33E9-4D5F-9721-40551131E8A2}"/>
              </a:ext>
            </a:extLst>
          </p:cNvPr>
          <p:cNvSpPr>
            <a:spLocks noGrp="1"/>
          </p:cNvSpPr>
          <p:nvPr>
            <p:ph type="dt" sz="half" idx="10"/>
          </p:nvPr>
        </p:nvSpPr>
        <p:spPr/>
        <p:txBody>
          <a:bodyPr/>
          <a:lstStyle/>
          <a:p>
            <a:fld id="{095DEA93-F6D7-4C1A-8F71-576206022C3A}" type="datetimeFigureOut">
              <a:rPr lang="it-IT" smtClean="0"/>
              <a:t>26/01/2024</a:t>
            </a:fld>
            <a:endParaRPr lang="it-IT"/>
          </a:p>
        </p:txBody>
      </p:sp>
      <p:sp>
        <p:nvSpPr>
          <p:cNvPr id="4" name="Segnaposto piè di pagina 3">
            <a:extLst>
              <a:ext uri="{FF2B5EF4-FFF2-40B4-BE49-F238E27FC236}">
                <a16:creationId xmlns:a16="http://schemas.microsoft.com/office/drawing/2014/main" id="{6FA24EE1-52EA-423D-8E1C-98FCDDE9326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2C7746B0-74C7-4B37-A3D6-5CF2AEE1DF99}"/>
              </a:ext>
            </a:extLst>
          </p:cNvPr>
          <p:cNvSpPr>
            <a:spLocks noGrp="1"/>
          </p:cNvSpPr>
          <p:nvPr>
            <p:ph type="sldNum" sz="quarter" idx="12"/>
          </p:nvPr>
        </p:nvSpPr>
        <p:spPr/>
        <p:txBody>
          <a:bodyPr/>
          <a:lstStyle/>
          <a:p>
            <a:fld id="{AE635A9C-3F7F-40A1-8F29-1E2E4E9157AC}" type="slidenum">
              <a:rPr lang="it-IT" smtClean="0"/>
              <a:t>‹N›</a:t>
            </a:fld>
            <a:endParaRPr lang="it-IT"/>
          </a:p>
        </p:txBody>
      </p:sp>
    </p:spTree>
    <p:extLst>
      <p:ext uri="{BB962C8B-B14F-4D97-AF65-F5344CB8AC3E}">
        <p14:creationId xmlns:p14="http://schemas.microsoft.com/office/powerpoint/2010/main" val="31545572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CA35B711-0BEF-45C6-BF37-8CC10D599CA4}"/>
              </a:ext>
            </a:extLst>
          </p:cNvPr>
          <p:cNvSpPr>
            <a:spLocks noGrp="1"/>
          </p:cNvSpPr>
          <p:nvPr>
            <p:ph type="dt" sz="half" idx="10"/>
          </p:nvPr>
        </p:nvSpPr>
        <p:spPr/>
        <p:txBody>
          <a:bodyPr/>
          <a:lstStyle/>
          <a:p>
            <a:fld id="{095DEA93-F6D7-4C1A-8F71-576206022C3A}" type="datetimeFigureOut">
              <a:rPr lang="it-IT" smtClean="0"/>
              <a:t>26/01/2024</a:t>
            </a:fld>
            <a:endParaRPr lang="it-IT"/>
          </a:p>
        </p:txBody>
      </p:sp>
      <p:sp>
        <p:nvSpPr>
          <p:cNvPr id="3" name="Segnaposto piè di pagina 2">
            <a:extLst>
              <a:ext uri="{FF2B5EF4-FFF2-40B4-BE49-F238E27FC236}">
                <a16:creationId xmlns:a16="http://schemas.microsoft.com/office/drawing/2014/main" id="{CE0C2118-767C-42AC-B5CF-198A5D45E96A}"/>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456C2907-30B7-4710-B68B-A378D0A02230}"/>
              </a:ext>
            </a:extLst>
          </p:cNvPr>
          <p:cNvSpPr>
            <a:spLocks noGrp="1"/>
          </p:cNvSpPr>
          <p:nvPr>
            <p:ph type="sldNum" sz="quarter" idx="12"/>
          </p:nvPr>
        </p:nvSpPr>
        <p:spPr/>
        <p:txBody>
          <a:bodyPr/>
          <a:lstStyle/>
          <a:p>
            <a:fld id="{AE635A9C-3F7F-40A1-8F29-1E2E4E9157AC}" type="slidenum">
              <a:rPr lang="it-IT" smtClean="0"/>
              <a:t>‹N›</a:t>
            </a:fld>
            <a:endParaRPr lang="it-IT"/>
          </a:p>
        </p:txBody>
      </p:sp>
    </p:spTree>
    <p:extLst>
      <p:ext uri="{BB962C8B-B14F-4D97-AF65-F5344CB8AC3E}">
        <p14:creationId xmlns:p14="http://schemas.microsoft.com/office/powerpoint/2010/main" val="13162876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FA2C43-19C2-4FB2-9529-09D94B79B808}"/>
              </a:ext>
            </a:extLst>
          </p:cNvPr>
          <p:cNvSpPr>
            <a:spLocks noGrp="1"/>
          </p:cNvSpPr>
          <p:nvPr>
            <p:ph type="title"/>
          </p:nvPr>
        </p:nvSpPr>
        <p:spPr>
          <a:xfrm>
            <a:off x="1679140" y="914400"/>
            <a:ext cx="7862426" cy="3200400"/>
          </a:xfrm>
        </p:spPr>
        <p:txBody>
          <a:bodyPr anchor="b"/>
          <a:lstStyle>
            <a:lvl1pPr>
              <a:defRPr sz="6398"/>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536E725-419D-440A-9871-8205389597BA}"/>
              </a:ext>
            </a:extLst>
          </p:cNvPr>
          <p:cNvSpPr>
            <a:spLocks noGrp="1"/>
          </p:cNvSpPr>
          <p:nvPr>
            <p:ph idx="1"/>
          </p:nvPr>
        </p:nvSpPr>
        <p:spPr>
          <a:xfrm>
            <a:off x="10363677" y="1974851"/>
            <a:ext cx="12341185" cy="9747250"/>
          </a:xfrm>
        </p:spPr>
        <p:txBody>
          <a:bodyPr/>
          <a:lstStyle>
            <a:lvl1pPr>
              <a:defRPr sz="6398"/>
            </a:lvl1pPr>
            <a:lvl2pPr>
              <a:defRPr sz="5599"/>
            </a:lvl2pPr>
            <a:lvl3pPr>
              <a:defRPr sz="4799"/>
            </a:lvl3pPr>
            <a:lvl4pPr>
              <a:defRPr sz="3999"/>
            </a:lvl4pPr>
            <a:lvl5pPr>
              <a:defRPr sz="3999"/>
            </a:lvl5pPr>
            <a:lvl6pPr>
              <a:defRPr sz="3999"/>
            </a:lvl6pPr>
            <a:lvl7pPr>
              <a:defRPr sz="3999"/>
            </a:lvl7pPr>
            <a:lvl8pPr>
              <a:defRPr sz="3999"/>
            </a:lvl8pPr>
            <a:lvl9pPr>
              <a:defRPr sz="3999"/>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FB60DCA7-AD94-44E8-B855-8B299C3F3171}"/>
              </a:ext>
            </a:extLst>
          </p:cNvPr>
          <p:cNvSpPr>
            <a:spLocks noGrp="1"/>
          </p:cNvSpPr>
          <p:nvPr>
            <p:ph type="body" sz="half" idx="2"/>
          </p:nvPr>
        </p:nvSpPr>
        <p:spPr>
          <a:xfrm>
            <a:off x="1679140" y="4114800"/>
            <a:ext cx="7862426" cy="7623176"/>
          </a:xfrm>
        </p:spPr>
        <p:txBody>
          <a:bodyPr/>
          <a:lstStyle>
            <a:lvl1pPr marL="0" indent="0">
              <a:buNone/>
              <a:defRPr sz="3199"/>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FF0E099-4C8E-42F5-8449-40D1C9FF8F13}"/>
              </a:ext>
            </a:extLst>
          </p:cNvPr>
          <p:cNvSpPr>
            <a:spLocks noGrp="1"/>
          </p:cNvSpPr>
          <p:nvPr>
            <p:ph type="dt" sz="half" idx="10"/>
          </p:nvPr>
        </p:nvSpPr>
        <p:spPr/>
        <p:txBody>
          <a:bodyPr/>
          <a:lstStyle/>
          <a:p>
            <a:fld id="{095DEA93-F6D7-4C1A-8F71-576206022C3A}" type="datetimeFigureOut">
              <a:rPr lang="it-IT" smtClean="0"/>
              <a:t>26/01/2024</a:t>
            </a:fld>
            <a:endParaRPr lang="it-IT"/>
          </a:p>
        </p:txBody>
      </p:sp>
      <p:sp>
        <p:nvSpPr>
          <p:cNvPr id="6" name="Segnaposto piè di pagina 5">
            <a:extLst>
              <a:ext uri="{FF2B5EF4-FFF2-40B4-BE49-F238E27FC236}">
                <a16:creationId xmlns:a16="http://schemas.microsoft.com/office/drawing/2014/main" id="{E6928450-CF93-4924-83EC-9972E58129E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0F9CF64-B558-4F71-9144-BD2D655E37AB}"/>
              </a:ext>
            </a:extLst>
          </p:cNvPr>
          <p:cNvSpPr>
            <a:spLocks noGrp="1"/>
          </p:cNvSpPr>
          <p:nvPr>
            <p:ph type="sldNum" sz="quarter" idx="12"/>
          </p:nvPr>
        </p:nvSpPr>
        <p:spPr/>
        <p:txBody>
          <a:bodyPr/>
          <a:lstStyle/>
          <a:p>
            <a:fld id="{AE635A9C-3F7F-40A1-8F29-1E2E4E9157AC}" type="slidenum">
              <a:rPr lang="it-IT" smtClean="0"/>
              <a:t>‹N›</a:t>
            </a:fld>
            <a:endParaRPr lang="it-IT"/>
          </a:p>
        </p:txBody>
      </p:sp>
    </p:spTree>
    <p:extLst>
      <p:ext uri="{BB962C8B-B14F-4D97-AF65-F5344CB8AC3E}">
        <p14:creationId xmlns:p14="http://schemas.microsoft.com/office/powerpoint/2010/main" val="10747945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9D4186-0258-489A-B46B-1FF55673EBD1}"/>
              </a:ext>
            </a:extLst>
          </p:cNvPr>
          <p:cNvSpPr>
            <a:spLocks noGrp="1"/>
          </p:cNvSpPr>
          <p:nvPr>
            <p:ph type="title"/>
          </p:nvPr>
        </p:nvSpPr>
        <p:spPr>
          <a:xfrm>
            <a:off x="1679140" y="914400"/>
            <a:ext cx="7862426" cy="3200400"/>
          </a:xfrm>
        </p:spPr>
        <p:txBody>
          <a:bodyPr anchor="b"/>
          <a:lstStyle>
            <a:lvl1pPr>
              <a:defRPr sz="6398"/>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1DBC8AE4-D42C-45AA-A840-29FECAD55BF8}"/>
              </a:ext>
            </a:extLst>
          </p:cNvPr>
          <p:cNvSpPr>
            <a:spLocks noGrp="1"/>
          </p:cNvSpPr>
          <p:nvPr>
            <p:ph type="pic" idx="1"/>
          </p:nvPr>
        </p:nvSpPr>
        <p:spPr>
          <a:xfrm>
            <a:off x="10363677" y="1974851"/>
            <a:ext cx="12341185" cy="9747250"/>
          </a:xfrm>
        </p:spPr>
        <p:txBody>
          <a:bodyPr/>
          <a:lstStyle>
            <a:lvl1pPr marL="0" indent="0">
              <a:buNone/>
              <a:defRPr sz="6398"/>
            </a:lvl1pPr>
            <a:lvl2pPr marL="914171" indent="0">
              <a:buNone/>
              <a:defRPr sz="5599"/>
            </a:lvl2pPr>
            <a:lvl3pPr marL="1828343" indent="0">
              <a:buNone/>
              <a:defRPr sz="4799"/>
            </a:lvl3pPr>
            <a:lvl4pPr marL="2742514" indent="0">
              <a:buNone/>
              <a:defRPr sz="3999"/>
            </a:lvl4pPr>
            <a:lvl5pPr marL="3656686" indent="0">
              <a:buNone/>
              <a:defRPr sz="3999"/>
            </a:lvl5pPr>
            <a:lvl6pPr marL="4570857" indent="0">
              <a:buNone/>
              <a:defRPr sz="3999"/>
            </a:lvl6pPr>
            <a:lvl7pPr marL="5485028" indent="0">
              <a:buNone/>
              <a:defRPr sz="3999"/>
            </a:lvl7pPr>
            <a:lvl8pPr marL="6399200" indent="0">
              <a:buNone/>
              <a:defRPr sz="3999"/>
            </a:lvl8pPr>
            <a:lvl9pPr marL="7313371" indent="0">
              <a:buNone/>
              <a:defRPr sz="3999"/>
            </a:lvl9pPr>
          </a:lstStyle>
          <a:p>
            <a:endParaRPr lang="it-IT"/>
          </a:p>
        </p:txBody>
      </p:sp>
      <p:sp>
        <p:nvSpPr>
          <p:cNvPr id="4" name="Segnaposto testo 3">
            <a:extLst>
              <a:ext uri="{FF2B5EF4-FFF2-40B4-BE49-F238E27FC236}">
                <a16:creationId xmlns:a16="http://schemas.microsoft.com/office/drawing/2014/main" id="{254C89AD-BCF3-4003-B0F7-72DEF53E6D76}"/>
              </a:ext>
            </a:extLst>
          </p:cNvPr>
          <p:cNvSpPr>
            <a:spLocks noGrp="1"/>
          </p:cNvSpPr>
          <p:nvPr>
            <p:ph type="body" sz="half" idx="2"/>
          </p:nvPr>
        </p:nvSpPr>
        <p:spPr>
          <a:xfrm>
            <a:off x="1679140" y="4114800"/>
            <a:ext cx="7862426" cy="7623176"/>
          </a:xfrm>
        </p:spPr>
        <p:txBody>
          <a:bodyPr/>
          <a:lstStyle>
            <a:lvl1pPr marL="0" indent="0">
              <a:buNone/>
              <a:defRPr sz="3199"/>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02FED1A-D2BA-4EB2-8CFD-0084C38D5D07}"/>
              </a:ext>
            </a:extLst>
          </p:cNvPr>
          <p:cNvSpPr>
            <a:spLocks noGrp="1"/>
          </p:cNvSpPr>
          <p:nvPr>
            <p:ph type="dt" sz="half" idx="10"/>
          </p:nvPr>
        </p:nvSpPr>
        <p:spPr/>
        <p:txBody>
          <a:bodyPr/>
          <a:lstStyle/>
          <a:p>
            <a:fld id="{095DEA93-F6D7-4C1A-8F71-576206022C3A}" type="datetimeFigureOut">
              <a:rPr lang="it-IT" smtClean="0"/>
              <a:t>26/01/2024</a:t>
            </a:fld>
            <a:endParaRPr lang="it-IT"/>
          </a:p>
        </p:txBody>
      </p:sp>
      <p:sp>
        <p:nvSpPr>
          <p:cNvPr id="6" name="Segnaposto piè di pagina 5">
            <a:extLst>
              <a:ext uri="{FF2B5EF4-FFF2-40B4-BE49-F238E27FC236}">
                <a16:creationId xmlns:a16="http://schemas.microsoft.com/office/drawing/2014/main" id="{2ED61E27-4622-4AEE-B512-998CFBD6611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34F8CF0-C10D-4402-9A35-00D409A710EA}"/>
              </a:ext>
            </a:extLst>
          </p:cNvPr>
          <p:cNvSpPr>
            <a:spLocks noGrp="1"/>
          </p:cNvSpPr>
          <p:nvPr>
            <p:ph type="sldNum" sz="quarter" idx="12"/>
          </p:nvPr>
        </p:nvSpPr>
        <p:spPr/>
        <p:txBody>
          <a:bodyPr/>
          <a:lstStyle/>
          <a:p>
            <a:fld id="{AE635A9C-3F7F-40A1-8F29-1E2E4E9157AC}" type="slidenum">
              <a:rPr lang="it-IT" smtClean="0"/>
              <a:t>‹N›</a:t>
            </a:fld>
            <a:endParaRPr lang="it-IT"/>
          </a:p>
        </p:txBody>
      </p:sp>
    </p:spTree>
    <p:extLst>
      <p:ext uri="{BB962C8B-B14F-4D97-AF65-F5344CB8AC3E}">
        <p14:creationId xmlns:p14="http://schemas.microsoft.com/office/powerpoint/2010/main" val="18598661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C98153-4B9E-4200-9448-E313CC389BD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6CEED27-E132-4E4C-B388-E3384539A074}"/>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E4A7896-D3D6-44AD-8E14-147B4F29F0F9}"/>
              </a:ext>
            </a:extLst>
          </p:cNvPr>
          <p:cNvSpPr>
            <a:spLocks noGrp="1"/>
          </p:cNvSpPr>
          <p:nvPr>
            <p:ph type="dt" sz="half" idx="10"/>
          </p:nvPr>
        </p:nvSpPr>
        <p:spPr/>
        <p:txBody>
          <a:bodyPr/>
          <a:lstStyle/>
          <a:p>
            <a:fld id="{095DEA93-F6D7-4C1A-8F71-576206022C3A}" type="datetimeFigureOut">
              <a:rPr lang="it-IT" smtClean="0"/>
              <a:t>26/01/2024</a:t>
            </a:fld>
            <a:endParaRPr lang="it-IT"/>
          </a:p>
        </p:txBody>
      </p:sp>
      <p:sp>
        <p:nvSpPr>
          <p:cNvPr id="5" name="Segnaposto piè di pagina 4">
            <a:extLst>
              <a:ext uri="{FF2B5EF4-FFF2-40B4-BE49-F238E27FC236}">
                <a16:creationId xmlns:a16="http://schemas.microsoft.com/office/drawing/2014/main" id="{CDBC8FA3-23F6-4F9C-8BFD-0385AA26DDA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651A4B9-7A84-41CB-86DE-AD60326DAEA2}"/>
              </a:ext>
            </a:extLst>
          </p:cNvPr>
          <p:cNvSpPr>
            <a:spLocks noGrp="1"/>
          </p:cNvSpPr>
          <p:nvPr>
            <p:ph type="sldNum" sz="quarter" idx="12"/>
          </p:nvPr>
        </p:nvSpPr>
        <p:spPr/>
        <p:txBody>
          <a:bodyPr/>
          <a:lstStyle/>
          <a:p>
            <a:fld id="{AE635A9C-3F7F-40A1-8F29-1E2E4E9157AC}" type="slidenum">
              <a:rPr lang="it-IT" smtClean="0"/>
              <a:t>‹N›</a:t>
            </a:fld>
            <a:endParaRPr lang="it-IT"/>
          </a:p>
        </p:txBody>
      </p:sp>
    </p:spTree>
    <p:extLst>
      <p:ext uri="{BB962C8B-B14F-4D97-AF65-F5344CB8AC3E}">
        <p14:creationId xmlns:p14="http://schemas.microsoft.com/office/powerpoint/2010/main" val="4066173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eft Picture">
    <p:spTree>
      <p:nvGrpSpPr>
        <p:cNvPr id="1" name=""/>
        <p:cNvGrpSpPr/>
        <p:nvPr/>
      </p:nvGrpSpPr>
      <p:grpSpPr>
        <a:xfrm>
          <a:off x="0" y="0"/>
          <a:ext cx="0" cy="0"/>
          <a:chOff x="0" y="0"/>
          <a:chExt cx="0" cy="0"/>
        </a:xfrm>
      </p:grpSpPr>
      <p:sp>
        <p:nvSpPr>
          <p:cNvPr id="3" name="Rectangle 2"/>
          <p:cNvSpPr/>
          <p:nvPr userDrawn="1"/>
        </p:nvSpPr>
        <p:spPr>
          <a:xfrm>
            <a:off x="11285034" y="579864"/>
            <a:ext cx="1895707" cy="6913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3"/>
          <p:cNvSpPr>
            <a:spLocks noGrp="1"/>
          </p:cNvSpPr>
          <p:nvPr>
            <p:ph type="pic" sz="quarter" idx="13"/>
          </p:nvPr>
        </p:nvSpPr>
        <p:spPr>
          <a:xfrm>
            <a:off x="1567541" y="947057"/>
            <a:ext cx="10080000" cy="10080000"/>
          </a:xfr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a:p>
        </p:txBody>
      </p:sp>
      <p:sp>
        <p:nvSpPr>
          <p:cNvPr id="5" name="Segnaposto testo 5">
            <a:extLst>
              <a:ext uri="{FF2B5EF4-FFF2-40B4-BE49-F238E27FC236}">
                <a16:creationId xmlns:a16="http://schemas.microsoft.com/office/drawing/2014/main" id="{9B6771DD-5396-4954-9A09-C9E485669B26}"/>
              </a:ext>
            </a:extLst>
          </p:cNvPr>
          <p:cNvSpPr>
            <a:spLocks noGrp="1"/>
          </p:cNvSpPr>
          <p:nvPr>
            <p:ph type="body" sz="quarter" idx="14"/>
          </p:nvPr>
        </p:nvSpPr>
        <p:spPr>
          <a:xfrm>
            <a:off x="12729484" y="925513"/>
            <a:ext cx="10080625" cy="10080625"/>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493102811"/>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A4944E0-9F40-418B-B036-47C7C10BB2C8}"/>
              </a:ext>
            </a:extLst>
          </p:cNvPr>
          <p:cNvSpPr>
            <a:spLocks noGrp="1"/>
          </p:cNvSpPr>
          <p:nvPr>
            <p:ph type="title" orient="vert"/>
          </p:nvPr>
        </p:nvSpPr>
        <p:spPr>
          <a:xfrm>
            <a:off x="17445256" y="730250"/>
            <a:ext cx="5256431" cy="11623676"/>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66FB1B6-0E8C-4D7F-A8CF-2648CC6E6B51}"/>
              </a:ext>
            </a:extLst>
          </p:cNvPr>
          <p:cNvSpPr>
            <a:spLocks noGrp="1"/>
          </p:cNvSpPr>
          <p:nvPr>
            <p:ph type="body" orient="vert" idx="1"/>
          </p:nvPr>
        </p:nvSpPr>
        <p:spPr>
          <a:xfrm>
            <a:off x="1675963" y="730250"/>
            <a:ext cx="15464572" cy="11623676"/>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25D23B2-53C9-4492-A213-3DF3D910FF26}"/>
              </a:ext>
            </a:extLst>
          </p:cNvPr>
          <p:cNvSpPr>
            <a:spLocks noGrp="1"/>
          </p:cNvSpPr>
          <p:nvPr>
            <p:ph type="dt" sz="half" idx="10"/>
          </p:nvPr>
        </p:nvSpPr>
        <p:spPr/>
        <p:txBody>
          <a:bodyPr/>
          <a:lstStyle/>
          <a:p>
            <a:fld id="{095DEA93-F6D7-4C1A-8F71-576206022C3A}" type="datetimeFigureOut">
              <a:rPr lang="it-IT" smtClean="0"/>
              <a:t>26/01/2024</a:t>
            </a:fld>
            <a:endParaRPr lang="it-IT"/>
          </a:p>
        </p:txBody>
      </p:sp>
      <p:sp>
        <p:nvSpPr>
          <p:cNvPr id="5" name="Segnaposto piè di pagina 4">
            <a:extLst>
              <a:ext uri="{FF2B5EF4-FFF2-40B4-BE49-F238E27FC236}">
                <a16:creationId xmlns:a16="http://schemas.microsoft.com/office/drawing/2014/main" id="{21468266-033A-4DE0-95A5-D912F68F68E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8F2332B-6DC9-496A-A80D-75272FE929D3}"/>
              </a:ext>
            </a:extLst>
          </p:cNvPr>
          <p:cNvSpPr>
            <a:spLocks noGrp="1"/>
          </p:cNvSpPr>
          <p:nvPr>
            <p:ph type="sldNum" sz="quarter" idx="12"/>
          </p:nvPr>
        </p:nvSpPr>
        <p:spPr/>
        <p:txBody>
          <a:bodyPr/>
          <a:lstStyle/>
          <a:p>
            <a:fld id="{AE635A9C-3F7F-40A1-8F29-1E2E4E9157AC}" type="slidenum">
              <a:rPr lang="it-IT" smtClean="0"/>
              <a:t>‹N›</a:t>
            </a:fld>
            <a:endParaRPr lang="it-IT"/>
          </a:p>
        </p:txBody>
      </p:sp>
    </p:spTree>
    <p:extLst>
      <p:ext uri="{BB962C8B-B14F-4D97-AF65-F5344CB8AC3E}">
        <p14:creationId xmlns:p14="http://schemas.microsoft.com/office/powerpoint/2010/main" val="5895374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Sfondo Scuro titolo bianco">
    <p:spTree>
      <p:nvGrpSpPr>
        <p:cNvPr id="1" name=""/>
        <p:cNvGrpSpPr/>
        <p:nvPr/>
      </p:nvGrpSpPr>
      <p:grpSpPr>
        <a:xfrm>
          <a:off x="0" y="0"/>
          <a:ext cx="0" cy="0"/>
          <a:chOff x="0" y="0"/>
          <a:chExt cx="0" cy="0"/>
        </a:xfrm>
      </p:grpSpPr>
      <p:pic>
        <p:nvPicPr>
          <p:cNvPr id="4" name="Immagine 3" descr="Immagine che contiene testo&#10;&#10;Descrizione generata automaticamente">
            <a:extLst>
              <a:ext uri="{FF2B5EF4-FFF2-40B4-BE49-F238E27FC236}">
                <a16:creationId xmlns:a16="http://schemas.microsoft.com/office/drawing/2014/main" id="{0B62B5D4-E9EF-4CF6-9A0D-C7C88FE3F74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791" b="7791"/>
          <a:stretch/>
        </p:blipFill>
        <p:spPr>
          <a:xfrm>
            <a:off x="0" y="2"/>
            <a:ext cx="24377650" cy="13716000"/>
          </a:xfrm>
          <a:prstGeom prst="rect">
            <a:avLst/>
          </a:prstGeom>
        </p:spPr>
      </p:pic>
      <p:cxnSp>
        <p:nvCxnSpPr>
          <p:cNvPr id="8" name="Connettore diritto 7">
            <a:extLst>
              <a:ext uri="{FF2B5EF4-FFF2-40B4-BE49-F238E27FC236}">
                <a16:creationId xmlns:a16="http://schemas.microsoft.com/office/drawing/2014/main" id="{24EB5913-5CC9-45C0-A484-1EEBFF7BBF3E}"/>
              </a:ext>
            </a:extLst>
          </p:cNvPr>
          <p:cNvCxnSpPr>
            <a:cxnSpLocks/>
          </p:cNvCxnSpPr>
          <p:nvPr userDrawn="1"/>
        </p:nvCxnSpPr>
        <p:spPr>
          <a:xfrm flipH="1">
            <a:off x="3336760" y="12104704"/>
            <a:ext cx="19364930"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 name="Connettore diritto 8">
            <a:extLst>
              <a:ext uri="{FF2B5EF4-FFF2-40B4-BE49-F238E27FC236}">
                <a16:creationId xmlns:a16="http://schemas.microsoft.com/office/drawing/2014/main" id="{15A5B087-61BD-4BF2-8AE5-9CBE89F72BD9}"/>
              </a:ext>
            </a:extLst>
          </p:cNvPr>
          <p:cNvCxnSpPr>
            <a:cxnSpLocks/>
          </p:cNvCxnSpPr>
          <p:nvPr userDrawn="1"/>
        </p:nvCxnSpPr>
        <p:spPr>
          <a:xfrm flipH="1">
            <a:off x="1675964" y="12104704"/>
            <a:ext cx="2528281" cy="2540"/>
          </a:xfrm>
          <a:prstGeom prst="line">
            <a:avLst/>
          </a:prstGeom>
          <a:ln w="76200">
            <a:solidFill>
              <a:srgbClr val="00694A"/>
            </a:solidFill>
          </a:ln>
        </p:spPr>
        <p:style>
          <a:lnRef idx="1">
            <a:schemeClr val="accent1"/>
          </a:lnRef>
          <a:fillRef idx="0">
            <a:schemeClr val="accent1"/>
          </a:fillRef>
          <a:effectRef idx="0">
            <a:schemeClr val="accent1"/>
          </a:effectRef>
          <a:fontRef idx="minor">
            <a:schemeClr val="tx1"/>
          </a:fontRef>
        </p:style>
      </p:cxnSp>
      <p:sp>
        <p:nvSpPr>
          <p:cNvPr id="10" name="Rectangle 11">
            <a:extLst>
              <a:ext uri="{FF2B5EF4-FFF2-40B4-BE49-F238E27FC236}">
                <a16:creationId xmlns:a16="http://schemas.microsoft.com/office/drawing/2014/main" id="{C03ADE65-DCD7-44DB-AC10-679282E8CB92}"/>
              </a:ext>
            </a:extLst>
          </p:cNvPr>
          <p:cNvSpPr>
            <a:spLocks/>
          </p:cNvSpPr>
          <p:nvPr userDrawn="1"/>
        </p:nvSpPr>
        <p:spPr bwMode="auto">
          <a:xfrm>
            <a:off x="5193207" y="12911504"/>
            <a:ext cx="17508479"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vert="horz" wrap="square" lIns="0" tIns="0" rIns="0" bIns="0" anchor="ctr" anchorCtr="0">
            <a:spAutoFit/>
          </a:bodyPr>
          <a:lstStyle/>
          <a:p>
            <a:pPr algn="r" defTabSz="4570857"/>
            <a:r>
              <a:rPr lang="en-US" sz="1800" b="0" i="0" spc="300">
                <a:solidFill>
                  <a:schemeClr val="bg1"/>
                </a:solidFill>
                <a:latin typeface="Poppins" panose="00000500000000000000" pitchFamily="2" charset="0"/>
                <a:ea typeface="Montserrat Light" charset="0"/>
                <a:cs typeface="Poppins" panose="00000500000000000000" pitchFamily="2" charset="0"/>
                <a:sym typeface="Bebas Neue" charset="0"/>
              </a:rPr>
              <a:t>Across Family Advisors</a:t>
            </a:r>
          </a:p>
        </p:txBody>
      </p:sp>
      <p:pic>
        <p:nvPicPr>
          <p:cNvPr id="12" name="Immagine 11">
            <a:extLst>
              <a:ext uri="{FF2B5EF4-FFF2-40B4-BE49-F238E27FC236}">
                <a16:creationId xmlns:a16="http://schemas.microsoft.com/office/drawing/2014/main" id="{AAF88682-9F6E-4CC9-817D-CE4D696EAF68}"/>
              </a:ext>
            </a:extLst>
          </p:cNvPr>
          <p:cNvPicPr>
            <a:picLocks noChangeAspect="1"/>
          </p:cNvPicPr>
          <p:nvPr userDrawn="1"/>
        </p:nvPicPr>
        <p:blipFill rotWithShape="1">
          <a:blip r:embed="rId3" cstate="email">
            <a:extLst>
              <a:ext uri="{28A0092B-C50C-407E-A947-70E740481C1C}">
                <a14:useLocalDpi xmlns:a14="http://schemas.microsoft.com/office/drawing/2010/main" val="0"/>
              </a:ext>
            </a:extLst>
          </a:blip>
          <a:srcRect b="25571"/>
          <a:stretch/>
        </p:blipFill>
        <p:spPr>
          <a:xfrm>
            <a:off x="1675966" y="12249025"/>
            <a:ext cx="2375999" cy="939478"/>
          </a:xfrm>
          <a:prstGeom prst="rect">
            <a:avLst/>
          </a:prstGeom>
        </p:spPr>
      </p:pic>
      <p:sp>
        <p:nvSpPr>
          <p:cNvPr id="15" name="Titolo 14">
            <a:extLst>
              <a:ext uri="{FF2B5EF4-FFF2-40B4-BE49-F238E27FC236}">
                <a16:creationId xmlns:a16="http://schemas.microsoft.com/office/drawing/2014/main" id="{A2002EE0-E629-4D50-8101-9B69FE541308}"/>
              </a:ext>
            </a:extLst>
          </p:cNvPr>
          <p:cNvSpPr>
            <a:spLocks noGrp="1"/>
          </p:cNvSpPr>
          <p:nvPr>
            <p:ph type="title"/>
          </p:nvPr>
        </p:nvSpPr>
        <p:spPr>
          <a:xfrm>
            <a:off x="1675962" y="4779746"/>
            <a:ext cx="21025723" cy="1791268"/>
          </a:xfrm>
        </p:spPr>
        <p:txBody>
          <a:bodyPr/>
          <a:lstStyle>
            <a:lvl1pPr>
              <a:defRPr>
                <a:solidFill>
                  <a:schemeClr val="bg1"/>
                </a:solidFill>
              </a:defRPr>
            </a:lvl1pPr>
          </a:lstStyle>
          <a:p>
            <a:r>
              <a:rPr lang="it-IT"/>
              <a:t>Fare clic per modificare lo stile del titolo dello schema</a:t>
            </a:r>
          </a:p>
        </p:txBody>
      </p:sp>
    </p:spTree>
    <p:extLst>
      <p:ext uri="{BB962C8B-B14F-4D97-AF65-F5344CB8AC3E}">
        <p14:creationId xmlns:p14="http://schemas.microsoft.com/office/powerpoint/2010/main" val="4228141970"/>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Immagine superiore">
    <p:spTree>
      <p:nvGrpSpPr>
        <p:cNvPr id="1" name=""/>
        <p:cNvGrpSpPr/>
        <p:nvPr/>
      </p:nvGrpSpPr>
      <p:grpSpPr>
        <a:xfrm>
          <a:off x="0" y="0"/>
          <a:ext cx="0" cy="0"/>
          <a:chOff x="0" y="0"/>
          <a:chExt cx="0" cy="0"/>
        </a:xfrm>
      </p:grpSpPr>
      <p:sp>
        <p:nvSpPr>
          <p:cNvPr id="20" name="Picture Placeholder 13"/>
          <p:cNvSpPr>
            <a:spLocks noGrp="1"/>
          </p:cNvSpPr>
          <p:nvPr>
            <p:ph type="pic" sz="quarter" idx="13"/>
          </p:nvPr>
        </p:nvSpPr>
        <p:spPr>
          <a:xfrm>
            <a:off x="0" y="0"/>
            <a:ext cx="24387467" cy="6560820"/>
          </a:xfrm>
          <a:effectLst/>
        </p:spPr>
        <p:txBody>
          <a:bodyPr>
            <a:normAutofit/>
          </a:bodyPr>
          <a:lstStyle>
            <a:lvl1pPr marL="0" indent="0">
              <a:buNone/>
              <a:defRPr sz="4199">
                <a:ln>
                  <a:noFill/>
                </a:ln>
                <a:solidFill>
                  <a:schemeClr val="bg1">
                    <a:lumMod val="85000"/>
                  </a:schemeClr>
                </a:solidFill>
                <a:latin typeface="Lato Light" charset="0"/>
                <a:ea typeface="Lato Light" charset="0"/>
                <a:cs typeface="Lato Light" charset="0"/>
              </a:defRPr>
            </a:lvl1pPr>
          </a:lstStyle>
          <a:p>
            <a:endParaRPr lang="en-US"/>
          </a:p>
        </p:txBody>
      </p:sp>
      <p:sp>
        <p:nvSpPr>
          <p:cNvPr id="4" name="Segnaposto testo 3">
            <a:extLst>
              <a:ext uri="{FF2B5EF4-FFF2-40B4-BE49-F238E27FC236}">
                <a16:creationId xmlns:a16="http://schemas.microsoft.com/office/drawing/2014/main" id="{21C981BF-472F-431C-BA95-5FE7C021AC49}"/>
              </a:ext>
            </a:extLst>
          </p:cNvPr>
          <p:cNvSpPr>
            <a:spLocks noGrp="1"/>
          </p:cNvSpPr>
          <p:nvPr>
            <p:ph type="body" sz="quarter" idx="14"/>
          </p:nvPr>
        </p:nvSpPr>
        <p:spPr>
          <a:xfrm>
            <a:off x="1763713" y="7151688"/>
            <a:ext cx="20997862" cy="424497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863195757"/>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780B3E-E1E2-A01C-162E-45343A5E3704}"/>
              </a:ext>
            </a:extLst>
          </p:cNvPr>
          <p:cNvSpPr>
            <a:spLocks noGrp="1"/>
          </p:cNvSpPr>
          <p:nvPr>
            <p:ph type="ctrTitle"/>
          </p:nvPr>
        </p:nvSpPr>
        <p:spPr>
          <a:xfrm>
            <a:off x="3047206" y="2244726"/>
            <a:ext cx="18283238" cy="4775200"/>
          </a:xfrm>
        </p:spPr>
        <p:txBody>
          <a:bodyPr anchor="b"/>
          <a:lstStyle>
            <a:lvl1pPr algn="ctr">
              <a:defRPr sz="11997"/>
            </a:lvl1pPr>
          </a:lstStyle>
          <a:p>
            <a:r>
              <a:rPr lang="it-IT"/>
              <a:t>Fare clic per modificare lo stile del titolo dello schema</a:t>
            </a:r>
          </a:p>
        </p:txBody>
      </p:sp>
      <p:sp>
        <p:nvSpPr>
          <p:cNvPr id="3" name="Sottotitolo 2">
            <a:extLst>
              <a:ext uri="{FF2B5EF4-FFF2-40B4-BE49-F238E27FC236}">
                <a16:creationId xmlns:a16="http://schemas.microsoft.com/office/drawing/2014/main" id="{AB6ADCB4-1DA6-EDB5-C004-1C1B46B8401B}"/>
              </a:ext>
            </a:extLst>
          </p:cNvPr>
          <p:cNvSpPr>
            <a:spLocks noGrp="1"/>
          </p:cNvSpPr>
          <p:nvPr>
            <p:ph type="subTitle" idx="1"/>
          </p:nvPr>
        </p:nvSpPr>
        <p:spPr>
          <a:xfrm>
            <a:off x="3047206" y="7204076"/>
            <a:ext cx="18283238" cy="3311524"/>
          </a:xfrm>
        </p:spPr>
        <p:txBody>
          <a:bodyPr/>
          <a:lstStyle>
            <a:lvl1pPr marL="0" indent="0" algn="ctr">
              <a:buNone/>
              <a:defRPr sz="4799"/>
            </a:lvl1pPr>
            <a:lvl2pPr marL="914171" indent="0" algn="ctr">
              <a:buNone/>
              <a:defRPr sz="3999"/>
            </a:lvl2pPr>
            <a:lvl3pPr marL="1828343" indent="0" algn="ctr">
              <a:buNone/>
              <a:defRPr sz="3599"/>
            </a:lvl3pPr>
            <a:lvl4pPr marL="2742514" indent="0" algn="ctr">
              <a:buNone/>
              <a:defRPr sz="3199"/>
            </a:lvl4pPr>
            <a:lvl5pPr marL="3656686" indent="0" algn="ctr">
              <a:buNone/>
              <a:defRPr sz="3199"/>
            </a:lvl5pPr>
            <a:lvl6pPr marL="4570857" indent="0" algn="ctr">
              <a:buNone/>
              <a:defRPr sz="3199"/>
            </a:lvl6pPr>
            <a:lvl7pPr marL="5485028" indent="0" algn="ctr">
              <a:buNone/>
              <a:defRPr sz="3199"/>
            </a:lvl7pPr>
            <a:lvl8pPr marL="6399200" indent="0" algn="ctr">
              <a:buNone/>
              <a:defRPr sz="3199"/>
            </a:lvl8pPr>
            <a:lvl9pPr marL="7313371" indent="0" algn="ctr">
              <a:buNone/>
              <a:defRPr sz="3199"/>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FF531F0F-D983-99EA-E306-C7782F2BCB8A}"/>
              </a:ext>
            </a:extLst>
          </p:cNvPr>
          <p:cNvSpPr>
            <a:spLocks noGrp="1"/>
          </p:cNvSpPr>
          <p:nvPr>
            <p:ph type="dt" sz="half" idx="10"/>
          </p:nvPr>
        </p:nvSpPr>
        <p:spPr/>
        <p:txBody>
          <a:bodyPr/>
          <a:lstStyle/>
          <a:p>
            <a:fld id="{B025A28D-A9C8-4F86-B464-E580FE0195E7}" type="datetimeFigureOut">
              <a:rPr lang="it-IT" smtClean="0"/>
              <a:t>26/01/2024</a:t>
            </a:fld>
            <a:endParaRPr lang="it-IT"/>
          </a:p>
        </p:txBody>
      </p:sp>
      <p:sp>
        <p:nvSpPr>
          <p:cNvPr id="5" name="Segnaposto piè di pagina 4">
            <a:extLst>
              <a:ext uri="{FF2B5EF4-FFF2-40B4-BE49-F238E27FC236}">
                <a16:creationId xmlns:a16="http://schemas.microsoft.com/office/drawing/2014/main" id="{97742741-CBE1-1A90-5BCE-C0D785B7ED9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C59B723-1ADD-B0BA-5016-D319DA750CE7}"/>
              </a:ext>
            </a:extLst>
          </p:cNvPr>
          <p:cNvSpPr>
            <a:spLocks noGrp="1"/>
          </p:cNvSpPr>
          <p:nvPr>
            <p:ph type="sldNum" sz="quarter" idx="12"/>
          </p:nvPr>
        </p:nvSpPr>
        <p:spPr/>
        <p:txBody>
          <a:bodyPr/>
          <a:lstStyle/>
          <a:p>
            <a:fld id="{D946B757-283B-4820-B073-25D319BF8D9B}" type="slidenum">
              <a:rPr lang="it-IT" smtClean="0"/>
              <a:t>‹N›</a:t>
            </a:fld>
            <a:endParaRPr lang="it-IT"/>
          </a:p>
        </p:txBody>
      </p:sp>
    </p:spTree>
    <p:extLst>
      <p:ext uri="{BB962C8B-B14F-4D97-AF65-F5344CB8AC3E}">
        <p14:creationId xmlns:p14="http://schemas.microsoft.com/office/powerpoint/2010/main" val="2690417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0528C2-7854-BC86-5770-EF70E39E41D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3E0C1E2-4AC6-D442-9C0D-C3EF59C01244}"/>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B68ED5A-7D5D-A9E1-3043-DF99E214E0F0}"/>
              </a:ext>
            </a:extLst>
          </p:cNvPr>
          <p:cNvSpPr>
            <a:spLocks noGrp="1"/>
          </p:cNvSpPr>
          <p:nvPr>
            <p:ph type="dt" sz="half" idx="10"/>
          </p:nvPr>
        </p:nvSpPr>
        <p:spPr/>
        <p:txBody>
          <a:bodyPr/>
          <a:lstStyle/>
          <a:p>
            <a:fld id="{B025A28D-A9C8-4F86-B464-E580FE0195E7}" type="datetimeFigureOut">
              <a:rPr lang="it-IT" smtClean="0"/>
              <a:t>26/01/2024</a:t>
            </a:fld>
            <a:endParaRPr lang="it-IT"/>
          </a:p>
        </p:txBody>
      </p:sp>
      <p:sp>
        <p:nvSpPr>
          <p:cNvPr id="5" name="Segnaposto piè di pagina 4">
            <a:extLst>
              <a:ext uri="{FF2B5EF4-FFF2-40B4-BE49-F238E27FC236}">
                <a16:creationId xmlns:a16="http://schemas.microsoft.com/office/drawing/2014/main" id="{CAEC2CAE-06F7-76F5-AB10-4A9E2C3F628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245C70E-D9D8-6561-3E6E-786C83789F07}"/>
              </a:ext>
            </a:extLst>
          </p:cNvPr>
          <p:cNvSpPr>
            <a:spLocks noGrp="1"/>
          </p:cNvSpPr>
          <p:nvPr>
            <p:ph type="sldNum" sz="quarter" idx="12"/>
          </p:nvPr>
        </p:nvSpPr>
        <p:spPr/>
        <p:txBody>
          <a:bodyPr/>
          <a:lstStyle/>
          <a:p>
            <a:fld id="{D946B757-283B-4820-B073-25D319BF8D9B}" type="slidenum">
              <a:rPr lang="it-IT" smtClean="0"/>
              <a:t>‹N›</a:t>
            </a:fld>
            <a:endParaRPr lang="it-IT"/>
          </a:p>
        </p:txBody>
      </p:sp>
    </p:spTree>
    <p:extLst>
      <p:ext uri="{BB962C8B-B14F-4D97-AF65-F5344CB8AC3E}">
        <p14:creationId xmlns:p14="http://schemas.microsoft.com/office/powerpoint/2010/main" val="88857025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2BAE35-CA05-6FCF-2ED9-FD3BE5B5B1C8}"/>
              </a:ext>
            </a:extLst>
          </p:cNvPr>
          <p:cNvSpPr>
            <a:spLocks noGrp="1"/>
          </p:cNvSpPr>
          <p:nvPr>
            <p:ph type="title"/>
          </p:nvPr>
        </p:nvSpPr>
        <p:spPr>
          <a:xfrm>
            <a:off x="1663267" y="3419477"/>
            <a:ext cx="21025723" cy="5705474"/>
          </a:xfrm>
        </p:spPr>
        <p:txBody>
          <a:bodyPr anchor="b"/>
          <a:lstStyle>
            <a:lvl1pPr>
              <a:defRPr sz="11997"/>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80D3D148-2C86-E6E4-AF47-3C0E88ED62A7}"/>
              </a:ext>
            </a:extLst>
          </p:cNvPr>
          <p:cNvSpPr>
            <a:spLocks noGrp="1"/>
          </p:cNvSpPr>
          <p:nvPr>
            <p:ph type="body" idx="1"/>
          </p:nvPr>
        </p:nvSpPr>
        <p:spPr>
          <a:xfrm>
            <a:off x="1663267" y="9178927"/>
            <a:ext cx="21025723" cy="3000374"/>
          </a:xfrm>
        </p:spPr>
        <p:txBody>
          <a:bodyPr/>
          <a:lstStyle>
            <a:lvl1pPr marL="0" indent="0">
              <a:buNone/>
              <a:defRPr sz="4799">
                <a:solidFill>
                  <a:schemeClr val="tx1">
                    <a:tint val="75000"/>
                  </a:schemeClr>
                </a:solidFill>
              </a:defRPr>
            </a:lvl1pPr>
            <a:lvl2pPr marL="914171" indent="0">
              <a:buNone/>
              <a:defRPr sz="3999">
                <a:solidFill>
                  <a:schemeClr val="tx1">
                    <a:tint val="75000"/>
                  </a:schemeClr>
                </a:solidFill>
              </a:defRPr>
            </a:lvl2pPr>
            <a:lvl3pPr marL="1828343" indent="0">
              <a:buNone/>
              <a:defRPr sz="3599">
                <a:solidFill>
                  <a:schemeClr val="tx1">
                    <a:tint val="75000"/>
                  </a:schemeClr>
                </a:solidFill>
              </a:defRPr>
            </a:lvl3pPr>
            <a:lvl4pPr marL="2742514" indent="0">
              <a:buNone/>
              <a:defRPr sz="3199">
                <a:solidFill>
                  <a:schemeClr val="tx1">
                    <a:tint val="75000"/>
                  </a:schemeClr>
                </a:solidFill>
              </a:defRPr>
            </a:lvl4pPr>
            <a:lvl5pPr marL="3656686" indent="0">
              <a:buNone/>
              <a:defRPr sz="3199">
                <a:solidFill>
                  <a:schemeClr val="tx1">
                    <a:tint val="75000"/>
                  </a:schemeClr>
                </a:solidFill>
              </a:defRPr>
            </a:lvl5pPr>
            <a:lvl6pPr marL="4570857" indent="0">
              <a:buNone/>
              <a:defRPr sz="3199">
                <a:solidFill>
                  <a:schemeClr val="tx1">
                    <a:tint val="75000"/>
                  </a:schemeClr>
                </a:solidFill>
              </a:defRPr>
            </a:lvl6pPr>
            <a:lvl7pPr marL="5485028" indent="0">
              <a:buNone/>
              <a:defRPr sz="3199">
                <a:solidFill>
                  <a:schemeClr val="tx1">
                    <a:tint val="75000"/>
                  </a:schemeClr>
                </a:solidFill>
              </a:defRPr>
            </a:lvl7pPr>
            <a:lvl8pPr marL="6399200" indent="0">
              <a:buNone/>
              <a:defRPr sz="3199">
                <a:solidFill>
                  <a:schemeClr val="tx1">
                    <a:tint val="75000"/>
                  </a:schemeClr>
                </a:solidFill>
              </a:defRPr>
            </a:lvl8pPr>
            <a:lvl9pPr marL="7313371" indent="0">
              <a:buNone/>
              <a:defRPr sz="3199">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7E0F810-1727-A408-CDCA-E15A9F0E6264}"/>
              </a:ext>
            </a:extLst>
          </p:cNvPr>
          <p:cNvSpPr>
            <a:spLocks noGrp="1"/>
          </p:cNvSpPr>
          <p:nvPr>
            <p:ph type="dt" sz="half" idx="10"/>
          </p:nvPr>
        </p:nvSpPr>
        <p:spPr/>
        <p:txBody>
          <a:bodyPr/>
          <a:lstStyle/>
          <a:p>
            <a:fld id="{B025A28D-A9C8-4F86-B464-E580FE0195E7}" type="datetimeFigureOut">
              <a:rPr lang="it-IT" smtClean="0"/>
              <a:t>26/01/2024</a:t>
            </a:fld>
            <a:endParaRPr lang="it-IT"/>
          </a:p>
        </p:txBody>
      </p:sp>
      <p:sp>
        <p:nvSpPr>
          <p:cNvPr id="5" name="Segnaposto piè di pagina 4">
            <a:extLst>
              <a:ext uri="{FF2B5EF4-FFF2-40B4-BE49-F238E27FC236}">
                <a16:creationId xmlns:a16="http://schemas.microsoft.com/office/drawing/2014/main" id="{B2A1FD6E-708E-F310-BF8A-21D0AF2E3DD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B3CD348-61A2-E8C4-82F1-DD63A566A489}"/>
              </a:ext>
            </a:extLst>
          </p:cNvPr>
          <p:cNvSpPr>
            <a:spLocks noGrp="1"/>
          </p:cNvSpPr>
          <p:nvPr>
            <p:ph type="sldNum" sz="quarter" idx="12"/>
          </p:nvPr>
        </p:nvSpPr>
        <p:spPr/>
        <p:txBody>
          <a:bodyPr/>
          <a:lstStyle/>
          <a:p>
            <a:fld id="{D946B757-283B-4820-B073-25D319BF8D9B}" type="slidenum">
              <a:rPr lang="it-IT" smtClean="0"/>
              <a:t>‹N›</a:t>
            </a:fld>
            <a:endParaRPr lang="it-IT"/>
          </a:p>
        </p:txBody>
      </p:sp>
    </p:spTree>
    <p:extLst>
      <p:ext uri="{BB962C8B-B14F-4D97-AF65-F5344CB8AC3E}">
        <p14:creationId xmlns:p14="http://schemas.microsoft.com/office/powerpoint/2010/main" val="2745920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C09807-C62B-08A4-84DF-751FB1283AF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DE0BE56-48C5-182A-5DED-A7DF4E82831C}"/>
              </a:ext>
            </a:extLst>
          </p:cNvPr>
          <p:cNvSpPr>
            <a:spLocks noGrp="1"/>
          </p:cNvSpPr>
          <p:nvPr>
            <p:ph sz="half" idx="1"/>
          </p:nvPr>
        </p:nvSpPr>
        <p:spPr>
          <a:xfrm>
            <a:off x="1675964" y="3651250"/>
            <a:ext cx="10360501" cy="870267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10F4AC99-8B13-4C7D-5708-0DD3EC4E9D87}"/>
              </a:ext>
            </a:extLst>
          </p:cNvPr>
          <p:cNvSpPr>
            <a:spLocks noGrp="1"/>
          </p:cNvSpPr>
          <p:nvPr>
            <p:ph sz="half" idx="2"/>
          </p:nvPr>
        </p:nvSpPr>
        <p:spPr>
          <a:xfrm>
            <a:off x="12341185" y="3651250"/>
            <a:ext cx="10360501" cy="870267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EE4D2DD5-C454-275E-BC9F-920EF1CDB78A}"/>
              </a:ext>
            </a:extLst>
          </p:cNvPr>
          <p:cNvSpPr>
            <a:spLocks noGrp="1"/>
          </p:cNvSpPr>
          <p:nvPr>
            <p:ph type="dt" sz="half" idx="10"/>
          </p:nvPr>
        </p:nvSpPr>
        <p:spPr/>
        <p:txBody>
          <a:bodyPr/>
          <a:lstStyle/>
          <a:p>
            <a:fld id="{B025A28D-A9C8-4F86-B464-E580FE0195E7}" type="datetimeFigureOut">
              <a:rPr lang="it-IT" smtClean="0"/>
              <a:t>26/01/2024</a:t>
            </a:fld>
            <a:endParaRPr lang="it-IT"/>
          </a:p>
        </p:txBody>
      </p:sp>
      <p:sp>
        <p:nvSpPr>
          <p:cNvPr id="6" name="Segnaposto piè di pagina 5">
            <a:extLst>
              <a:ext uri="{FF2B5EF4-FFF2-40B4-BE49-F238E27FC236}">
                <a16:creationId xmlns:a16="http://schemas.microsoft.com/office/drawing/2014/main" id="{E50C3B64-1AA3-B9AE-BB27-E640F959B36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5E9116B-BB90-04C6-E0A4-02A78AA67A62}"/>
              </a:ext>
            </a:extLst>
          </p:cNvPr>
          <p:cNvSpPr>
            <a:spLocks noGrp="1"/>
          </p:cNvSpPr>
          <p:nvPr>
            <p:ph type="sldNum" sz="quarter" idx="12"/>
          </p:nvPr>
        </p:nvSpPr>
        <p:spPr/>
        <p:txBody>
          <a:bodyPr/>
          <a:lstStyle/>
          <a:p>
            <a:fld id="{D946B757-283B-4820-B073-25D319BF8D9B}" type="slidenum">
              <a:rPr lang="it-IT" smtClean="0"/>
              <a:t>‹N›</a:t>
            </a:fld>
            <a:endParaRPr lang="it-IT"/>
          </a:p>
        </p:txBody>
      </p:sp>
    </p:spTree>
    <p:extLst>
      <p:ext uri="{BB962C8B-B14F-4D97-AF65-F5344CB8AC3E}">
        <p14:creationId xmlns:p14="http://schemas.microsoft.com/office/powerpoint/2010/main" val="39835705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79A665-03DD-7BDC-D0BF-C2324965EF94}"/>
              </a:ext>
            </a:extLst>
          </p:cNvPr>
          <p:cNvSpPr>
            <a:spLocks noGrp="1"/>
          </p:cNvSpPr>
          <p:nvPr>
            <p:ph type="title"/>
          </p:nvPr>
        </p:nvSpPr>
        <p:spPr>
          <a:xfrm>
            <a:off x="1679139" y="730251"/>
            <a:ext cx="21025723" cy="2651126"/>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D80DF1D-F7A8-B6C3-F8A9-5AFA6990A133}"/>
              </a:ext>
            </a:extLst>
          </p:cNvPr>
          <p:cNvSpPr>
            <a:spLocks noGrp="1"/>
          </p:cNvSpPr>
          <p:nvPr>
            <p:ph type="body" idx="1"/>
          </p:nvPr>
        </p:nvSpPr>
        <p:spPr>
          <a:xfrm>
            <a:off x="1679139" y="3362326"/>
            <a:ext cx="10312888" cy="1647824"/>
          </a:xfrm>
        </p:spPr>
        <p:txBody>
          <a:bodyPr anchor="b"/>
          <a:lstStyle>
            <a:lvl1pPr marL="0" indent="0">
              <a:buNone/>
              <a:defRPr sz="4799" b="1"/>
            </a:lvl1pPr>
            <a:lvl2pPr marL="914171" indent="0">
              <a:buNone/>
              <a:defRPr sz="39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0856AA13-A477-F04D-A888-B8A741323C8F}"/>
              </a:ext>
            </a:extLst>
          </p:cNvPr>
          <p:cNvSpPr>
            <a:spLocks noGrp="1"/>
          </p:cNvSpPr>
          <p:nvPr>
            <p:ph sz="half" idx="2"/>
          </p:nvPr>
        </p:nvSpPr>
        <p:spPr>
          <a:xfrm>
            <a:off x="1679139" y="5010150"/>
            <a:ext cx="10312888" cy="736917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B4EFB2E3-5B15-F367-4A0F-765684D1E431}"/>
              </a:ext>
            </a:extLst>
          </p:cNvPr>
          <p:cNvSpPr>
            <a:spLocks noGrp="1"/>
          </p:cNvSpPr>
          <p:nvPr>
            <p:ph type="body" sz="quarter" idx="3"/>
          </p:nvPr>
        </p:nvSpPr>
        <p:spPr>
          <a:xfrm>
            <a:off x="12341186" y="3362326"/>
            <a:ext cx="10363676" cy="1647824"/>
          </a:xfrm>
        </p:spPr>
        <p:txBody>
          <a:bodyPr anchor="b"/>
          <a:lstStyle>
            <a:lvl1pPr marL="0" indent="0">
              <a:buNone/>
              <a:defRPr sz="4799" b="1"/>
            </a:lvl1pPr>
            <a:lvl2pPr marL="914171" indent="0">
              <a:buNone/>
              <a:defRPr sz="39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F1837A9F-67E2-B5BA-68B6-B93E7A86A373}"/>
              </a:ext>
            </a:extLst>
          </p:cNvPr>
          <p:cNvSpPr>
            <a:spLocks noGrp="1"/>
          </p:cNvSpPr>
          <p:nvPr>
            <p:ph sz="quarter" idx="4"/>
          </p:nvPr>
        </p:nvSpPr>
        <p:spPr>
          <a:xfrm>
            <a:off x="12341186" y="5010150"/>
            <a:ext cx="10363676" cy="736917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24545BA0-E29F-FDD8-B0BA-5B61DC850ACC}"/>
              </a:ext>
            </a:extLst>
          </p:cNvPr>
          <p:cNvSpPr>
            <a:spLocks noGrp="1"/>
          </p:cNvSpPr>
          <p:nvPr>
            <p:ph type="dt" sz="half" idx="10"/>
          </p:nvPr>
        </p:nvSpPr>
        <p:spPr/>
        <p:txBody>
          <a:bodyPr/>
          <a:lstStyle/>
          <a:p>
            <a:fld id="{B025A28D-A9C8-4F86-B464-E580FE0195E7}" type="datetimeFigureOut">
              <a:rPr lang="it-IT" smtClean="0"/>
              <a:t>26/01/2024</a:t>
            </a:fld>
            <a:endParaRPr lang="it-IT"/>
          </a:p>
        </p:txBody>
      </p:sp>
      <p:sp>
        <p:nvSpPr>
          <p:cNvPr id="8" name="Segnaposto piè di pagina 7">
            <a:extLst>
              <a:ext uri="{FF2B5EF4-FFF2-40B4-BE49-F238E27FC236}">
                <a16:creationId xmlns:a16="http://schemas.microsoft.com/office/drawing/2014/main" id="{0B664C3A-7EA4-CF5C-0048-CA5361ED9441}"/>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339E2CA-7226-735E-E3F4-26DA478531FF}"/>
              </a:ext>
            </a:extLst>
          </p:cNvPr>
          <p:cNvSpPr>
            <a:spLocks noGrp="1"/>
          </p:cNvSpPr>
          <p:nvPr>
            <p:ph type="sldNum" sz="quarter" idx="12"/>
          </p:nvPr>
        </p:nvSpPr>
        <p:spPr/>
        <p:txBody>
          <a:bodyPr/>
          <a:lstStyle/>
          <a:p>
            <a:fld id="{D946B757-283B-4820-B073-25D319BF8D9B}" type="slidenum">
              <a:rPr lang="it-IT" smtClean="0"/>
              <a:t>‹N›</a:t>
            </a:fld>
            <a:endParaRPr lang="it-IT"/>
          </a:p>
        </p:txBody>
      </p:sp>
    </p:spTree>
    <p:extLst>
      <p:ext uri="{BB962C8B-B14F-4D97-AF65-F5344CB8AC3E}">
        <p14:creationId xmlns:p14="http://schemas.microsoft.com/office/powerpoint/2010/main" val="5590852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BE25E6-9FB4-2406-6B88-778D41F784C9}"/>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BE7C638E-AB6E-7438-8A72-514577E60955}"/>
              </a:ext>
            </a:extLst>
          </p:cNvPr>
          <p:cNvSpPr>
            <a:spLocks noGrp="1"/>
          </p:cNvSpPr>
          <p:nvPr>
            <p:ph type="dt" sz="half" idx="10"/>
          </p:nvPr>
        </p:nvSpPr>
        <p:spPr/>
        <p:txBody>
          <a:bodyPr/>
          <a:lstStyle/>
          <a:p>
            <a:fld id="{B025A28D-A9C8-4F86-B464-E580FE0195E7}" type="datetimeFigureOut">
              <a:rPr lang="it-IT" smtClean="0"/>
              <a:t>26/01/2024</a:t>
            </a:fld>
            <a:endParaRPr lang="it-IT"/>
          </a:p>
        </p:txBody>
      </p:sp>
      <p:sp>
        <p:nvSpPr>
          <p:cNvPr id="4" name="Segnaposto piè di pagina 3">
            <a:extLst>
              <a:ext uri="{FF2B5EF4-FFF2-40B4-BE49-F238E27FC236}">
                <a16:creationId xmlns:a16="http://schemas.microsoft.com/office/drawing/2014/main" id="{937F3AB4-44E9-4204-92A1-0C7B0EB1632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D8269BB-5245-3FD6-FAEE-B0EF976D0162}"/>
              </a:ext>
            </a:extLst>
          </p:cNvPr>
          <p:cNvSpPr>
            <a:spLocks noGrp="1"/>
          </p:cNvSpPr>
          <p:nvPr>
            <p:ph type="sldNum" sz="quarter" idx="12"/>
          </p:nvPr>
        </p:nvSpPr>
        <p:spPr/>
        <p:txBody>
          <a:bodyPr/>
          <a:lstStyle/>
          <a:p>
            <a:fld id="{D946B757-283B-4820-B073-25D319BF8D9B}" type="slidenum">
              <a:rPr lang="it-IT" smtClean="0"/>
              <a:t>‹N›</a:t>
            </a:fld>
            <a:endParaRPr lang="it-IT"/>
          </a:p>
        </p:txBody>
      </p:sp>
    </p:spTree>
    <p:extLst>
      <p:ext uri="{BB962C8B-B14F-4D97-AF65-F5344CB8AC3E}">
        <p14:creationId xmlns:p14="http://schemas.microsoft.com/office/powerpoint/2010/main" val="198010891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3DF6236-8EC5-C588-8617-68B018602D31}"/>
              </a:ext>
            </a:extLst>
          </p:cNvPr>
          <p:cNvSpPr>
            <a:spLocks noGrp="1"/>
          </p:cNvSpPr>
          <p:nvPr>
            <p:ph type="dt" sz="half" idx="10"/>
          </p:nvPr>
        </p:nvSpPr>
        <p:spPr/>
        <p:txBody>
          <a:bodyPr/>
          <a:lstStyle/>
          <a:p>
            <a:fld id="{B025A28D-A9C8-4F86-B464-E580FE0195E7}" type="datetimeFigureOut">
              <a:rPr lang="it-IT" smtClean="0"/>
              <a:t>26/01/2024</a:t>
            </a:fld>
            <a:endParaRPr lang="it-IT"/>
          </a:p>
        </p:txBody>
      </p:sp>
      <p:sp>
        <p:nvSpPr>
          <p:cNvPr id="3" name="Segnaposto piè di pagina 2">
            <a:extLst>
              <a:ext uri="{FF2B5EF4-FFF2-40B4-BE49-F238E27FC236}">
                <a16:creationId xmlns:a16="http://schemas.microsoft.com/office/drawing/2014/main" id="{0BFF0765-981F-A5C6-08AF-A9247EF7F7EC}"/>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CD3D3FB7-877F-98C6-2B9A-0395DDB3646B}"/>
              </a:ext>
            </a:extLst>
          </p:cNvPr>
          <p:cNvSpPr>
            <a:spLocks noGrp="1"/>
          </p:cNvSpPr>
          <p:nvPr>
            <p:ph type="sldNum" sz="quarter" idx="12"/>
          </p:nvPr>
        </p:nvSpPr>
        <p:spPr/>
        <p:txBody>
          <a:bodyPr/>
          <a:lstStyle/>
          <a:p>
            <a:fld id="{D946B757-283B-4820-B073-25D319BF8D9B}" type="slidenum">
              <a:rPr lang="it-IT" smtClean="0"/>
              <a:t>‹N›</a:t>
            </a:fld>
            <a:endParaRPr lang="it-IT"/>
          </a:p>
        </p:txBody>
      </p:sp>
    </p:spTree>
    <p:extLst>
      <p:ext uri="{BB962C8B-B14F-4D97-AF65-F5344CB8AC3E}">
        <p14:creationId xmlns:p14="http://schemas.microsoft.com/office/powerpoint/2010/main" val="563104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Right Picture">
    <p:spTree>
      <p:nvGrpSpPr>
        <p:cNvPr id="1" name=""/>
        <p:cNvGrpSpPr/>
        <p:nvPr/>
      </p:nvGrpSpPr>
      <p:grpSpPr>
        <a:xfrm>
          <a:off x="0" y="0"/>
          <a:ext cx="0" cy="0"/>
          <a:chOff x="0" y="0"/>
          <a:chExt cx="0" cy="0"/>
        </a:xfrm>
      </p:grpSpPr>
      <p:sp>
        <p:nvSpPr>
          <p:cNvPr id="3" name="Rectangle 2"/>
          <p:cNvSpPr/>
          <p:nvPr userDrawn="1"/>
        </p:nvSpPr>
        <p:spPr>
          <a:xfrm>
            <a:off x="11285034" y="579864"/>
            <a:ext cx="1895707" cy="6913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3"/>
          <p:cNvSpPr>
            <a:spLocks noGrp="1"/>
          </p:cNvSpPr>
          <p:nvPr>
            <p:ph type="pic" sz="quarter" idx="13"/>
          </p:nvPr>
        </p:nvSpPr>
        <p:spPr>
          <a:xfrm>
            <a:off x="12618687" y="925552"/>
            <a:ext cx="10080000" cy="10080000"/>
          </a:xfr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a:p>
        </p:txBody>
      </p:sp>
      <p:sp>
        <p:nvSpPr>
          <p:cNvPr id="6" name="Segnaposto testo 5">
            <a:extLst>
              <a:ext uri="{FF2B5EF4-FFF2-40B4-BE49-F238E27FC236}">
                <a16:creationId xmlns:a16="http://schemas.microsoft.com/office/drawing/2014/main" id="{B5DDE27C-501C-4B15-B5FD-21C3096A0C41}"/>
              </a:ext>
            </a:extLst>
          </p:cNvPr>
          <p:cNvSpPr>
            <a:spLocks noGrp="1"/>
          </p:cNvSpPr>
          <p:nvPr>
            <p:ph type="body" sz="quarter" idx="14"/>
          </p:nvPr>
        </p:nvSpPr>
        <p:spPr>
          <a:xfrm>
            <a:off x="1577975" y="925513"/>
            <a:ext cx="10080625" cy="10080625"/>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499855107"/>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D4464C-84CF-72B1-BF6B-A7669AEA68E0}"/>
              </a:ext>
            </a:extLst>
          </p:cNvPr>
          <p:cNvSpPr>
            <a:spLocks noGrp="1"/>
          </p:cNvSpPr>
          <p:nvPr>
            <p:ph type="title"/>
          </p:nvPr>
        </p:nvSpPr>
        <p:spPr>
          <a:xfrm>
            <a:off x="1679140" y="914400"/>
            <a:ext cx="7862426" cy="3200400"/>
          </a:xfrm>
        </p:spPr>
        <p:txBody>
          <a:bodyPr anchor="b"/>
          <a:lstStyle>
            <a:lvl1pPr>
              <a:defRPr sz="6398"/>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49F32F1-FB56-7B0A-B126-8D20FAD85C7D}"/>
              </a:ext>
            </a:extLst>
          </p:cNvPr>
          <p:cNvSpPr>
            <a:spLocks noGrp="1"/>
          </p:cNvSpPr>
          <p:nvPr>
            <p:ph idx="1"/>
          </p:nvPr>
        </p:nvSpPr>
        <p:spPr>
          <a:xfrm>
            <a:off x="10363677" y="1974851"/>
            <a:ext cx="12341185" cy="9747250"/>
          </a:xfrm>
        </p:spPr>
        <p:txBody>
          <a:bodyPr/>
          <a:lstStyle>
            <a:lvl1pPr>
              <a:defRPr sz="6398"/>
            </a:lvl1pPr>
            <a:lvl2pPr>
              <a:defRPr sz="5599"/>
            </a:lvl2pPr>
            <a:lvl3pPr>
              <a:defRPr sz="4799"/>
            </a:lvl3pPr>
            <a:lvl4pPr>
              <a:defRPr sz="3999"/>
            </a:lvl4pPr>
            <a:lvl5pPr>
              <a:defRPr sz="3999"/>
            </a:lvl5pPr>
            <a:lvl6pPr>
              <a:defRPr sz="3999"/>
            </a:lvl6pPr>
            <a:lvl7pPr>
              <a:defRPr sz="3999"/>
            </a:lvl7pPr>
            <a:lvl8pPr>
              <a:defRPr sz="3999"/>
            </a:lvl8pPr>
            <a:lvl9pPr>
              <a:defRPr sz="3999"/>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4A6BC52A-434A-075B-575A-78C7BD9808B8}"/>
              </a:ext>
            </a:extLst>
          </p:cNvPr>
          <p:cNvSpPr>
            <a:spLocks noGrp="1"/>
          </p:cNvSpPr>
          <p:nvPr>
            <p:ph type="body" sz="half" idx="2"/>
          </p:nvPr>
        </p:nvSpPr>
        <p:spPr>
          <a:xfrm>
            <a:off x="1679140" y="4114800"/>
            <a:ext cx="7862426" cy="7623176"/>
          </a:xfrm>
        </p:spPr>
        <p:txBody>
          <a:bodyPr/>
          <a:lstStyle>
            <a:lvl1pPr marL="0" indent="0">
              <a:buNone/>
              <a:defRPr sz="3199"/>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FFA259E-4345-DB8D-97AA-177E71310A88}"/>
              </a:ext>
            </a:extLst>
          </p:cNvPr>
          <p:cNvSpPr>
            <a:spLocks noGrp="1"/>
          </p:cNvSpPr>
          <p:nvPr>
            <p:ph type="dt" sz="half" idx="10"/>
          </p:nvPr>
        </p:nvSpPr>
        <p:spPr/>
        <p:txBody>
          <a:bodyPr/>
          <a:lstStyle/>
          <a:p>
            <a:fld id="{B025A28D-A9C8-4F86-B464-E580FE0195E7}" type="datetimeFigureOut">
              <a:rPr lang="it-IT" smtClean="0"/>
              <a:t>26/01/2024</a:t>
            </a:fld>
            <a:endParaRPr lang="it-IT"/>
          </a:p>
        </p:txBody>
      </p:sp>
      <p:sp>
        <p:nvSpPr>
          <p:cNvPr id="6" name="Segnaposto piè di pagina 5">
            <a:extLst>
              <a:ext uri="{FF2B5EF4-FFF2-40B4-BE49-F238E27FC236}">
                <a16:creationId xmlns:a16="http://schemas.microsoft.com/office/drawing/2014/main" id="{E4EB617B-9A48-61A3-2F14-1AA5820B07D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031770D-B13E-11E9-80A8-E81454625B13}"/>
              </a:ext>
            </a:extLst>
          </p:cNvPr>
          <p:cNvSpPr>
            <a:spLocks noGrp="1"/>
          </p:cNvSpPr>
          <p:nvPr>
            <p:ph type="sldNum" sz="quarter" idx="12"/>
          </p:nvPr>
        </p:nvSpPr>
        <p:spPr/>
        <p:txBody>
          <a:bodyPr/>
          <a:lstStyle/>
          <a:p>
            <a:fld id="{D946B757-283B-4820-B073-25D319BF8D9B}" type="slidenum">
              <a:rPr lang="it-IT" smtClean="0"/>
              <a:t>‹N›</a:t>
            </a:fld>
            <a:endParaRPr lang="it-IT"/>
          </a:p>
        </p:txBody>
      </p:sp>
    </p:spTree>
    <p:extLst>
      <p:ext uri="{BB962C8B-B14F-4D97-AF65-F5344CB8AC3E}">
        <p14:creationId xmlns:p14="http://schemas.microsoft.com/office/powerpoint/2010/main" val="13740738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CB5319-F03A-0001-FEDF-EB21C3F90234}"/>
              </a:ext>
            </a:extLst>
          </p:cNvPr>
          <p:cNvSpPr>
            <a:spLocks noGrp="1"/>
          </p:cNvSpPr>
          <p:nvPr>
            <p:ph type="title"/>
          </p:nvPr>
        </p:nvSpPr>
        <p:spPr>
          <a:xfrm>
            <a:off x="1679140" y="914400"/>
            <a:ext cx="7862426" cy="3200400"/>
          </a:xfrm>
        </p:spPr>
        <p:txBody>
          <a:bodyPr anchor="b"/>
          <a:lstStyle>
            <a:lvl1pPr>
              <a:defRPr sz="6398"/>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5DE45F9E-9C62-A615-1000-F5AEBE3A8F27}"/>
              </a:ext>
            </a:extLst>
          </p:cNvPr>
          <p:cNvSpPr>
            <a:spLocks noGrp="1"/>
          </p:cNvSpPr>
          <p:nvPr>
            <p:ph type="pic" idx="1"/>
          </p:nvPr>
        </p:nvSpPr>
        <p:spPr>
          <a:xfrm>
            <a:off x="10363677" y="1974851"/>
            <a:ext cx="12341185" cy="9747250"/>
          </a:xfrm>
        </p:spPr>
        <p:txBody>
          <a:bodyPr/>
          <a:lstStyle>
            <a:lvl1pPr marL="0" indent="0">
              <a:buNone/>
              <a:defRPr sz="6398"/>
            </a:lvl1pPr>
            <a:lvl2pPr marL="914171" indent="0">
              <a:buNone/>
              <a:defRPr sz="5599"/>
            </a:lvl2pPr>
            <a:lvl3pPr marL="1828343" indent="0">
              <a:buNone/>
              <a:defRPr sz="4799"/>
            </a:lvl3pPr>
            <a:lvl4pPr marL="2742514" indent="0">
              <a:buNone/>
              <a:defRPr sz="3999"/>
            </a:lvl4pPr>
            <a:lvl5pPr marL="3656686" indent="0">
              <a:buNone/>
              <a:defRPr sz="3999"/>
            </a:lvl5pPr>
            <a:lvl6pPr marL="4570857" indent="0">
              <a:buNone/>
              <a:defRPr sz="3999"/>
            </a:lvl6pPr>
            <a:lvl7pPr marL="5485028" indent="0">
              <a:buNone/>
              <a:defRPr sz="3999"/>
            </a:lvl7pPr>
            <a:lvl8pPr marL="6399200" indent="0">
              <a:buNone/>
              <a:defRPr sz="3999"/>
            </a:lvl8pPr>
            <a:lvl9pPr marL="7313371" indent="0">
              <a:buNone/>
              <a:defRPr sz="3999"/>
            </a:lvl9pPr>
          </a:lstStyle>
          <a:p>
            <a:endParaRPr lang="it-IT"/>
          </a:p>
        </p:txBody>
      </p:sp>
      <p:sp>
        <p:nvSpPr>
          <p:cNvPr id="4" name="Segnaposto testo 3">
            <a:extLst>
              <a:ext uri="{FF2B5EF4-FFF2-40B4-BE49-F238E27FC236}">
                <a16:creationId xmlns:a16="http://schemas.microsoft.com/office/drawing/2014/main" id="{788FEB51-6ECC-628C-82E4-7D0424E393D6}"/>
              </a:ext>
            </a:extLst>
          </p:cNvPr>
          <p:cNvSpPr>
            <a:spLocks noGrp="1"/>
          </p:cNvSpPr>
          <p:nvPr>
            <p:ph type="body" sz="half" idx="2"/>
          </p:nvPr>
        </p:nvSpPr>
        <p:spPr>
          <a:xfrm>
            <a:off x="1679140" y="4114800"/>
            <a:ext cx="7862426" cy="7623176"/>
          </a:xfrm>
        </p:spPr>
        <p:txBody>
          <a:bodyPr/>
          <a:lstStyle>
            <a:lvl1pPr marL="0" indent="0">
              <a:buNone/>
              <a:defRPr sz="3199"/>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065809D-5F06-4074-19F3-5DEBD244F716}"/>
              </a:ext>
            </a:extLst>
          </p:cNvPr>
          <p:cNvSpPr>
            <a:spLocks noGrp="1"/>
          </p:cNvSpPr>
          <p:nvPr>
            <p:ph type="dt" sz="half" idx="10"/>
          </p:nvPr>
        </p:nvSpPr>
        <p:spPr/>
        <p:txBody>
          <a:bodyPr/>
          <a:lstStyle/>
          <a:p>
            <a:fld id="{B025A28D-A9C8-4F86-B464-E580FE0195E7}" type="datetimeFigureOut">
              <a:rPr lang="it-IT" smtClean="0"/>
              <a:t>26/01/2024</a:t>
            </a:fld>
            <a:endParaRPr lang="it-IT"/>
          </a:p>
        </p:txBody>
      </p:sp>
      <p:sp>
        <p:nvSpPr>
          <p:cNvPr id="6" name="Segnaposto piè di pagina 5">
            <a:extLst>
              <a:ext uri="{FF2B5EF4-FFF2-40B4-BE49-F238E27FC236}">
                <a16:creationId xmlns:a16="http://schemas.microsoft.com/office/drawing/2014/main" id="{E1D1A176-98FB-6B26-8A57-CF98791372B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4019256-B9F3-07F0-C8F4-8432C2780098}"/>
              </a:ext>
            </a:extLst>
          </p:cNvPr>
          <p:cNvSpPr>
            <a:spLocks noGrp="1"/>
          </p:cNvSpPr>
          <p:nvPr>
            <p:ph type="sldNum" sz="quarter" idx="12"/>
          </p:nvPr>
        </p:nvSpPr>
        <p:spPr/>
        <p:txBody>
          <a:bodyPr/>
          <a:lstStyle/>
          <a:p>
            <a:fld id="{D946B757-283B-4820-B073-25D319BF8D9B}" type="slidenum">
              <a:rPr lang="it-IT" smtClean="0"/>
              <a:t>‹N›</a:t>
            </a:fld>
            <a:endParaRPr lang="it-IT"/>
          </a:p>
        </p:txBody>
      </p:sp>
    </p:spTree>
    <p:extLst>
      <p:ext uri="{BB962C8B-B14F-4D97-AF65-F5344CB8AC3E}">
        <p14:creationId xmlns:p14="http://schemas.microsoft.com/office/powerpoint/2010/main" val="15015822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60251D-49E2-5120-320C-BF956F66B9D0}"/>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4B75774-633A-95F7-1667-0A6A1F1B1591}"/>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49094E0-674C-160C-52BD-42C26B17BAAB}"/>
              </a:ext>
            </a:extLst>
          </p:cNvPr>
          <p:cNvSpPr>
            <a:spLocks noGrp="1"/>
          </p:cNvSpPr>
          <p:nvPr>
            <p:ph type="dt" sz="half" idx="10"/>
          </p:nvPr>
        </p:nvSpPr>
        <p:spPr/>
        <p:txBody>
          <a:bodyPr/>
          <a:lstStyle/>
          <a:p>
            <a:fld id="{B025A28D-A9C8-4F86-B464-E580FE0195E7}" type="datetimeFigureOut">
              <a:rPr lang="it-IT" smtClean="0"/>
              <a:t>26/01/2024</a:t>
            </a:fld>
            <a:endParaRPr lang="it-IT"/>
          </a:p>
        </p:txBody>
      </p:sp>
      <p:sp>
        <p:nvSpPr>
          <p:cNvPr id="5" name="Segnaposto piè di pagina 4">
            <a:extLst>
              <a:ext uri="{FF2B5EF4-FFF2-40B4-BE49-F238E27FC236}">
                <a16:creationId xmlns:a16="http://schemas.microsoft.com/office/drawing/2014/main" id="{016C7522-43AE-9228-0A0B-6D4C1F5DB6A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D762C6B-3408-6941-BD34-3A8967432689}"/>
              </a:ext>
            </a:extLst>
          </p:cNvPr>
          <p:cNvSpPr>
            <a:spLocks noGrp="1"/>
          </p:cNvSpPr>
          <p:nvPr>
            <p:ph type="sldNum" sz="quarter" idx="12"/>
          </p:nvPr>
        </p:nvSpPr>
        <p:spPr/>
        <p:txBody>
          <a:bodyPr/>
          <a:lstStyle/>
          <a:p>
            <a:fld id="{D946B757-283B-4820-B073-25D319BF8D9B}" type="slidenum">
              <a:rPr lang="it-IT" smtClean="0"/>
              <a:t>‹N›</a:t>
            </a:fld>
            <a:endParaRPr lang="it-IT"/>
          </a:p>
        </p:txBody>
      </p:sp>
    </p:spTree>
    <p:extLst>
      <p:ext uri="{BB962C8B-B14F-4D97-AF65-F5344CB8AC3E}">
        <p14:creationId xmlns:p14="http://schemas.microsoft.com/office/powerpoint/2010/main" val="15112927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9115916-9CDE-0BD6-5438-66FBF178F45E}"/>
              </a:ext>
            </a:extLst>
          </p:cNvPr>
          <p:cNvSpPr>
            <a:spLocks noGrp="1"/>
          </p:cNvSpPr>
          <p:nvPr>
            <p:ph type="title" orient="vert"/>
          </p:nvPr>
        </p:nvSpPr>
        <p:spPr>
          <a:xfrm>
            <a:off x="17445256" y="730250"/>
            <a:ext cx="5256431" cy="11623676"/>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45A34FC-5DCE-3C64-6ABE-7685B5A33115}"/>
              </a:ext>
            </a:extLst>
          </p:cNvPr>
          <p:cNvSpPr>
            <a:spLocks noGrp="1"/>
          </p:cNvSpPr>
          <p:nvPr>
            <p:ph type="body" orient="vert" idx="1"/>
          </p:nvPr>
        </p:nvSpPr>
        <p:spPr>
          <a:xfrm>
            <a:off x="1675963" y="730250"/>
            <a:ext cx="15464572" cy="11623676"/>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3E26BA7-A694-A7D0-5311-DEEA1D38D804}"/>
              </a:ext>
            </a:extLst>
          </p:cNvPr>
          <p:cNvSpPr>
            <a:spLocks noGrp="1"/>
          </p:cNvSpPr>
          <p:nvPr>
            <p:ph type="dt" sz="half" idx="10"/>
          </p:nvPr>
        </p:nvSpPr>
        <p:spPr/>
        <p:txBody>
          <a:bodyPr/>
          <a:lstStyle/>
          <a:p>
            <a:fld id="{B025A28D-A9C8-4F86-B464-E580FE0195E7}" type="datetimeFigureOut">
              <a:rPr lang="it-IT" smtClean="0"/>
              <a:t>26/01/2024</a:t>
            </a:fld>
            <a:endParaRPr lang="it-IT"/>
          </a:p>
        </p:txBody>
      </p:sp>
      <p:sp>
        <p:nvSpPr>
          <p:cNvPr id="5" name="Segnaposto piè di pagina 4">
            <a:extLst>
              <a:ext uri="{FF2B5EF4-FFF2-40B4-BE49-F238E27FC236}">
                <a16:creationId xmlns:a16="http://schemas.microsoft.com/office/drawing/2014/main" id="{E8592C8C-6601-06B6-A23F-EE50EFADDE9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E4BFC74-FD91-024E-D062-8A15637B2E10}"/>
              </a:ext>
            </a:extLst>
          </p:cNvPr>
          <p:cNvSpPr>
            <a:spLocks noGrp="1"/>
          </p:cNvSpPr>
          <p:nvPr>
            <p:ph type="sldNum" sz="quarter" idx="12"/>
          </p:nvPr>
        </p:nvSpPr>
        <p:spPr/>
        <p:txBody>
          <a:bodyPr/>
          <a:lstStyle/>
          <a:p>
            <a:fld id="{D946B757-283B-4820-B073-25D319BF8D9B}" type="slidenum">
              <a:rPr lang="it-IT" smtClean="0"/>
              <a:t>‹N›</a:t>
            </a:fld>
            <a:endParaRPr lang="it-IT"/>
          </a:p>
        </p:txBody>
      </p:sp>
    </p:spTree>
    <p:extLst>
      <p:ext uri="{BB962C8B-B14F-4D97-AF65-F5344CB8AC3E}">
        <p14:creationId xmlns:p14="http://schemas.microsoft.com/office/powerpoint/2010/main" val="121555657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Sfondo Scuro titolo bianco">
    <p:spTree>
      <p:nvGrpSpPr>
        <p:cNvPr id="1" name=""/>
        <p:cNvGrpSpPr/>
        <p:nvPr/>
      </p:nvGrpSpPr>
      <p:grpSpPr>
        <a:xfrm>
          <a:off x="0" y="0"/>
          <a:ext cx="0" cy="0"/>
          <a:chOff x="0" y="0"/>
          <a:chExt cx="0" cy="0"/>
        </a:xfrm>
      </p:grpSpPr>
      <p:pic>
        <p:nvPicPr>
          <p:cNvPr id="4" name="Immagine 3" descr="Immagine che contiene testo&#10;&#10;Descrizione generata automaticamente">
            <a:extLst>
              <a:ext uri="{FF2B5EF4-FFF2-40B4-BE49-F238E27FC236}">
                <a16:creationId xmlns:a16="http://schemas.microsoft.com/office/drawing/2014/main" id="{0B62B5D4-E9EF-4CF6-9A0D-C7C88FE3F74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791" b="7791"/>
          <a:stretch/>
        </p:blipFill>
        <p:spPr>
          <a:xfrm>
            <a:off x="0" y="2"/>
            <a:ext cx="24377650" cy="13716000"/>
          </a:xfrm>
          <a:prstGeom prst="rect">
            <a:avLst/>
          </a:prstGeom>
        </p:spPr>
      </p:pic>
      <p:cxnSp>
        <p:nvCxnSpPr>
          <p:cNvPr id="8" name="Connettore diritto 7">
            <a:extLst>
              <a:ext uri="{FF2B5EF4-FFF2-40B4-BE49-F238E27FC236}">
                <a16:creationId xmlns:a16="http://schemas.microsoft.com/office/drawing/2014/main" id="{24EB5913-5CC9-45C0-A484-1EEBFF7BBF3E}"/>
              </a:ext>
            </a:extLst>
          </p:cNvPr>
          <p:cNvCxnSpPr>
            <a:cxnSpLocks/>
          </p:cNvCxnSpPr>
          <p:nvPr userDrawn="1"/>
        </p:nvCxnSpPr>
        <p:spPr>
          <a:xfrm flipH="1">
            <a:off x="3336760" y="12104704"/>
            <a:ext cx="19364930"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 name="Connettore diritto 8">
            <a:extLst>
              <a:ext uri="{FF2B5EF4-FFF2-40B4-BE49-F238E27FC236}">
                <a16:creationId xmlns:a16="http://schemas.microsoft.com/office/drawing/2014/main" id="{15A5B087-61BD-4BF2-8AE5-9CBE89F72BD9}"/>
              </a:ext>
            </a:extLst>
          </p:cNvPr>
          <p:cNvCxnSpPr>
            <a:cxnSpLocks/>
          </p:cNvCxnSpPr>
          <p:nvPr userDrawn="1"/>
        </p:nvCxnSpPr>
        <p:spPr>
          <a:xfrm flipH="1">
            <a:off x="1675964" y="12104704"/>
            <a:ext cx="2528281" cy="2540"/>
          </a:xfrm>
          <a:prstGeom prst="line">
            <a:avLst/>
          </a:prstGeom>
          <a:ln w="76200">
            <a:solidFill>
              <a:srgbClr val="00694A"/>
            </a:solidFill>
          </a:ln>
        </p:spPr>
        <p:style>
          <a:lnRef idx="1">
            <a:schemeClr val="accent1"/>
          </a:lnRef>
          <a:fillRef idx="0">
            <a:schemeClr val="accent1"/>
          </a:fillRef>
          <a:effectRef idx="0">
            <a:schemeClr val="accent1"/>
          </a:effectRef>
          <a:fontRef idx="minor">
            <a:schemeClr val="tx1"/>
          </a:fontRef>
        </p:style>
      </p:cxnSp>
      <p:sp>
        <p:nvSpPr>
          <p:cNvPr id="10" name="Rectangle 11">
            <a:extLst>
              <a:ext uri="{FF2B5EF4-FFF2-40B4-BE49-F238E27FC236}">
                <a16:creationId xmlns:a16="http://schemas.microsoft.com/office/drawing/2014/main" id="{C03ADE65-DCD7-44DB-AC10-679282E8CB92}"/>
              </a:ext>
            </a:extLst>
          </p:cNvPr>
          <p:cNvSpPr>
            <a:spLocks/>
          </p:cNvSpPr>
          <p:nvPr userDrawn="1"/>
        </p:nvSpPr>
        <p:spPr bwMode="auto">
          <a:xfrm>
            <a:off x="5193207" y="12911504"/>
            <a:ext cx="17508479"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vert="horz" wrap="square" lIns="0" tIns="0" rIns="0" bIns="0" anchor="ctr" anchorCtr="0">
            <a:spAutoFit/>
          </a:bodyPr>
          <a:lstStyle/>
          <a:p>
            <a:pPr algn="r" defTabSz="4570857"/>
            <a:r>
              <a:rPr lang="en-US" sz="1800" b="0" i="0" spc="300">
                <a:solidFill>
                  <a:schemeClr val="bg1"/>
                </a:solidFill>
                <a:latin typeface="Poppins" panose="00000500000000000000" pitchFamily="2" charset="0"/>
                <a:ea typeface="Montserrat Light" charset="0"/>
                <a:cs typeface="Poppins" panose="00000500000000000000" pitchFamily="2" charset="0"/>
                <a:sym typeface="Bebas Neue" charset="0"/>
              </a:rPr>
              <a:t>Across Family Advisors</a:t>
            </a:r>
          </a:p>
        </p:txBody>
      </p:sp>
      <p:pic>
        <p:nvPicPr>
          <p:cNvPr id="12" name="Immagine 11">
            <a:extLst>
              <a:ext uri="{FF2B5EF4-FFF2-40B4-BE49-F238E27FC236}">
                <a16:creationId xmlns:a16="http://schemas.microsoft.com/office/drawing/2014/main" id="{AAF88682-9F6E-4CC9-817D-CE4D696EAF68}"/>
              </a:ext>
            </a:extLst>
          </p:cNvPr>
          <p:cNvPicPr>
            <a:picLocks noChangeAspect="1"/>
          </p:cNvPicPr>
          <p:nvPr userDrawn="1"/>
        </p:nvPicPr>
        <p:blipFill rotWithShape="1">
          <a:blip r:embed="rId3" cstate="email">
            <a:extLst>
              <a:ext uri="{28A0092B-C50C-407E-A947-70E740481C1C}">
                <a14:useLocalDpi xmlns:a14="http://schemas.microsoft.com/office/drawing/2010/main" val="0"/>
              </a:ext>
            </a:extLst>
          </a:blip>
          <a:srcRect b="25571"/>
          <a:stretch/>
        </p:blipFill>
        <p:spPr>
          <a:xfrm>
            <a:off x="1675966" y="12249025"/>
            <a:ext cx="2375999" cy="939478"/>
          </a:xfrm>
          <a:prstGeom prst="rect">
            <a:avLst/>
          </a:prstGeom>
        </p:spPr>
      </p:pic>
      <p:sp>
        <p:nvSpPr>
          <p:cNvPr id="15" name="Titolo 14">
            <a:extLst>
              <a:ext uri="{FF2B5EF4-FFF2-40B4-BE49-F238E27FC236}">
                <a16:creationId xmlns:a16="http://schemas.microsoft.com/office/drawing/2014/main" id="{A2002EE0-E629-4D50-8101-9B69FE541308}"/>
              </a:ext>
            </a:extLst>
          </p:cNvPr>
          <p:cNvSpPr>
            <a:spLocks noGrp="1"/>
          </p:cNvSpPr>
          <p:nvPr>
            <p:ph type="title"/>
          </p:nvPr>
        </p:nvSpPr>
        <p:spPr>
          <a:xfrm>
            <a:off x="1675962" y="4779746"/>
            <a:ext cx="21025723" cy="1791268"/>
          </a:xfrm>
        </p:spPr>
        <p:txBody>
          <a:bodyPr/>
          <a:lstStyle>
            <a:lvl1pPr>
              <a:defRPr>
                <a:solidFill>
                  <a:schemeClr val="bg1"/>
                </a:solidFill>
              </a:defRPr>
            </a:lvl1pPr>
          </a:lstStyle>
          <a:p>
            <a:r>
              <a:rPr lang="it-IT"/>
              <a:t>Fare clic per modificare lo stile del titolo dello schema</a:t>
            </a:r>
          </a:p>
        </p:txBody>
      </p:sp>
    </p:spTree>
    <p:extLst>
      <p:ext uri="{BB962C8B-B14F-4D97-AF65-F5344CB8AC3E}">
        <p14:creationId xmlns:p14="http://schemas.microsoft.com/office/powerpoint/2010/main" val="640800469"/>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Immagine superiore">
    <p:spTree>
      <p:nvGrpSpPr>
        <p:cNvPr id="1" name=""/>
        <p:cNvGrpSpPr/>
        <p:nvPr/>
      </p:nvGrpSpPr>
      <p:grpSpPr>
        <a:xfrm>
          <a:off x="0" y="0"/>
          <a:ext cx="0" cy="0"/>
          <a:chOff x="0" y="0"/>
          <a:chExt cx="0" cy="0"/>
        </a:xfrm>
      </p:grpSpPr>
      <p:sp>
        <p:nvSpPr>
          <p:cNvPr id="20" name="Picture Placeholder 13"/>
          <p:cNvSpPr>
            <a:spLocks noGrp="1"/>
          </p:cNvSpPr>
          <p:nvPr>
            <p:ph type="pic" sz="quarter" idx="13"/>
          </p:nvPr>
        </p:nvSpPr>
        <p:spPr>
          <a:xfrm>
            <a:off x="0" y="0"/>
            <a:ext cx="24387467" cy="6560820"/>
          </a:xfrm>
          <a:effectLst/>
        </p:spPr>
        <p:txBody>
          <a:bodyPr>
            <a:normAutofit/>
          </a:bodyPr>
          <a:lstStyle>
            <a:lvl1pPr marL="0" indent="0">
              <a:buNone/>
              <a:defRPr sz="4199">
                <a:ln>
                  <a:noFill/>
                </a:ln>
                <a:solidFill>
                  <a:schemeClr val="bg1">
                    <a:lumMod val="85000"/>
                  </a:schemeClr>
                </a:solidFill>
                <a:latin typeface="Lato Light" charset="0"/>
                <a:ea typeface="Lato Light" charset="0"/>
                <a:cs typeface="Lato Light" charset="0"/>
              </a:defRPr>
            </a:lvl1pPr>
          </a:lstStyle>
          <a:p>
            <a:endParaRPr lang="en-US"/>
          </a:p>
        </p:txBody>
      </p:sp>
      <p:sp>
        <p:nvSpPr>
          <p:cNvPr id="4" name="Segnaposto testo 3">
            <a:extLst>
              <a:ext uri="{FF2B5EF4-FFF2-40B4-BE49-F238E27FC236}">
                <a16:creationId xmlns:a16="http://schemas.microsoft.com/office/drawing/2014/main" id="{21C981BF-472F-431C-BA95-5FE7C021AC49}"/>
              </a:ext>
            </a:extLst>
          </p:cNvPr>
          <p:cNvSpPr>
            <a:spLocks noGrp="1"/>
          </p:cNvSpPr>
          <p:nvPr>
            <p:ph type="body" sz="quarter" idx="14"/>
          </p:nvPr>
        </p:nvSpPr>
        <p:spPr>
          <a:xfrm>
            <a:off x="1763713" y="7151688"/>
            <a:ext cx="20997862" cy="424497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62466296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g Picture">
    <p:spTree>
      <p:nvGrpSpPr>
        <p:cNvPr id="1" name=""/>
        <p:cNvGrpSpPr/>
        <p:nvPr/>
      </p:nvGrpSpPr>
      <p:grpSpPr>
        <a:xfrm>
          <a:off x="0" y="0"/>
          <a:ext cx="0" cy="0"/>
          <a:chOff x="0" y="0"/>
          <a:chExt cx="0" cy="0"/>
        </a:xfrm>
      </p:grpSpPr>
      <p:sp>
        <p:nvSpPr>
          <p:cNvPr id="2" name="Picture Placeholder 13"/>
          <p:cNvSpPr>
            <a:spLocks noGrp="1"/>
          </p:cNvSpPr>
          <p:nvPr>
            <p:ph type="pic" sz="quarter" idx="13"/>
          </p:nvPr>
        </p:nvSpPr>
        <p:spPr>
          <a:xfrm>
            <a:off x="0" y="0"/>
            <a:ext cx="24377650" cy="13716000"/>
          </a:xfr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a:p>
        </p:txBody>
      </p:sp>
    </p:spTree>
    <p:extLst>
      <p:ext uri="{BB962C8B-B14F-4D97-AF65-F5344CB8AC3E}">
        <p14:creationId xmlns:p14="http://schemas.microsoft.com/office/powerpoint/2010/main" val="390156197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fondo Scuro titolo bianco">
    <p:spTree>
      <p:nvGrpSpPr>
        <p:cNvPr id="1" name=""/>
        <p:cNvGrpSpPr/>
        <p:nvPr/>
      </p:nvGrpSpPr>
      <p:grpSpPr>
        <a:xfrm>
          <a:off x="0" y="0"/>
          <a:ext cx="0" cy="0"/>
          <a:chOff x="0" y="0"/>
          <a:chExt cx="0" cy="0"/>
        </a:xfrm>
      </p:grpSpPr>
      <p:pic>
        <p:nvPicPr>
          <p:cNvPr id="4" name="Immagine 3" descr="Immagine che contiene testo&#10;&#10;Descrizione generata automaticamente">
            <a:extLst>
              <a:ext uri="{FF2B5EF4-FFF2-40B4-BE49-F238E27FC236}">
                <a16:creationId xmlns:a16="http://schemas.microsoft.com/office/drawing/2014/main" id="{0B62B5D4-E9EF-4CF6-9A0D-C7C88FE3F74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791" b="7791"/>
          <a:stretch/>
        </p:blipFill>
        <p:spPr>
          <a:xfrm>
            <a:off x="0" y="1"/>
            <a:ext cx="24377650" cy="13716000"/>
          </a:xfrm>
          <a:prstGeom prst="rect">
            <a:avLst/>
          </a:prstGeom>
        </p:spPr>
      </p:pic>
      <p:cxnSp>
        <p:nvCxnSpPr>
          <p:cNvPr id="8" name="Connettore diritto 7">
            <a:extLst>
              <a:ext uri="{FF2B5EF4-FFF2-40B4-BE49-F238E27FC236}">
                <a16:creationId xmlns:a16="http://schemas.microsoft.com/office/drawing/2014/main" id="{24EB5913-5CC9-45C0-A484-1EEBFF7BBF3E}"/>
              </a:ext>
            </a:extLst>
          </p:cNvPr>
          <p:cNvCxnSpPr>
            <a:cxnSpLocks/>
          </p:cNvCxnSpPr>
          <p:nvPr userDrawn="1"/>
        </p:nvCxnSpPr>
        <p:spPr>
          <a:xfrm flipH="1">
            <a:off x="3336758" y="12104704"/>
            <a:ext cx="19364930"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 name="Connettore diritto 8">
            <a:extLst>
              <a:ext uri="{FF2B5EF4-FFF2-40B4-BE49-F238E27FC236}">
                <a16:creationId xmlns:a16="http://schemas.microsoft.com/office/drawing/2014/main" id="{15A5B087-61BD-4BF2-8AE5-9CBE89F72BD9}"/>
              </a:ext>
            </a:extLst>
          </p:cNvPr>
          <p:cNvCxnSpPr>
            <a:cxnSpLocks/>
          </p:cNvCxnSpPr>
          <p:nvPr userDrawn="1"/>
        </p:nvCxnSpPr>
        <p:spPr>
          <a:xfrm flipH="1">
            <a:off x="1675964" y="12104704"/>
            <a:ext cx="2528282" cy="2540"/>
          </a:xfrm>
          <a:prstGeom prst="line">
            <a:avLst/>
          </a:prstGeom>
          <a:ln w="76200">
            <a:solidFill>
              <a:srgbClr val="00694A"/>
            </a:solidFill>
          </a:ln>
        </p:spPr>
        <p:style>
          <a:lnRef idx="1">
            <a:schemeClr val="accent1"/>
          </a:lnRef>
          <a:fillRef idx="0">
            <a:schemeClr val="accent1"/>
          </a:fillRef>
          <a:effectRef idx="0">
            <a:schemeClr val="accent1"/>
          </a:effectRef>
          <a:fontRef idx="minor">
            <a:schemeClr val="tx1"/>
          </a:fontRef>
        </p:style>
      </p:cxnSp>
      <p:sp>
        <p:nvSpPr>
          <p:cNvPr id="10" name="Rectangle 11">
            <a:extLst>
              <a:ext uri="{FF2B5EF4-FFF2-40B4-BE49-F238E27FC236}">
                <a16:creationId xmlns:a16="http://schemas.microsoft.com/office/drawing/2014/main" id="{C03ADE65-DCD7-44DB-AC10-679282E8CB92}"/>
              </a:ext>
            </a:extLst>
          </p:cNvPr>
          <p:cNvSpPr>
            <a:spLocks/>
          </p:cNvSpPr>
          <p:nvPr userDrawn="1"/>
        </p:nvSpPr>
        <p:spPr bwMode="auto">
          <a:xfrm>
            <a:off x="5193206" y="12911501"/>
            <a:ext cx="17508479"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vert="horz" wrap="square" lIns="0" tIns="0" rIns="0" bIns="0" anchor="ctr" anchorCtr="0">
            <a:spAutoFit/>
          </a:bodyPr>
          <a:lstStyle/>
          <a:p>
            <a:pPr algn="r" defTabSz="4572000"/>
            <a:r>
              <a:rPr lang="en-US" sz="1800" b="0" i="0" spc="300">
                <a:solidFill>
                  <a:schemeClr val="bg1"/>
                </a:solidFill>
                <a:latin typeface="Poppins" panose="00000500000000000000" pitchFamily="2" charset="0"/>
                <a:ea typeface="Montserrat Light" charset="0"/>
                <a:cs typeface="Poppins" panose="00000500000000000000" pitchFamily="2" charset="0"/>
                <a:sym typeface="Bebas Neue" charset="0"/>
              </a:rPr>
              <a:t>Across Family Advisors</a:t>
            </a:r>
          </a:p>
        </p:txBody>
      </p:sp>
      <p:pic>
        <p:nvPicPr>
          <p:cNvPr id="12" name="Immagine 11">
            <a:extLst>
              <a:ext uri="{FF2B5EF4-FFF2-40B4-BE49-F238E27FC236}">
                <a16:creationId xmlns:a16="http://schemas.microsoft.com/office/drawing/2014/main" id="{AAF88682-9F6E-4CC9-817D-CE4D696EAF68}"/>
              </a:ext>
            </a:extLst>
          </p:cNvPr>
          <p:cNvPicPr>
            <a:picLocks noChangeAspect="1"/>
          </p:cNvPicPr>
          <p:nvPr userDrawn="1"/>
        </p:nvPicPr>
        <p:blipFill rotWithShape="1">
          <a:blip r:embed="rId3" cstate="email">
            <a:extLst>
              <a:ext uri="{28A0092B-C50C-407E-A947-70E740481C1C}">
                <a14:useLocalDpi xmlns:a14="http://schemas.microsoft.com/office/drawing/2010/main" val="0"/>
              </a:ext>
            </a:extLst>
          </a:blip>
          <a:srcRect b="25571"/>
          <a:stretch/>
        </p:blipFill>
        <p:spPr>
          <a:xfrm>
            <a:off x="1675964" y="12249023"/>
            <a:ext cx="2376000" cy="939477"/>
          </a:xfrm>
          <a:prstGeom prst="rect">
            <a:avLst/>
          </a:prstGeom>
        </p:spPr>
      </p:pic>
      <p:sp>
        <p:nvSpPr>
          <p:cNvPr id="15" name="Titolo 14">
            <a:extLst>
              <a:ext uri="{FF2B5EF4-FFF2-40B4-BE49-F238E27FC236}">
                <a16:creationId xmlns:a16="http://schemas.microsoft.com/office/drawing/2014/main" id="{A2002EE0-E629-4D50-8101-9B69FE541308}"/>
              </a:ext>
            </a:extLst>
          </p:cNvPr>
          <p:cNvSpPr>
            <a:spLocks noGrp="1"/>
          </p:cNvSpPr>
          <p:nvPr>
            <p:ph type="title"/>
          </p:nvPr>
        </p:nvSpPr>
        <p:spPr>
          <a:xfrm>
            <a:off x="1675962" y="4779745"/>
            <a:ext cx="21025723" cy="1791268"/>
          </a:xfrm>
        </p:spPr>
        <p:txBody>
          <a:bodyPr/>
          <a:lstStyle>
            <a:lvl1pPr>
              <a:defRPr>
                <a:solidFill>
                  <a:schemeClr val="bg1"/>
                </a:solidFill>
              </a:defRPr>
            </a:lvl1pPr>
          </a:lstStyle>
          <a:p>
            <a:r>
              <a:rPr lang="it-IT"/>
              <a:t>Fare clic per modificare lo stile del titolo dello schema</a:t>
            </a:r>
          </a:p>
        </p:txBody>
      </p:sp>
    </p:spTree>
    <p:extLst>
      <p:ext uri="{BB962C8B-B14F-4D97-AF65-F5344CB8AC3E}">
        <p14:creationId xmlns:p14="http://schemas.microsoft.com/office/powerpoint/2010/main" val="10096638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re immagini centrali">
    <p:spTree>
      <p:nvGrpSpPr>
        <p:cNvPr id="1" name=""/>
        <p:cNvGrpSpPr/>
        <p:nvPr/>
      </p:nvGrpSpPr>
      <p:grpSpPr>
        <a:xfrm>
          <a:off x="0" y="0"/>
          <a:ext cx="0" cy="0"/>
          <a:chOff x="0" y="0"/>
          <a:chExt cx="0" cy="0"/>
        </a:xfrm>
      </p:grpSpPr>
      <p:sp>
        <p:nvSpPr>
          <p:cNvPr id="3" name="Picture Placeholder 13"/>
          <p:cNvSpPr>
            <a:spLocks noGrp="1"/>
          </p:cNvSpPr>
          <p:nvPr>
            <p:ph type="pic" sz="quarter" idx="14"/>
          </p:nvPr>
        </p:nvSpPr>
        <p:spPr>
          <a:xfrm>
            <a:off x="2720731" y="3469612"/>
            <a:ext cx="5945358" cy="6167509"/>
          </a:xfrm>
          <a:effectLst/>
        </p:spPr>
        <p:txBody>
          <a:bodyPr>
            <a:normAutofit/>
          </a:bodyPr>
          <a:lstStyle>
            <a:lvl1pPr marL="0" indent="0">
              <a:buNone/>
              <a:defRPr sz="2600" b="0" i="0">
                <a:ln>
                  <a:noFill/>
                </a:ln>
                <a:solidFill>
                  <a:schemeClr val="bg1">
                    <a:lumMod val="85000"/>
                  </a:schemeClr>
                </a:solidFill>
                <a:latin typeface="Poppins Light" charset="0"/>
                <a:ea typeface="Poppins Light" charset="0"/>
                <a:cs typeface="Poppins Light" charset="0"/>
              </a:defRPr>
            </a:lvl1pPr>
          </a:lstStyle>
          <a:p>
            <a:endParaRPr lang="en-US"/>
          </a:p>
        </p:txBody>
      </p:sp>
      <p:sp>
        <p:nvSpPr>
          <p:cNvPr id="4" name="Picture Placeholder 13"/>
          <p:cNvSpPr>
            <a:spLocks noGrp="1"/>
          </p:cNvSpPr>
          <p:nvPr>
            <p:ph type="pic" sz="quarter" idx="15"/>
          </p:nvPr>
        </p:nvSpPr>
        <p:spPr>
          <a:xfrm>
            <a:off x="15659491" y="3469612"/>
            <a:ext cx="5945358" cy="6167509"/>
          </a:xfrm>
          <a:effectLst/>
        </p:spPr>
        <p:txBody>
          <a:bodyPr>
            <a:normAutofit/>
          </a:bodyPr>
          <a:lstStyle>
            <a:lvl1pPr marL="0" indent="0">
              <a:buNone/>
              <a:defRPr sz="2600" b="0" i="0">
                <a:ln>
                  <a:noFill/>
                </a:ln>
                <a:solidFill>
                  <a:schemeClr val="bg1">
                    <a:lumMod val="85000"/>
                  </a:schemeClr>
                </a:solidFill>
                <a:latin typeface="Poppins Light" charset="0"/>
                <a:ea typeface="Poppins Light" charset="0"/>
                <a:cs typeface="Poppins Light" charset="0"/>
              </a:defRPr>
            </a:lvl1pPr>
          </a:lstStyle>
          <a:p>
            <a:endParaRPr lang="en-US"/>
          </a:p>
        </p:txBody>
      </p:sp>
      <p:sp>
        <p:nvSpPr>
          <p:cNvPr id="5" name="Picture Placeholder 13"/>
          <p:cNvSpPr>
            <a:spLocks noGrp="1"/>
          </p:cNvSpPr>
          <p:nvPr>
            <p:ph type="pic" sz="quarter" idx="16"/>
          </p:nvPr>
        </p:nvSpPr>
        <p:spPr>
          <a:xfrm>
            <a:off x="9190111" y="3469612"/>
            <a:ext cx="5945358" cy="6167509"/>
          </a:xfrm>
          <a:effectLst/>
        </p:spPr>
        <p:txBody>
          <a:bodyPr>
            <a:normAutofit/>
          </a:bodyPr>
          <a:lstStyle>
            <a:lvl1pPr marL="0" indent="0">
              <a:buNone/>
              <a:defRPr sz="2600" b="0" i="0">
                <a:ln>
                  <a:noFill/>
                </a:ln>
                <a:solidFill>
                  <a:schemeClr val="bg1">
                    <a:lumMod val="85000"/>
                  </a:schemeClr>
                </a:solidFill>
                <a:latin typeface="Poppins Light" charset="0"/>
                <a:ea typeface="Poppins Light" charset="0"/>
                <a:cs typeface="Poppins Light" charset="0"/>
              </a:defRPr>
            </a:lvl1pPr>
          </a:lstStyle>
          <a:p>
            <a:endParaRPr lang="en-US"/>
          </a:p>
        </p:txBody>
      </p:sp>
      <p:sp>
        <p:nvSpPr>
          <p:cNvPr id="6" name="Title Placeholder 1">
            <a:extLst>
              <a:ext uri="{FF2B5EF4-FFF2-40B4-BE49-F238E27FC236}">
                <a16:creationId xmlns:a16="http://schemas.microsoft.com/office/drawing/2014/main" id="{C115CB6B-536A-4E72-ACD0-C85C666ABB77}"/>
              </a:ext>
            </a:extLst>
          </p:cNvPr>
          <p:cNvSpPr>
            <a:spLocks noGrp="1"/>
          </p:cNvSpPr>
          <p:nvPr>
            <p:ph type="title"/>
          </p:nvPr>
        </p:nvSpPr>
        <p:spPr>
          <a:xfrm>
            <a:off x="1675964" y="730259"/>
            <a:ext cx="21025723" cy="1791268"/>
          </a:xfrm>
          <a:prstGeom prst="rect">
            <a:avLst/>
          </a:prstGeom>
        </p:spPr>
        <p:txBody>
          <a:bodyPr vert="horz" lIns="182843" tIns="91422" rIns="182843" bIns="91422" rtlCol="0" anchor="ctr">
            <a:normAutofit/>
          </a:bodyPr>
          <a:lstStyle/>
          <a:p>
            <a:r>
              <a:rPr lang="en-US"/>
              <a:t>Click to edit Master title style</a:t>
            </a:r>
          </a:p>
        </p:txBody>
      </p:sp>
    </p:spTree>
    <p:extLst>
      <p:ext uri="{BB962C8B-B14F-4D97-AF65-F5344CB8AC3E}">
        <p14:creationId xmlns:p14="http://schemas.microsoft.com/office/powerpoint/2010/main" val="401075097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magine superiore">
    <p:spTree>
      <p:nvGrpSpPr>
        <p:cNvPr id="1" name=""/>
        <p:cNvGrpSpPr/>
        <p:nvPr/>
      </p:nvGrpSpPr>
      <p:grpSpPr>
        <a:xfrm>
          <a:off x="0" y="0"/>
          <a:ext cx="0" cy="0"/>
          <a:chOff x="0" y="0"/>
          <a:chExt cx="0" cy="0"/>
        </a:xfrm>
      </p:grpSpPr>
      <p:sp>
        <p:nvSpPr>
          <p:cNvPr id="20" name="Picture Placeholder 13"/>
          <p:cNvSpPr>
            <a:spLocks noGrp="1"/>
          </p:cNvSpPr>
          <p:nvPr>
            <p:ph type="pic" sz="quarter" idx="13"/>
          </p:nvPr>
        </p:nvSpPr>
        <p:spPr>
          <a:xfrm>
            <a:off x="0" y="0"/>
            <a:ext cx="24387468" cy="6560820"/>
          </a:xfr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a:p>
        </p:txBody>
      </p:sp>
      <p:sp>
        <p:nvSpPr>
          <p:cNvPr id="4" name="Segnaposto testo 3">
            <a:extLst>
              <a:ext uri="{FF2B5EF4-FFF2-40B4-BE49-F238E27FC236}">
                <a16:creationId xmlns:a16="http://schemas.microsoft.com/office/drawing/2014/main" id="{21C981BF-472F-431C-BA95-5FE7C021AC49}"/>
              </a:ext>
            </a:extLst>
          </p:cNvPr>
          <p:cNvSpPr>
            <a:spLocks noGrp="1"/>
          </p:cNvSpPr>
          <p:nvPr>
            <p:ph type="body" sz="quarter" idx="14"/>
          </p:nvPr>
        </p:nvSpPr>
        <p:spPr>
          <a:xfrm>
            <a:off x="1763713" y="7151688"/>
            <a:ext cx="20997862" cy="4244975"/>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78986686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ascia centrale sfumata">
    <p:spTree>
      <p:nvGrpSpPr>
        <p:cNvPr id="1" name=""/>
        <p:cNvGrpSpPr/>
        <p:nvPr/>
      </p:nvGrpSpPr>
      <p:grpSpPr>
        <a:xfrm>
          <a:off x="0" y="0"/>
          <a:ext cx="0" cy="0"/>
          <a:chOff x="0" y="0"/>
          <a:chExt cx="0" cy="0"/>
        </a:xfrm>
      </p:grpSpPr>
      <p:sp>
        <p:nvSpPr>
          <p:cNvPr id="3" name="Rectangle 73">
            <a:extLst>
              <a:ext uri="{FF2B5EF4-FFF2-40B4-BE49-F238E27FC236}">
                <a16:creationId xmlns:a16="http://schemas.microsoft.com/office/drawing/2014/main" id="{7BE768AF-6DC5-4560-85E0-8D48823ACFCC}"/>
              </a:ext>
            </a:extLst>
          </p:cNvPr>
          <p:cNvSpPr/>
          <p:nvPr userDrawn="1"/>
        </p:nvSpPr>
        <p:spPr>
          <a:xfrm>
            <a:off x="35518" y="2808513"/>
            <a:ext cx="24377650" cy="7511143"/>
          </a:xfrm>
          <a:prstGeom prst="rect">
            <a:avLst/>
          </a:prstGeom>
          <a:gradFill>
            <a:gsLst>
              <a:gs pos="0">
                <a:srgbClr val="0A3C57"/>
              </a:gs>
              <a:gs pos="100000">
                <a:srgbClr val="00704F"/>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egnaposto testo 6">
            <a:extLst>
              <a:ext uri="{FF2B5EF4-FFF2-40B4-BE49-F238E27FC236}">
                <a16:creationId xmlns:a16="http://schemas.microsoft.com/office/drawing/2014/main" id="{DA1DB35D-01AB-4BCB-BA00-14803D0CDF98}"/>
              </a:ext>
            </a:extLst>
          </p:cNvPr>
          <p:cNvSpPr>
            <a:spLocks noGrp="1"/>
          </p:cNvSpPr>
          <p:nvPr>
            <p:ph type="body" sz="quarter" idx="10" hasCustomPrompt="1"/>
          </p:nvPr>
        </p:nvSpPr>
        <p:spPr>
          <a:xfrm>
            <a:off x="1731996" y="6629225"/>
            <a:ext cx="3384550" cy="649288"/>
          </a:xfrm>
        </p:spPr>
        <p:txBody>
          <a:bodyPr>
            <a:noAutofit/>
          </a:bodyPr>
          <a:lstStyle>
            <a:lvl1pPr marL="0" indent="0" algn="ctr">
              <a:buNone/>
              <a:defRPr sz="2800" b="1">
                <a:solidFill>
                  <a:schemeClr val="bg1"/>
                </a:solidFill>
                <a:latin typeface="Poppins SemiBold"/>
              </a:defRPr>
            </a:lvl1pPr>
          </a:lstStyle>
          <a:p>
            <a:pPr lvl="0"/>
            <a:r>
              <a:rPr lang="it-IT"/>
              <a:t>OBIETTIVO 1</a:t>
            </a:r>
          </a:p>
        </p:txBody>
      </p:sp>
      <p:sp>
        <p:nvSpPr>
          <p:cNvPr id="9" name="Segnaposto testo 8">
            <a:extLst>
              <a:ext uri="{FF2B5EF4-FFF2-40B4-BE49-F238E27FC236}">
                <a16:creationId xmlns:a16="http://schemas.microsoft.com/office/drawing/2014/main" id="{C18CDF4D-55B2-4876-81DD-010504456C2F}"/>
              </a:ext>
            </a:extLst>
          </p:cNvPr>
          <p:cNvSpPr>
            <a:spLocks noGrp="1"/>
          </p:cNvSpPr>
          <p:nvPr>
            <p:ph type="body" sz="quarter" idx="11" hasCustomPrompt="1"/>
          </p:nvPr>
        </p:nvSpPr>
        <p:spPr>
          <a:xfrm>
            <a:off x="1731996" y="7278513"/>
            <a:ext cx="3384550" cy="2049462"/>
          </a:xfrm>
        </p:spPr>
        <p:txBody>
          <a:bodyPr>
            <a:normAutofit/>
          </a:bodyPr>
          <a:lstStyle>
            <a:lvl1pPr marL="0" indent="0">
              <a:buNone/>
              <a:defRPr sz="2400">
                <a:solidFill>
                  <a:schemeClr val="bg1"/>
                </a:solidFill>
              </a:defRPr>
            </a:lvl1pPr>
          </a:lstStyle>
          <a:p>
            <a:pPr lvl="0"/>
            <a:r>
              <a:rPr lang="it-IT"/>
              <a:t>Testo di esempio</a:t>
            </a:r>
          </a:p>
        </p:txBody>
      </p:sp>
      <p:sp>
        <p:nvSpPr>
          <p:cNvPr id="13" name="Picture Placeholder 3">
            <a:extLst>
              <a:ext uri="{FF2B5EF4-FFF2-40B4-BE49-F238E27FC236}">
                <a16:creationId xmlns:a16="http://schemas.microsoft.com/office/drawing/2014/main" id="{7DA096DA-8B29-41C3-9BB5-A17D789396C8}"/>
              </a:ext>
            </a:extLst>
          </p:cNvPr>
          <p:cNvSpPr>
            <a:spLocks noGrp="1"/>
          </p:cNvSpPr>
          <p:nvPr>
            <p:ph type="pic" sz="quarter" idx="12"/>
          </p:nvPr>
        </p:nvSpPr>
        <p:spPr>
          <a:xfrm>
            <a:off x="2266823" y="4211148"/>
            <a:ext cx="2314895" cy="2311410"/>
          </a:xfrm>
          <a:prstGeom prst="ellipse">
            <a:avLst/>
          </a:prstGeom>
        </p:spPr>
        <p:txBody>
          <a:bodyPr>
            <a:normAutofit/>
          </a:bodyPr>
          <a:lstStyle>
            <a:lvl1pPr>
              <a:defRPr sz="2000" b="0" i="0">
                <a:latin typeface="Poppins Light" charset="0"/>
                <a:ea typeface="Poppins Light" charset="0"/>
                <a:cs typeface="Poppins Light" charset="0"/>
              </a:defRPr>
            </a:lvl1pPr>
          </a:lstStyle>
          <a:p>
            <a:endParaRPr lang="en-US"/>
          </a:p>
        </p:txBody>
      </p:sp>
      <p:sp>
        <p:nvSpPr>
          <p:cNvPr id="14" name="Segnaposto testo 6">
            <a:extLst>
              <a:ext uri="{FF2B5EF4-FFF2-40B4-BE49-F238E27FC236}">
                <a16:creationId xmlns:a16="http://schemas.microsoft.com/office/drawing/2014/main" id="{5D3F9321-1174-4834-81DB-2A44AB17A08C}"/>
              </a:ext>
            </a:extLst>
          </p:cNvPr>
          <p:cNvSpPr>
            <a:spLocks noGrp="1"/>
          </p:cNvSpPr>
          <p:nvPr>
            <p:ph type="body" sz="quarter" idx="13" hasCustomPrompt="1"/>
          </p:nvPr>
        </p:nvSpPr>
        <p:spPr>
          <a:xfrm>
            <a:off x="6125656" y="6629225"/>
            <a:ext cx="3384550" cy="649288"/>
          </a:xfrm>
        </p:spPr>
        <p:txBody>
          <a:bodyPr>
            <a:noAutofit/>
          </a:bodyPr>
          <a:lstStyle>
            <a:lvl1pPr marL="0" indent="0" algn="ctr">
              <a:buNone/>
              <a:defRPr sz="2800" b="1">
                <a:solidFill>
                  <a:schemeClr val="bg1"/>
                </a:solidFill>
                <a:latin typeface="Poppins SemiBold"/>
              </a:defRPr>
            </a:lvl1pPr>
          </a:lstStyle>
          <a:p>
            <a:pPr lvl="0"/>
            <a:r>
              <a:rPr lang="it-IT"/>
              <a:t>OBIETTIVO 1</a:t>
            </a:r>
          </a:p>
        </p:txBody>
      </p:sp>
      <p:sp>
        <p:nvSpPr>
          <p:cNvPr id="15" name="Segnaposto testo 8">
            <a:extLst>
              <a:ext uri="{FF2B5EF4-FFF2-40B4-BE49-F238E27FC236}">
                <a16:creationId xmlns:a16="http://schemas.microsoft.com/office/drawing/2014/main" id="{D20CDEC6-988F-4CE9-A01F-5618A31C6B9B}"/>
              </a:ext>
            </a:extLst>
          </p:cNvPr>
          <p:cNvSpPr>
            <a:spLocks noGrp="1"/>
          </p:cNvSpPr>
          <p:nvPr>
            <p:ph type="body" sz="quarter" idx="14" hasCustomPrompt="1"/>
          </p:nvPr>
        </p:nvSpPr>
        <p:spPr>
          <a:xfrm>
            <a:off x="6125656" y="7278513"/>
            <a:ext cx="3384550" cy="2049462"/>
          </a:xfrm>
        </p:spPr>
        <p:txBody>
          <a:bodyPr>
            <a:normAutofit/>
          </a:bodyPr>
          <a:lstStyle>
            <a:lvl1pPr marL="0" indent="0">
              <a:buNone/>
              <a:defRPr sz="2400">
                <a:solidFill>
                  <a:schemeClr val="bg1"/>
                </a:solidFill>
              </a:defRPr>
            </a:lvl1pPr>
          </a:lstStyle>
          <a:p>
            <a:pPr lvl="0"/>
            <a:r>
              <a:rPr lang="it-IT"/>
              <a:t>Testo di esempio</a:t>
            </a:r>
          </a:p>
        </p:txBody>
      </p:sp>
      <p:sp>
        <p:nvSpPr>
          <p:cNvPr id="16" name="Picture Placeholder 3">
            <a:extLst>
              <a:ext uri="{FF2B5EF4-FFF2-40B4-BE49-F238E27FC236}">
                <a16:creationId xmlns:a16="http://schemas.microsoft.com/office/drawing/2014/main" id="{E4EEFDA2-32DE-4775-8F29-97806D953023}"/>
              </a:ext>
            </a:extLst>
          </p:cNvPr>
          <p:cNvSpPr>
            <a:spLocks noGrp="1"/>
          </p:cNvSpPr>
          <p:nvPr>
            <p:ph type="pic" sz="quarter" idx="15"/>
          </p:nvPr>
        </p:nvSpPr>
        <p:spPr>
          <a:xfrm>
            <a:off x="6660483" y="4211148"/>
            <a:ext cx="2314895" cy="2311410"/>
          </a:xfrm>
          <a:prstGeom prst="ellipse">
            <a:avLst/>
          </a:prstGeom>
        </p:spPr>
        <p:txBody>
          <a:bodyPr>
            <a:normAutofit/>
          </a:bodyPr>
          <a:lstStyle>
            <a:lvl1pPr>
              <a:defRPr sz="2000" b="0" i="0">
                <a:latin typeface="Poppins Light" charset="0"/>
                <a:ea typeface="Poppins Light" charset="0"/>
                <a:cs typeface="Poppins Light" charset="0"/>
              </a:defRPr>
            </a:lvl1pPr>
          </a:lstStyle>
          <a:p>
            <a:endParaRPr lang="en-US"/>
          </a:p>
        </p:txBody>
      </p:sp>
      <p:sp>
        <p:nvSpPr>
          <p:cNvPr id="17" name="Segnaposto testo 6">
            <a:extLst>
              <a:ext uri="{FF2B5EF4-FFF2-40B4-BE49-F238E27FC236}">
                <a16:creationId xmlns:a16="http://schemas.microsoft.com/office/drawing/2014/main" id="{35BFA113-6905-4AD0-AEC6-0E4E04E8094F}"/>
              </a:ext>
            </a:extLst>
          </p:cNvPr>
          <p:cNvSpPr>
            <a:spLocks noGrp="1"/>
          </p:cNvSpPr>
          <p:nvPr>
            <p:ph type="body" sz="quarter" idx="16" hasCustomPrompt="1"/>
          </p:nvPr>
        </p:nvSpPr>
        <p:spPr>
          <a:xfrm>
            <a:off x="10519316" y="6629225"/>
            <a:ext cx="3384550" cy="649288"/>
          </a:xfrm>
        </p:spPr>
        <p:txBody>
          <a:bodyPr>
            <a:noAutofit/>
          </a:bodyPr>
          <a:lstStyle>
            <a:lvl1pPr marL="0" indent="0" algn="ctr">
              <a:buNone/>
              <a:defRPr sz="2800" b="1">
                <a:solidFill>
                  <a:schemeClr val="bg1"/>
                </a:solidFill>
                <a:latin typeface="Poppins SemiBold"/>
              </a:defRPr>
            </a:lvl1pPr>
          </a:lstStyle>
          <a:p>
            <a:pPr lvl="0"/>
            <a:r>
              <a:rPr lang="it-IT"/>
              <a:t>OBIETTIVO 1</a:t>
            </a:r>
          </a:p>
        </p:txBody>
      </p:sp>
      <p:sp>
        <p:nvSpPr>
          <p:cNvPr id="18" name="Segnaposto testo 8">
            <a:extLst>
              <a:ext uri="{FF2B5EF4-FFF2-40B4-BE49-F238E27FC236}">
                <a16:creationId xmlns:a16="http://schemas.microsoft.com/office/drawing/2014/main" id="{DDA0CB93-0441-49A2-B937-CA36DBC0D05D}"/>
              </a:ext>
            </a:extLst>
          </p:cNvPr>
          <p:cNvSpPr>
            <a:spLocks noGrp="1"/>
          </p:cNvSpPr>
          <p:nvPr>
            <p:ph type="body" sz="quarter" idx="17" hasCustomPrompt="1"/>
          </p:nvPr>
        </p:nvSpPr>
        <p:spPr>
          <a:xfrm>
            <a:off x="10519316" y="7278513"/>
            <a:ext cx="3384550" cy="2049462"/>
          </a:xfrm>
        </p:spPr>
        <p:txBody>
          <a:bodyPr>
            <a:normAutofit/>
          </a:bodyPr>
          <a:lstStyle>
            <a:lvl1pPr marL="0" indent="0">
              <a:buNone/>
              <a:defRPr sz="2400">
                <a:solidFill>
                  <a:schemeClr val="bg1"/>
                </a:solidFill>
              </a:defRPr>
            </a:lvl1pPr>
          </a:lstStyle>
          <a:p>
            <a:pPr lvl="0"/>
            <a:r>
              <a:rPr lang="it-IT"/>
              <a:t>Testo di esempio</a:t>
            </a:r>
          </a:p>
        </p:txBody>
      </p:sp>
      <p:sp>
        <p:nvSpPr>
          <p:cNvPr id="19" name="Picture Placeholder 3">
            <a:extLst>
              <a:ext uri="{FF2B5EF4-FFF2-40B4-BE49-F238E27FC236}">
                <a16:creationId xmlns:a16="http://schemas.microsoft.com/office/drawing/2014/main" id="{61409246-850B-4D98-9FF9-2C71F343C2A7}"/>
              </a:ext>
            </a:extLst>
          </p:cNvPr>
          <p:cNvSpPr>
            <a:spLocks noGrp="1"/>
          </p:cNvSpPr>
          <p:nvPr>
            <p:ph type="pic" sz="quarter" idx="18"/>
          </p:nvPr>
        </p:nvSpPr>
        <p:spPr>
          <a:xfrm>
            <a:off x="11054143" y="4211148"/>
            <a:ext cx="2314895" cy="2311410"/>
          </a:xfrm>
          <a:prstGeom prst="ellipse">
            <a:avLst/>
          </a:prstGeom>
        </p:spPr>
        <p:txBody>
          <a:bodyPr>
            <a:normAutofit/>
          </a:bodyPr>
          <a:lstStyle>
            <a:lvl1pPr>
              <a:defRPr sz="2000" b="0" i="0">
                <a:latin typeface="Poppins Light" charset="0"/>
                <a:ea typeface="Poppins Light" charset="0"/>
                <a:cs typeface="Poppins Light" charset="0"/>
              </a:defRPr>
            </a:lvl1pPr>
          </a:lstStyle>
          <a:p>
            <a:endParaRPr lang="en-US"/>
          </a:p>
        </p:txBody>
      </p:sp>
      <p:sp>
        <p:nvSpPr>
          <p:cNvPr id="21" name="Segnaposto testo 6">
            <a:extLst>
              <a:ext uri="{FF2B5EF4-FFF2-40B4-BE49-F238E27FC236}">
                <a16:creationId xmlns:a16="http://schemas.microsoft.com/office/drawing/2014/main" id="{9334270F-524D-483C-8A11-C0D90EE1CE4D}"/>
              </a:ext>
            </a:extLst>
          </p:cNvPr>
          <p:cNvSpPr>
            <a:spLocks noGrp="1"/>
          </p:cNvSpPr>
          <p:nvPr>
            <p:ph type="body" sz="quarter" idx="19" hasCustomPrompt="1"/>
          </p:nvPr>
        </p:nvSpPr>
        <p:spPr>
          <a:xfrm>
            <a:off x="14912976" y="6629225"/>
            <a:ext cx="3384550" cy="649288"/>
          </a:xfrm>
        </p:spPr>
        <p:txBody>
          <a:bodyPr>
            <a:noAutofit/>
          </a:bodyPr>
          <a:lstStyle>
            <a:lvl1pPr marL="0" indent="0" algn="ctr">
              <a:buNone/>
              <a:defRPr sz="2800" b="1">
                <a:solidFill>
                  <a:schemeClr val="bg1"/>
                </a:solidFill>
                <a:latin typeface="Poppins SemiBold"/>
              </a:defRPr>
            </a:lvl1pPr>
          </a:lstStyle>
          <a:p>
            <a:pPr lvl="0"/>
            <a:r>
              <a:rPr lang="it-IT"/>
              <a:t>OBIETTIVO 1</a:t>
            </a:r>
          </a:p>
        </p:txBody>
      </p:sp>
      <p:sp>
        <p:nvSpPr>
          <p:cNvPr id="22" name="Segnaposto testo 8">
            <a:extLst>
              <a:ext uri="{FF2B5EF4-FFF2-40B4-BE49-F238E27FC236}">
                <a16:creationId xmlns:a16="http://schemas.microsoft.com/office/drawing/2014/main" id="{846F430A-D3D0-4198-A3DB-B151D8BBF92E}"/>
              </a:ext>
            </a:extLst>
          </p:cNvPr>
          <p:cNvSpPr>
            <a:spLocks noGrp="1"/>
          </p:cNvSpPr>
          <p:nvPr>
            <p:ph type="body" sz="quarter" idx="20" hasCustomPrompt="1"/>
          </p:nvPr>
        </p:nvSpPr>
        <p:spPr>
          <a:xfrm>
            <a:off x="14912976" y="7278513"/>
            <a:ext cx="3384550" cy="2049462"/>
          </a:xfrm>
        </p:spPr>
        <p:txBody>
          <a:bodyPr>
            <a:normAutofit/>
          </a:bodyPr>
          <a:lstStyle>
            <a:lvl1pPr marL="0" indent="0">
              <a:buNone/>
              <a:defRPr sz="2400">
                <a:solidFill>
                  <a:schemeClr val="bg1"/>
                </a:solidFill>
              </a:defRPr>
            </a:lvl1pPr>
          </a:lstStyle>
          <a:p>
            <a:pPr lvl="0"/>
            <a:r>
              <a:rPr lang="it-IT"/>
              <a:t>Testo di esempio</a:t>
            </a:r>
          </a:p>
        </p:txBody>
      </p:sp>
      <p:sp>
        <p:nvSpPr>
          <p:cNvPr id="23" name="Picture Placeholder 3">
            <a:extLst>
              <a:ext uri="{FF2B5EF4-FFF2-40B4-BE49-F238E27FC236}">
                <a16:creationId xmlns:a16="http://schemas.microsoft.com/office/drawing/2014/main" id="{9DE462F6-A796-4CF1-8BB7-D99CE56D8513}"/>
              </a:ext>
            </a:extLst>
          </p:cNvPr>
          <p:cNvSpPr>
            <a:spLocks noGrp="1"/>
          </p:cNvSpPr>
          <p:nvPr>
            <p:ph type="pic" sz="quarter" idx="21"/>
          </p:nvPr>
        </p:nvSpPr>
        <p:spPr>
          <a:xfrm>
            <a:off x="15447803" y="4211148"/>
            <a:ext cx="2314895" cy="2311410"/>
          </a:xfrm>
          <a:prstGeom prst="ellipse">
            <a:avLst/>
          </a:prstGeom>
        </p:spPr>
        <p:txBody>
          <a:bodyPr>
            <a:normAutofit/>
          </a:bodyPr>
          <a:lstStyle>
            <a:lvl1pPr>
              <a:defRPr sz="2000" b="0" i="0">
                <a:latin typeface="Poppins Light" charset="0"/>
                <a:ea typeface="Poppins Light" charset="0"/>
                <a:cs typeface="Poppins Light" charset="0"/>
              </a:defRPr>
            </a:lvl1pPr>
          </a:lstStyle>
          <a:p>
            <a:endParaRPr lang="en-US"/>
          </a:p>
        </p:txBody>
      </p:sp>
      <p:sp>
        <p:nvSpPr>
          <p:cNvPr id="24" name="Segnaposto testo 6">
            <a:extLst>
              <a:ext uri="{FF2B5EF4-FFF2-40B4-BE49-F238E27FC236}">
                <a16:creationId xmlns:a16="http://schemas.microsoft.com/office/drawing/2014/main" id="{7B8041AF-5817-4229-A406-9C87681E64D6}"/>
              </a:ext>
            </a:extLst>
          </p:cNvPr>
          <p:cNvSpPr>
            <a:spLocks noGrp="1"/>
          </p:cNvSpPr>
          <p:nvPr>
            <p:ph type="body" sz="quarter" idx="22" hasCustomPrompt="1"/>
          </p:nvPr>
        </p:nvSpPr>
        <p:spPr>
          <a:xfrm>
            <a:off x="19306636" y="6626445"/>
            <a:ext cx="3384550" cy="649288"/>
          </a:xfrm>
        </p:spPr>
        <p:txBody>
          <a:bodyPr>
            <a:noAutofit/>
          </a:bodyPr>
          <a:lstStyle>
            <a:lvl1pPr marL="0" indent="0" algn="ctr">
              <a:buNone/>
              <a:defRPr sz="2800" b="1">
                <a:solidFill>
                  <a:schemeClr val="bg1"/>
                </a:solidFill>
                <a:latin typeface="Poppins SemiBold"/>
              </a:defRPr>
            </a:lvl1pPr>
          </a:lstStyle>
          <a:p>
            <a:pPr lvl="0"/>
            <a:r>
              <a:rPr lang="it-IT"/>
              <a:t>OBIETTIVO 1</a:t>
            </a:r>
          </a:p>
        </p:txBody>
      </p:sp>
      <p:sp>
        <p:nvSpPr>
          <p:cNvPr id="25" name="Segnaposto testo 8">
            <a:extLst>
              <a:ext uri="{FF2B5EF4-FFF2-40B4-BE49-F238E27FC236}">
                <a16:creationId xmlns:a16="http://schemas.microsoft.com/office/drawing/2014/main" id="{69BCCE74-7001-4D27-9EEB-DDE2E8951E16}"/>
              </a:ext>
            </a:extLst>
          </p:cNvPr>
          <p:cNvSpPr>
            <a:spLocks noGrp="1"/>
          </p:cNvSpPr>
          <p:nvPr>
            <p:ph type="body" sz="quarter" idx="23" hasCustomPrompt="1"/>
          </p:nvPr>
        </p:nvSpPr>
        <p:spPr>
          <a:xfrm>
            <a:off x="19306636" y="7275733"/>
            <a:ext cx="3384550" cy="2049462"/>
          </a:xfrm>
        </p:spPr>
        <p:txBody>
          <a:bodyPr>
            <a:normAutofit/>
          </a:bodyPr>
          <a:lstStyle>
            <a:lvl1pPr marL="0" indent="0">
              <a:buNone/>
              <a:defRPr sz="2400">
                <a:solidFill>
                  <a:schemeClr val="bg1"/>
                </a:solidFill>
              </a:defRPr>
            </a:lvl1pPr>
          </a:lstStyle>
          <a:p>
            <a:pPr lvl="0"/>
            <a:r>
              <a:rPr lang="it-IT"/>
              <a:t>Testo di esempio</a:t>
            </a:r>
          </a:p>
        </p:txBody>
      </p:sp>
      <p:sp>
        <p:nvSpPr>
          <p:cNvPr id="26" name="Picture Placeholder 3">
            <a:extLst>
              <a:ext uri="{FF2B5EF4-FFF2-40B4-BE49-F238E27FC236}">
                <a16:creationId xmlns:a16="http://schemas.microsoft.com/office/drawing/2014/main" id="{CDE24DB9-F838-44CE-A277-D26F9165C344}"/>
              </a:ext>
            </a:extLst>
          </p:cNvPr>
          <p:cNvSpPr>
            <a:spLocks noGrp="1"/>
          </p:cNvSpPr>
          <p:nvPr>
            <p:ph type="pic" sz="quarter" idx="24"/>
          </p:nvPr>
        </p:nvSpPr>
        <p:spPr>
          <a:xfrm>
            <a:off x="19841463" y="4208368"/>
            <a:ext cx="2314895" cy="2311410"/>
          </a:xfrm>
          <a:prstGeom prst="ellipse">
            <a:avLst/>
          </a:prstGeom>
        </p:spPr>
        <p:txBody>
          <a:bodyPr>
            <a:normAutofit/>
          </a:bodyPr>
          <a:lstStyle>
            <a:lvl1pPr>
              <a:defRPr sz="2000" b="0" i="0">
                <a:latin typeface="Poppins Light" charset="0"/>
                <a:ea typeface="Poppins Light" charset="0"/>
                <a:cs typeface="Poppins Light" charset="0"/>
              </a:defRPr>
            </a:lvl1pPr>
          </a:lstStyle>
          <a:p>
            <a:endParaRPr lang="en-US"/>
          </a:p>
        </p:txBody>
      </p:sp>
      <p:sp>
        <p:nvSpPr>
          <p:cNvPr id="20" name="Title Placeholder 1">
            <a:extLst>
              <a:ext uri="{FF2B5EF4-FFF2-40B4-BE49-F238E27FC236}">
                <a16:creationId xmlns:a16="http://schemas.microsoft.com/office/drawing/2014/main" id="{F8BA0BE2-F1CE-4135-B863-D3B706A66791}"/>
              </a:ext>
            </a:extLst>
          </p:cNvPr>
          <p:cNvSpPr>
            <a:spLocks noGrp="1"/>
          </p:cNvSpPr>
          <p:nvPr>
            <p:ph type="title"/>
          </p:nvPr>
        </p:nvSpPr>
        <p:spPr>
          <a:xfrm>
            <a:off x="1675964" y="730259"/>
            <a:ext cx="21025723" cy="1791268"/>
          </a:xfrm>
          <a:prstGeom prst="rect">
            <a:avLst/>
          </a:prstGeom>
        </p:spPr>
        <p:txBody>
          <a:bodyPr vert="horz" lIns="182843" tIns="91422" rIns="182843" bIns="91422" rtlCol="0" anchor="ctr">
            <a:normAutofit/>
          </a:bodyPr>
          <a:lstStyle/>
          <a:p>
            <a:r>
              <a:rPr lang="en-US"/>
              <a:t>Click to edit Master title style</a:t>
            </a:r>
          </a:p>
        </p:txBody>
      </p:sp>
    </p:spTree>
    <p:extLst>
      <p:ext uri="{BB962C8B-B14F-4D97-AF65-F5344CB8AC3E}">
        <p14:creationId xmlns:p14="http://schemas.microsoft.com/office/powerpoint/2010/main" val="354299894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E1A06-8754-4870-9E44-E39BADAD9845}"/>
              </a:ext>
            </a:extLst>
          </p:cNvPr>
          <p:cNvSpPr>
            <a:spLocks noGrp="1"/>
          </p:cNvSpPr>
          <p:nvPr>
            <p:ph type="ctrTitle"/>
          </p:nvPr>
        </p:nvSpPr>
        <p:spPr>
          <a:xfrm>
            <a:off x="3047206" y="2244726"/>
            <a:ext cx="18283238" cy="4775200"/>
          </a:xfrm>
        </p:spPr>
        <p:txBody>
          <a:bodyPr anchor="b"/>
          <a:lstStyle>
            <a:lvl1pPr algn="ctr">
              <a:defRPr sz="11997"/>
            </a:lvl1pPr>
          </a:lstStyle>
          <a:p>
            <a:r>
              <a:rPr lang="en-US"/>
              <a:t>Click to edit Master title style</a:t>
            </a:r>
          </a:p>
        </p:txBody>
      </p:sp>
      <p:sp>
        <p:nvSpPr>
          <p:cNvPr id="3" name="Subtitle 2">
            <a:extLst>
              <a:ext uri="{FF2B5EF4-FFF2-40B4-BE49-F238E27FC236}">
                <a16:creationId xmlns:a16="http://schemas.microsoft.com/office/drawing/2014/main" id="{3527F020-BBC3-49BB-91C2-5B2CBD64B3C5}"/>
              </a:ext>
            </a:extLst>
          </p:cNvPr>
          <p:cNvSpPr>
            <a:spLocks noGrp="1"/>
          </p:cNvSpPr>
          <p:nvPr>
            <p:ph type="subTitle" idx="1"/>
          </p:nvPr>
        </p:nvSpPr>
        <p:spPr>
          <a:xfrm>
            <a:off x="3047206" y="7204076"/>
            <a:ext cx="18283238" cy="3311524"/>
          </a:xfrm>
        </p:spPr>
        <p:txBody>
          <a:bodyPr/>
          <a:lstStyle>
            <a:lvl1pPr marL="0" indent="0" algn="ctr">
              <a:buNone/>
              <a:defRPr sz="4799"/>
            </a:lvl1pPr>
            <a:lvl2pPr marL="914171" indent="0" algn="ctr">
              <a:buNone/>
              <a:defRPr sz="3999"/>
            </a:lvl2pPr>
            <a:lvl3pPr marL="1828343" indent="0" algn="ctr">
              <a:buNone/>
              <a:defRPr sz="3599"/>
            </a:lvl3pPr>
            <a:lvl4pPr marL="2742514" indent="0" algn="ctr">
              <a:buNone/>
              <a:defRPr sz="3199"/>
            </a:lvl4pPr>
            <a:lvl5pPr marL="3656686" indent="0" algn="ctr">
              <a:buNone/>
              <a:defRPr sz="3199"/>
            </a:lvl5pPr>
            <a:lvl6pPr marL="4570857" indent="0" algn="ctr">
              <a:buNone/>
              <a:defRPr sz="3199"/>
            </a:lvl6pPr>
            <a:lvl7pPr marL="5485028" indent="0" algn="ctr">
              <a:buNone/>
              <a:defRPr sz="3199"/>
            </a:lvl7pPr>
            <a:lvl8pPr marL="6399200" indent="0" algn="ctr">
              <a:buNone/>
              <a:defRPr sz="3199"/>
            </a:lvl8pPr>
            <a:lvl9pPr marL="7313371" indent="0" algn="ctr">
              <a:buNone/>
              <a:defRPr sz="3199"/>
            </a:lvl9pPr>
          </a:lstStyle>
          <a:p>
            <a:r>
              <a:rPr lang="en-US"/>
              <a:t>Click to edit Master subtitle style</a:t>
            </a:r>
          </a:p>
        </p:txBody>
      </p:sp>
      <p:sp>
        <p:nvSpPr>
          <p:cNvPr id="4" name="Date Placeholder 3">
            <a:extLst>
              <a:ext uri="{FF2B5EF4-FFF2-40B4-BE49-F238E27FC236}">
                <a16:creationId xmlns:a16="http://schemas.microsoft.com/office/drawing/2014/main" id="{767C0C22-EBDA-4130-87AE-CB28BC19B077}"/>
              </a:ext>
            </a:extLst>
          </p:cNvPr>
          <p:cNvSpPr>
            <a:spLocks noGrp="1"/>
          </p:cNvSpPr>
          <p:nvPr>
            <p:ph type="dt" sz="half" idx="10"/>
          </p:nvPr>
        </p:nvSpPr>
        <p:spPr/>
        <p:txBody>
          <a:bodyPr/>
          <a:lstStyle/>
          <a:p>
            <a:fld id="{E325DF40-A1DC-44A8-AAEC-AD743A21CCD4}" type="datetime1">
              <a:rPr lang="en-US" smtClean="0"/>
              <a:t>1/26/2024</a:t>
            </a:fld>
            <a:endParaRPr lang="en-US" dirty="0"/>
          </a:p>
        </p:txBody>
      </p:sp>
      <p:sp>
        <p:nvSpPr>
          <p:cNvPr id="5" name="Footer Placeholder 4">
            <a:extLst>
              <a:ext uri="{FF2B5EF4-FFF2-40B4-BE49-F238E27FC236}">
                <a16:creationId xmlns:a16="http://schemas.microsoft.com/office/drawing/2014/main" id="{E2A419A8-07CA-4A4C-AEC2-C40D4D50AF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FA7B86-E610-42EA-B4DC-C2F447785273}"/>
              </a:ext>
            </a:extLst>
          </p:cNvPr>
          <p:cNvSpPr>
            <a:spLocks noGrp="1"/>
          </p:cNvSpPr>
          <p:nvPr>
            <p:ph type="sldNum" sz="quarter" idx="12"/>
          </p:nvPr>
        </p:nvSpPr>
        <p:spPr/>
        <p:txBody>
          <a:bodyPr/>
          <a:lstStyle/>
          <a:p>
            <a:fld id="{4854181D-6920-4594-9A5D-6CE56DC9F8B2}" type="slidenum">
              <a:rPr lang="en-US" smtClean="0"/>
              <a:t>‹N›</a:t>
            </a:fld>
            <a:endParaRPr lang="en-US"/>
          </a:p>
        </p:txBody>
      </p:sp>
      <p:sp>
        <p:nvSpPr>
          <p:cNvPr id="7" name="Freeform: Shape 6">
            <a:extLst>
              <a:ext uri="{FF2B5EF4-FFF2-40B4-BE49-F238E27FC236}">
                <a16:creationId xmlns:a16="http://schemas.microsoft.com/office/drawing/2014/main" id="{8A7BA06D-B3FF-4E91-8639-B4569AE3AA23}"/>
              </a:ext>
            </a:extLst>
          </p:cNvPr>
          <p:cNvSpPr/>
          <p:nvPr/>
        </p:nvSpPr>
        <p:spPr>
          <a:xfrm>
            <a:off x="20412073" y="3"/>
            <a:ext cx="2269541" cy="955994"/>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1828343" rtl="0" eaLnBrk="1" fontAlgn="auto" latinLnBrk="0" hangingPunct="1">
              <a:lnSpc>
                <a:spcPct val="100000"/>
              </a:lnSpc>
              <a:spcBef>
                <a:spcPts val="0"/>
              </a:spcBef>
              <a:spcAft>
                <a:spcPts val="0"/>
              </a:spcAft>
              <a:buClrTx/>
              <a:buSzTx/>
              <a:buFontTx/>
              <a:buNone/>
              <a:tabLst/>
              <a:defRPr/>
            </a:pPr>
            <a:endParaRPr kumimoji="0" lang="en-US" sz="3599"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id="{2B30C86D-5A07-48BC-9C9D-6F9A2DB1E9E1}"/>
              </a:ext>
            </a:extLst>
          </p:cNvPr>
          <p:cNvSpPr/>
          <p:nvPr/>
        </p:nvSpPr>
        <p:spPr>
          <a:xfrm rot="10800000" flipV="1">
            <a:off x="1111132" y="2129659"/>
            <a:ext cx="8164739" cy="8166866"/>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828343" rtl="0" eaLnBrk="1" fontAlgn="auto" latinLnBrk="0" hangingPunct="1">
              <a:lnSpc>
                <a:spcPct val="100000"/>
              </a:lnSpc>
              <a:spcBef>
                <a:spcPts val="0"/>
              </a:spcBef>
              <a:spcAft>
                <a:spcPts val="0"/>
              </a:spcAft>
              <a:buClrTx/>
              <a:buSzTx/>
              <a:buFontTx/>
              <a:buNone/>
              <a:tabLst/>
              <a:defRPr/>
            </a:pPr>
            <a:endParaRPr kumimoji="0" lang="en-US" sz="3599"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77842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hyperlink" Target="https://acrossgroup.it/"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pic>
        <p:nvPicPr>
          <p:cNvPr id="20" name="Immagine 19">
            <a:extLst>
              <a:ext uri="{FF2B5EF4-FFF2-40B4-BE49-F238E27FC236}">
                <a16:creationId xmlns:a16="http://schemas.microsoft.com/office/drawing/2014/main" id="{A2ADA838-FAEA-46C5-916F-F1F2CC7CE19E}"/>
              </a:ext>
            </a:extLst>
          </p:cNvPr>
          <p:cNvPicPr>
            <a:picLocks noChangeAspect="1"/>
          </p:cNvPicPr>
          <p:nvPr userDrawn="1"/>
        </p:nvPicPr>
        <p:blipFill>
          <a:blip r:embed="rId11" cstate="email">
            <a:extLst>
              <a:ext uri="{28A0092B-C50C-407E-A947-70E740481C1C}">
                <a14:useLocalDpi xmlns:a14="http://schemas.microsoft.com/office/drawing/2010/main" val="0"/>
              </a:ext>
            </a:extLst>
          </a:blip>
          <a:stretch>
            <a:fillRect/>
          </a:stretch>
        </p:blipFill>
        <p:spPr>
          <a:xfrm>
            <a:off x="1449266" y="12109784"/>
            <a:ext cx="2754980" cy="1377490"/>
          </a:xfrm>
          <a:prstGeom prst="rect">
            <a:avLst/>
          </a:prstGeom>
        </p:spPr>
      </p:pic>
      <p:sp>
        <p:nvSpPr>
          <p:cNvPr id="2" name="Title Placeholder 1"/>
          <p:cNvSpPr>
            <a:spLocks noGrp="1"/>
          </p:cNvSpPr>
          <p:nvPr>
            <p:ph type="title"/>
          </p:nvPr>
        </p:nvSpPr>
        <p:spPr>
          <a:xfrm>
            <a:off x="1675964" y="730259"/>
            <a:ext cx="21025723" cy="1791268"/>
          </a:xfrm>
          <a:prstGeom prst="rect">
            <a:avLst/>
          </a:prstGeom>
        </p:spPr>
        <p:txBody>
          <a:bodyPr vert="horz" lIns="182843" tIns="91422" rIns="182843" bIns="91422" rtlCol="0" anchor="ctr">
            <a:normAutofit/>
          </a:bodyPr>
          <a:lstStyle/>
          <a:p>
            <a:r>
              <a:rPr lang="en-US"/>
              <a:t>Click to edit Master title style</a:t>
            </a:r>
          </a:p>
        </p:txBody>
      </p:sp>
      <p:sp>
        <p:nvSpPr>
          <p:cNvPr id="3" name="Text Placeholder 2"/>
          <p:cNvSpPr>
            <a:spLocks noGrp="1"/>
          </p:cNvSpPr>
          <p:nvPr>
            <p:ph type="body" idx="1"/>
          </p:nvPr>
        </p:nvSpPr>
        <p:spPr>
          <a:xfrm>
            <a:off x="1675964" y="3007895"/>
            <a:ext cx="21025723" cy="8758989"/>
          </a:xfrm>
          <a:prstGeom prst="rect">
            <a:avLst/>
          </a:prstGeom>
        </p:spPr>
        <p:txBody>
          <a:bodyPr vert="horz" lIns="182843" tIns="91422" rIns="182843" bIns="9142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Connettore diritto 6">
            <a:extLst>
              <a:ext uri="{FF2B5EF4-FFF2-40B4-BE49-F238E27FC236}">
                <a16:creationId xmlns:a16="http://schemas.microsoft.com/office/drawing/2014/main" id="{084CD892-0146-4D87-8994-01F865E77B7A}"/>
              </a:ext>
            </a:extLst>
          </p:cNvPr>
          <p:cNvCxnSpPr>
            <a:cxnSpLocks/>
          </p:cNvCxnSpPr>
          <p:nvPr userDrawn="1"/>
        </p:nvCxnSpPr>
        <p:spPr>
          <a:xfrm flipH="1">
            <a:off x="3336758" y="12104704"/>
            <a:ext cx="19364930" cy="0"/>
          </a:xfrm>
          <a:prstGeom prst="line">
            <a:avLst/>
          </a:prstGeom>
          <a:ln w="762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8" name="Connettore diritto 7">
            <a:extLst>
              <a:ext uri="{FF2B5EF4-FFF2-40B4-BE49-F238E27FC236}">
                <a16:creationId xmlns:a16="http://schemas.microsoft.com/office/drawing/2014/main" id="{37788A39-97F2-4400-941F-F5A3721E3A77}"/>
              </a:ext>
            </a:extLst>
          </p:cNvPr>
          <p:cNvCxnSpPr>
            <a:cxnSpLocks/>
          </p:cNvCxnSpPr>
          <p:nvPr userDrawn="1"/>
        </p:nvCxnSpPr>
        <p:spPr>
          <a:xfrm flipH="1">
            <a:off x="1675964" y="12104704"/>
            <a:ext cx="2528282" cy="2540"/>
          </a:xfrm>
          <a:prstGeom prst="line">
            <a:avLst/>
          </a:prstGeom>
          <a:ln w="76200">
            <a:solidFill>
              <a:srgbClr val="00694A"/>
            </a:solidFill>
          </a:ln>
        </p:spPr>
        <p:style>
          <a:lnRef idx="1">
            <a:schemeClr val="accent1"/>
          </a:lnRef>
          <a:fillRef idx="0">
            <a:schemeClr val="accent1"/>
          </a:fillRef>
          <a:effectRef idx="0">
            <a:schemeClr val="accent1"/>
          </a:effectRef>
          <a:fontRef idx="minor">
            <a:schemeClr val="tx1"/>
          </a:fontRef>
        </p:style>
      </p:cxnSp>
      <p:sp>
        <p:nvSpPr>
          <p:cNvPr id="24" name="Rectangle 11">
            <a:extLst>
              <a:ext uri="{FF2B5EF4-FFF2-40B4-BE49-F238E27FC236}">
                <a16:creationId xmlns:a16="http://schemas.microsoft.com/office/drawing/2014/main" id="{576810BA-86CC-4EBC-B834-FF6C653ED084}"/>
              </a:ext>
            </a:extLst>
          </p:cNvPr>
          <p:cNvSpPr>
            <a:spLocks/>
          </p:cNvSpPr>
          <p:nvPr userDrawn="1"/>
        </p:nvSpPr>
        <p:spPr bwMode="auto">
          <a:xfrm>
            <a:off x="15806780" y="12953084"/>
            <a:ext cx="6894908"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vert="horz" wrap="square" lIns="0" tIns="0" rIns="0" bIns="0" anchor="ctr" anchorCtr="0">
            <a:spAutoFit/>
          </a:bodyPr>
          <a:lstStyle/>
          <a:p>
            <a:pPr algn="r" defTabSz="4572000"/>
            <a:r>
              <a:rPr lang="en-US" sz="1800" b="0" i="0" spc="300">
                <a:solidFill>
                  <a:schemeClr val="tx1"/>
                </a:solidFill>
                <a:latin typeface="Montserrat Light" charset="0"/>
                <a:ea typeface="Montserrat Light" charset="0"/>
                <a:cs typeface="Montserrat Light" charset="0"/>
                <a:sym typeface="Bebas Neue" charset="0"/>
              </a:rPr>
              <a:t>Across Family Advisors</a:t>
            </a:r>
          </a:p>
        </p:txBody>
      </p:sp>
      <p:sp>
        <p:nvSpPr>
          <p:cNvPr id="26" name="Rectangle 11">
            <a:extLst>
              <a:ext uri="{FF2B5EF4-FFF2-40B4-BE49-F238E27FC236}">
                <a16:creationId xmlns:a16="http://schemas.microsoft.com/office/drawing/2014/main" id="{790B5C4F-1793-4274-BAA3-A567A30BE78B}"/>
              </a:ext>
            </a:extLst>
          </p:cNvPr>
          <p:cNvSpPr>
            <a:spLocks/>
          </p:cNvSpPr>
          <p:nvPr userDrawn="1"/>
        </p:nvSpPr>
        <p:spPr bwMode="auto">
          <a:xfrm>
            <a:off x="8741371" y="12953083"/>
            <a:ext cx="6894908"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vert="horz" wrap="square" lIns="0" tIns="0" rIns="0" bIns="0" anchor="ctr" anchorCtr="0">
            <a:spAutoFit/>
          </a:bodyPr>
          <a:lstStyle/>
          <a:p>
            <a:pPr algn="ctr" defTabSz="4572000"/>
            <a:r>
              <a:rPr lang="en-US" sz="1800" b="0" i="0" spc="300">
                <a:solidFill>
                  <a:schemeClr val="tx1"/>
                </a:solidFill>
                <a:latin typeface="Montserrat Light" charset="0"/>
                <a:ea typeface="Montserrat Light" charset="0"/>
                <a:cs typeface="Montserrat Light" charset="0"/>
                <a:sym typeface="Bebas Neue" charset="0"/>
                <a:hlinkClick r:id="rId12"/>
              </a:rPr>
              <a:t>www.acrossgroup.it</a:t>
            </a:r>
            <a:endParaRPr lang="en-US" sz="1800" b="0" i="0" spc="300">
              <a:solidFill>
                <a:schemeClr val="tx1"/>
              </a:solidFill>
              <a:latin typeface="Montserrat Light" charset="0"/>
              <a:ea typeface="Montserrat Light" charset="0"/>
              <a:cs typeface="Montserrat Light" charset="0"/>
              <a:sym typeface="Bebas Neue" charset="0"/>
            </a:endParaRPr>
          </a:p>
        </p:txBody>
      </p:sp>
    </p:spTree>
    <p:extLst>
      <p:ext uri="{BB962C8B-B14F-4D97-AF65-F5344CB8AC3E}">
        <p14:creationId xmlns:p14="http://schemas.microsoft.com/office/powerpoint/2010/main" val="2125118640"/>
      </p:ext>
    </p:extLst>
  </p:cSld>
  <p:clrMap bg1="lt1" tx1="dk1" bg2="lt2" tx2="dk2" accent1="accent1" accent2="accent2" accent3="accent3" accent4="accent4" accent5="accent5" accent6="accent6" hlink="hlink" folHlink="folHlink"/>
  <p:sldLayoutIdLst>
    <p:sldLayoutId id="2147484008" r:id="rId1"/>
    <p:sldLayoutId id="2147484013" r:id="rId2"/>
    <p:sldLayoutId id="2147484080" r:id="rId3"/>
    <p:sldLayoutId id="2147484012" r:id="rId4"/>
    <p:sldLayoutId id="2147484081" r:id="rId5"/>
    <p:sldLayoutId id="2147484010" r:id="rId6"/>
    <p:sldLayoutId id="2147484014" r:id="rId7"/>
    <p:sldLayoutId id="2147484079" r:id="rId8"/>
    <p:sldLayoutId id="2147484082" r:id="rId9"/>
  </p:sldLayoutIdLst>
  <p:hf hdr="0" ftr="0" dt="0"/>
  <p:txStyles>
    <p:titleStyle>
      <a:lvl1pPr algn="l" defTabSz="1828434" rtl="0" eaLnBrk="1" latinLnBrk="0" hangingPunct="1">
        <a:lnSpc>
          <a:spcPct val="90000"/>
        </a:lnSpc>
        <a:spcBef>
          <a:spcPct val="0"/>
        </a:spcBef>
        <a:buNone/>
        <a:defRPr lang="en-US" sz="6000" b="0" kern="1200">
          <a:solidFill>
            <a:srgbClr val="007855"/>
          </a:solidFill>
          <a:latin typeface="Poppins SemiBold" panose="00000700000000000000" pitchFamily="2" charset="0"/>
          <a:ea typeface="Poppins SemiBold" panose="00000700000000000000" pitchFamily="2" charset="0"/>
          <a:cs typeface="Poppins SemiBold" panose="00000700000000000000" pitchFamily="2" charset="0"/>
        </a:defRPr>
      </a:lvl1pPr>
    </p:titleStyle>
    <p:bodyStyle>
      <a:lvl1pPr marL="457109" indent="-457109" algn="l" defTabSz="1828434" rtl="0" eaLnBrk="1" latinLnBrk="0" hangingPunct="1">
        <a:lnSpc>
          <a:spcPct val="90000"/>
        </a:lnSpc>
        <a:spcBef>
          <a:spcPts val="2000"/>
        </a:spcBef>
        <a:buFont typeface="Arial" panose="020B0604020202020204" pitchFamily="34" charset="0"/>
        <a:buChar char="•"/>
        <a:defRPr lang="en-US" sz="4800" kern="1200" dirty="0" smtClean="0">
          <a:solidFill>
            <a:schemeClr val="accent4">
              <a:lumMod val="50000"/>
            </a:schemeClr>
          </a:solidFill>
          <a:effectLst/>
          <a:latin typeface="Lato Light" charset="0"/>
          <a:ea typeface="Lato Light" charset="0"/>
          <a:cs typeface="Lato Light"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kern="1200" dirty="0" smtClean="0">
          <a:solidFill>
            <a:schemeClr val="accent4">
              <a:lumMod val="50000"/>
            </a:schemeClr>
          </a:solidFill>
          <a:effectLst/>
          <a:latin typeface="Lato Light" charset="0"/>
          <a:ea typeface="Lato Light" charset="0"/>
          <a:cs typeface="Lato Light"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kern="1200" dirty="0" smtClean="0">
          <a:solidFill>
            <a:schemeClr val="accent4">
              <a:lumMod val="50000"/>
            </a:schemeClr>
          </a:solidFill>
          <a:effectLst/>
          <a:latin typeface="Lato Light" charset="0"/>
          <a:ea typeface="Lato Light" charset="0"/>
          <a:cs typeface="Lato Light"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kern="1200" dirty="0" smtClean="0">
          <a:solidFill>
            <a:schemeClr val="accent4">
              <a:lumMod val="50000"/>
            </a:schemeClr>
          </a:solidFill>
          <a:effectLst/>
          <a:latin typeface="Lato Light" charset="0"/>
          <a:ea typeface="Lato Light" charset="0"/>
          <a:cs typeface="Lato Light"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kern="1200" dirty="0">
          <a:solidFill>
            <a:schemeClr val="accent4">
              <a:lumMod val="50000"/>
            </a:schemeClr>
          </a:solidFill>
          <a:effectLst/>
          <a:latin typeface="Lato Light" charset="0"/>
          <a:ea typeface="Lato Light" charset="0"/>
          <a:cs typeface="Lato Light"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8DFEC2C-1DDD-46B7-BC93-ED07B1E9811B}"/>
              </a:ext>
            </a:extLst>
          </p:cNvPr>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53BAC1D-9E85-42F8-BF30-EE716467C39E}"/>
              </a:ext>
            </a:extLst>
          </p:cNvPr>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FFD1771-5FE2-427B-A5A7-758AC2E6B90F}"/>
              </a:ext>
            </a:extLst>
          </p:cNvPr>
          <p:cNvSpPr>
            <a:spLocks noGrp="1"/>
          </p:cNvSpPr>
          <p:nvPr>
            <p:ph type="dt" sz="half" idx="2"/>
          </p:nvPr>
        </p:nvSpPr>
        <p:spPr>
          <a:xfrm>
            <a:off x="1675964" y="12712701"/>
            <a:ext cx="5484971" cy="730250"/>
          </a:xfrm>
          <a:prstGeom prst="rect">
            <a:avLst/>
          </a:prstGeom>
        </p:spPr>
        <p:txBody>
          <a:bodyPr vert="horz" lIns="91440" tIns="45720" rIns="91440" bIns="45720" rtlCol="0" anchor="ctr"/>
          <a:lstStyle>
            <a:lvl1pPr algn="l">
              <a:defRPr sz="2399">
                <a:solidFill>
                  <a:schemeClr val="tx1">
                    <a:tint val="75000"/>
                  </a:schemeClr>
                </a:solidFill>
              </a:defRPr>
            </a:lvl1pPr>
          </a:lstStyle>
          <a:p>
            <a:fld id="{095DEA93-F6D7-4C1A-8F71-576206022C3A}" type="datetimeFigureOut">
              <a:rPr lang="it-IT" smtClean="0"/>
              <a:t>26/01/2024</a:t>
            </a:fld>
            <a:endParaRPr lang="it-IT"/>
          </a:p>
        </p:txBody>
      </p:sp>
      <p:sp>
        <p:nvSpPr>
          <p:cNvPr id="5" name="Segnaposto piè di pagina 4">
            <a:extLst>
              <a:ext uri="{FF2B5EF4-FFF2-40B4-BE49-F238E27FC236}">
                <a16:creationId xmlns:a16="http://schemas.microsoft.com/office/drawing/2014/main" id="{BD72F88F-4A10-4CD3-9F15-2E5EF7376233}"/>
              </a:ext>
            </a:extLst>
          </p:cNvPr>
          <p:cNvSpPr>
            <a:spLocks noGrp="1"/>
          </p:cNvSpPr>
          <p:nvPr>
            <p:ph type="ftr" sz="quarter" idx="3"/>
          </p:nvPr>
        </p:nvSpPr>
        <p:spPr>
          <a:xfrm>
            <a:off x="8075097" y="12712701"/>
            <a:ext cx="8227457" cy="730250"/>
          </a:xfrm>
          <a:prstGeom prst="rect">
            <a:avLst/>
          </a:prstGeom>
        </p:spPr>
        <p:txBody>
          <a:bodyPr vert="horz" lIns="91440" tIns="45720" rIns="91440" bIns="45720" rtlCol="0" anchor="ctr"/>
          <a:lstStyle>
            <a:lvl1pPr algn="ctr">
              <a:defRPr sz="2399">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89F9B66F-27B3-4B93-9476-F8F4B341B031}"/>
              </a:ext>
            </a:extLst>
          </p:cNvPr>
          <p:cNvSpPr>
            <a:spLocks noGrp="1"/>
          </p:cNvSpPr>
          <p:nvPr>
            <p:ph type="sldNum" sz="quarter" idx="4"/>
          </p:nvPr>
        </p:nvSpPr>
        <p:spPr>
          <a:xfrm>
            <a:off x="17216715" y="12712701"/>
            <a:ext cx="5484971" cy="730250"/>
          </a:xfrm>
          <a:prstGeom prst="rect">
            <a:avLst/>
          </a:prstGeom>
        </p:spPr>
        <p:txBody>
          <a:bodyPr vert="horz" lIns="91440" tIns="45720" rIns="91440" bIns="45720" rtlCol="0" anchor="ctr"/>
          <a:lstStyle>
            <a:lvl1pPr algn="r">
              <a:defRPr sz="2399">
                <a:solidFill>
                  <a:schemeClr val="tx1">
                    <a:tint val="75000"/>
                  </a:schemeClr>
                </a:solidFill>
              </a:defRPr>
            </a:lvl1pPr>
          </a:lstStyle>
          <a:p>
            <a:fld id="{AE635A9C-3F7F-40A1-8F29-1E2E4E9157AC}" type="slidenum">
              <a:rPr lang="it-IT" smtClean="0"/>
              <a:t>‹N›</a:t>
            </a:fld>
            <a:endParaRPr lang="it-IT"/>
          </a:p>
        </p:txBody>
      </p:sp>
    </p:spTree>
    <p:extLst>
      <p:ext uri="{BB962C8B-B14F-4D97-AF65-F5344CB8AC3E}">
        <p14:creationId xmlns:p14="http://schemas.microsoft.com/office/powerpoint/2010/main" val="3309753908"/>
      </p:ext>
    </p:extLst>
  </p:cSld>
  <p:clrMap bg1="lt1" tx1="dk1" bg2="lt2" tx2="dk2" accent1="accent1" accent2="accent2" accent3="accent3" accent4="accent4" accent5="accent5" accent6="accent6" hlink="hlink" folHlink="folHlink"/>
  <p:sldLayoutIdLst>
    <p:sldLayoutId id="2147484084" r:id="rId1"/>
    <p:sldLayoutId id="2147484085" r:id="rId2"/>
    <p:sldLayoutId id="2147484086" r:id="rId3"/>
    <p:sldLayoutId id="2147484087" r:id="rId4"/>
    <p:sldLayoutId id="2147484088" r:id="rId5"/>
    <p:sldLayoutId id="2147484089" r:id="rId6"/>
    <p:sldLayoutId id="2147484090" r:id="rId7"/>
    <p:sldLayoutId id="2147484091" r:id="rId8"/>
    <p:sldLayoutId id="2147484092" r:id="rId9"/>
    <p:sldLayoutId id="2147484093" r:id="rId10"/>
    <p:sldLayoutId id="2147484094" r:id="rId11"/>
    <p:sldLayoutId id="2147484095" r:id="rId12"/>
    <p:sldLayoutId id="2147484096" r:id="rId13"/>
  </p:sldLayoutIdLst>
  <p:txStyles>
    <p:titleStyle>
      <a:lvl1pPr algn="l" defTabSz="1828343" rtl="0" eaLnBrk="1" latinLnBrk="0" hangingPunct="1">
        <a:lnSpc>
          <a:spcPct val="90000"/>
        </a:lnSpc>
        <a:spcBef>
          <a:spcPct val="0"/>
        </a:spcBef>
        <a:buNone/>
        <a:defRPr sz="8798" kern="1200">
          <a:solidFill>
            <a:schemeClr val="tx1"/>
          </a:solidFill>
          <a:latin typeface="+mj-lt"/>
          <a:ea typeface="+mj-ea"/>
          <a:cs typeface="+mj-cs"/>
        </a:defRPr>
      </a:lvl1pPr>
    </p:titleStyle>
    <p:bodyStyle>
      <a:lvl1pPr marL="457086" indent="-457086" algn="l" defTabSz="1828343" rtl="0" eaLnBrk="1" latinLnBrk="0" hangingPunct="1">
        <a:lnSpc>
          <a:spcPct val="90000"/>
        </a:lnSpc>
        <a:spcBef>
          <a:spcPts val="2000"/>
        </a:spcBef>
        <a:buFont typeface="Arial" panose="020B0604020202020204" pitchFamily="34" charset="0"/>
        <a:buChar char="•"/>
        <a:defRPr sz="5599" kern="1200">
          <a:solidFill>
            <a:schemeClr val="tx1"/>
          </a:solidFill>
          <a:latin typeface="+mn-lt"/>
          <a:ea typeface="+mn-ea"/>
          <a:cs typeface="+mn-cs"/>
        </a:defRPr>
      </a:lvl1pPr>
      <a:lvl2pPr marL="1371257" indent="-457086" algn="l" defTabSz="1828343" rtl="0" eaLnBrk="1" latinLnBrk="0" hangingPunct="1">
        <a:lnSpc>
          <a:spcPct val="90000"/>
        </a:lnSpc>
        <a:spcBef>
          <a:spcPts val="1000"/>
        </a:spcBef>
        <a:buFont typeface="Arial" panose="020B0604020202020204" pitchFamily="34" charset="0"/>
        <a:buChar char="•"/>
        <a:defRPr sz="4799" kern="1200">
          <a:solidFill>
            <a:schemeClr val="tx1"/>
          </a:solidFill>
          <a:latin typeface="+mn-lt"/>
          <a:ea typeface="+mn-ea"/>
          <a:cs typeface="+mn-cs"/>
        </a:defRPr>
      </a:lvl2pPr>
      <a:lvl3pPr marL="2285429" indent="-457086" algn="l" defTabSz="1828343" rtl="0" eaLnBrk="1" latinLnBrk="0" hangingPunct="1">
        <a:lnSpc>
          <a:spcPct val="90000"/>
        </a:lnSpc>
        <a:spcBef>
          <a:spcPts val="1000"/>
        </a:spcBef>
        <a:buFont typeface="Arial" panose="020B0604020202020204" pitchFamily="34" charset="0"/>
        <a:buChar char="•"/>
        <a:defRPr sz="3999" kern="1200">
          <a:solidFill>
            <a:schemeClr val="tx1"/>
          </a:solidFill>
          <a:latin typeface="+mn-lt"/>
          <a:ea typeface="+mn-ea"/>
          <a:cs typeface="+mn-cs"/>
        </a:defRPr>
      </a:lvl3pPr>
      <a:lvl4pPr marL="3199600"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4pPr>
      <a:lvl5pPr marL="4113771"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it-IT"/>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4185F96C-73B3-D0C9-9BF5-69CA034F0375}"/>
              </a:ext>
            </a:extLst>
          </p:cNvPr>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7DEF3B5-DC45-2931-AB64-D7A0BD2300DE}"/>
              </a:ext>
            </a:extLst>
          </p:cNvPr>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CBDDB1B-80FC-46B4-6ECE-AE2241F11961}"/>
              </a:ext>
            </a:extLst>
          </p:cNvPr>
          <p:cNvSpPr>
            <a:spLocks noGrp="1"/>
          </p:cNvSpPr>
          <p:nvPr>
            <p:ph type="dt" sz="half" idx="2"/>
          </p:nvPr>
        </p:nvSpPr>
        <p:spPr>
          <a:xfrm>
            <a:off x="1675964" y="12712701"/>
            <a:ext cx="5484971" cy="730250"/>
          </a:xfrm>
          <a:prstGeom prst="rect">
            <a:avLst/>
          </a:prstGeom>
        </p:spPr>
        <p:txBody>
          <a:bodyPr vert="horz" lIns="91440" tIns="45720" rIns="91440" bIns="45720" rtlCol="0" anchor="ctr"/>
          <a:lstStyle>
            <a:lvl1pPr algn="l">
              <a:defRPr sz="2399">
                <a:solidFill>
                  <a:schemeClr val="tx1">
                    <a:tint val="75000"/>
                  </a:schemeClr>
                </a:solidFill>
              </a:defRPr>
            </a:lvl1pPr>
          </a:lstStyle>
          <a:p>
            <a:fld id="{B025A28D-A9C8-4F86-B464-E580FE0195E7}" type="datetimeFigureOut">
              <a:rPr lang="it-IT" smtClean="0"/>
              <a:t>26/01/2024</a:t>
            </a:fld>
            <a:endParaRPr lang="it-IT"/>
          </a:p>
        </p:txBody>
      </p:sp>
      <p:sp>
        <p:nvSpPr>
          <p:cNvPr id="5" name="Segnaposto piè di pagina 4">
            <a:extLst>
              <a:ext uri="{FF2B5EF4-FFF2-40B4-BE49-F238E27FC236}">
                <a16:creationId xmlns:a16="http://schemas.microsoft.com/office/drawing/2014/main" id="{284C1D0D-77CC-1120-454C-952E2CD6E3C2}"/>
              </a:ext>
            </a:extLst>
          </p:cNvPr>
          <p:cNvSpPr>
            <a:spLocks noGrp="1"/>
          </p:cNvSpPr>
          <p:nvPr>
            <p:ph type="ftr" sz="quarter" idx="3"/>
          </p:nvPr>
        </p:nvSpPr>
        <p:spPr>
          <a:xfrm>
            <a:off x="8075097" y="12712701"/>
            <a:ext cx="8227457" cy="730250"/>
          </a:xfrm>
          <a:prstGeom prst="rect">
            <a:avLst/>
          </a:prstGeom>
        </p:spPr>
        <p:txBody>
          <a:bodyPr vert="horz" lIns="91440" tIns="45720" rIns="91440" bIns="45720" rtlCol="0" anchor="ctr"/>
          <a:lstStyle>
            <a:lvl1pPr algn="ctr">
              <a:defRPr sz="2399">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77DBF7D0-9EEB-3BB4-80A9-917023A7CD1A}"/>
              </a:ext>
            </a:extLst>
          </p:cNvPr>
          <p:cNvSpPr>
            <a:spLocks noGrp="1"/>
          </p:cNvSpPr>
          <p:nvPr>
            <p:ph type="sldNum" sz="quarter" idx="4"/>
          </p:nvPr>
        </p:nvSpPr>
        <p:spPr>
          <a:xfrm>
            <a:off x="17216715" y="12712701"/>
            <a:ext cx="5484971" cy="730250"/>
          </a:xfrm>
          <a:prstGeom prst="rect">
            <a:avLst/>
          </a:prstGeom>
        </p:spPr>
        <p:txBody>
          <a:bodyPr vert="horz" lIns="91440" tIns="45720" rIns="91440" bIns="45720" rtlCol="0" anchor="ctr"/>
          <a:lstStyle>
            <a:lvl1pPr algn="r">
              <a:defRPr sz="2399">
                <a:solidFill>
                  <a:schemeClr val="tx1">
                    <a:tint val="75000"/>
                  </a:schemeClr>
                </a:solidFill>
              </a:defRPr>
            </a:lvl1pPr>
          </a:lstStyle>
          <a:p>
            <a:fld id="{D946B757-283B-4820-B073-25D319BF8D9B}" type="slidenum">
              <a:rPr lang="it-IT" smtClean="0"/>
              <a:t>‹N›</a:t>
            </a:fld>
            <a:endParaRPr lang="it-IT"/>
          </a:p>
        </p:txBody>
      </p:sp>
    </p:spTree>
    <p:extLst>
      <p:ext uri="{BB962C8B-B14F-4D97-AF65-F5344CB8AC3E}">
        <p14:creationId xmlns:p14="http://schemas.microsoft.com/office/powerpoint/2010/main" val="3296947934"/>
      </p:ext>
    </p:extLst>
  </p:cSld>
  <p:clrMap bg1="lt1" tx1="dk1" bg2="lt2" tx2="dk2" accent1="accent1" accent2="accent2" accent3="accent3" accent4="accent4" accent5="accent5" accent6="accent6" hlink="hlink" folHlink="folHlink"/>
  <p:sldLayoutIdLst>
    <p:sldLayoutId id="2147484098" r:id="rId1"/>
    <p:sldLayoutId id="2147484099" r:id="rId2"/>
    <p:sldLayoutId id="2147484100" r:id="rId3"/>
    <p:sldLayoutId id="2147484101" r:id="rId4"/>
    <p:sldLayoutId id="2147484102" r:id="rId5"/>
    <p:sldLayoutId id="2147484103" r:id="rId6"/>
    <p:sldLayoutId id="2147484104" r:id="rId7"/>
    <p:sldLayoutId id="2147484105" r:id="rId8"/>
    <p:sldLayoutId id="2147484106" r:id="rId9"/>
    <p:sldLayoutId id="2147484107" r:id="rId10"/>
    <p:sldLayoutId id="2147484108" r:id="rId11"/>
    <p:sldLayoutId id="2147484109" r:id="rId12"/>
    <p:sldLayoutId id="2147484110" r:id="rId13"/>
  </p:sldLayoutIdLst>
  <p:txStyles>
    <p:titleStyle>
      <a:lvl1pPr algn="l" defTabSz="1828343" rtl="0" eaLnBrk="1" latinLnBrk="0" hangingPunct="1">
        <a:lnSpc>
          <a:spcPct val="90000"/>
        </a:lnSpc>
        <a:spcBef>
          <a:spcPct val="0"/>
        </a:spcBef>
        <a:buNone/>
        <a:defRPr sz="8798" kern="1200">
          <a:solidFill>
            <a:schemeClr val="tx1"/>
          </a:solidFill>
          <a:latin typeface="+mj-lt"/>
          <a:ea typeface="+mj-ea"/>
          <a:cs typeface="+mj-cs"/>
        </a:defRPr>
      </a:lvl1pPr>
    </p:titleStyle>
    <p:bodyStyle>
      <a:lvl1pPr marL="457086" indent="-457086" algn="l" defTabSz="1828343" rtl="0" eaLnBrk="1" latinLnBrk="0" hangingPunct="1">
        <a:lnSpc>
          <a:spcPct val="90000"/>
        </a:lnSpc>
        <a:spcBef>
          <a:spcPts val="2000"/>
        </a:spcBef>
        <a:buFont typeface="Arial" panose="020B0604020202020204" pitchFamily="34" charset="0"/>
        <a:buChar char="•"/>
        <a:defRPr sz="5599" kern="1200">
          <a:solidFill>
            <a:schemeClr val="tx1"/>
          </a:solidFill>
          <a:latin typeface="+mn-lt"/>
          <a:ea typeface="+mn-ea"/>
          <a:cs typeface="+mn-cs"/>
        </a:defRPr>
      </a:lvl1pPr>
      <a:lvl2pPr marL="1371257" indent="-457086" algn="l" defTabSz="1828343" rtl="0" eaLnBrk="1" latinLnBrk="0" hangingPunct="1">
        <a:lnSpc>
          <a:spcPct val="90000"/>
        </a:lnSpc>
        <a:spcBef>
          <a:spcPts val="1000"/>
        </a:spcBef>
        <a:buFont typeface="Arial" panose="020B0604020202020204" pitchFamily="34" charset="0"/>
        <a:buChar char="•"/>
        <a:defRPr sz="4799" kern="1200">
          <a:solidFill>
            <a:schemeClr val="tx1"/>
          </a:solidFill>
          <a:latin typeface="+mn-lt"/>
          <a:ea typeface="+mn-ea"/>
          <a:cs typeface="+mn-cs"/>
        </a:defRPr>
      </a:lvl2pPr>
      <a:lvl3pPr marL="2285429" indent="-457086" algn="l" defTabSz="1828343" rtl="0" eaLnBrk="1" latinLnBrk="0" hangingPunct="1">
        <a:lnSpc>
          <a:spcPct val="90000"/>
        </a:lnSpc>
        <a:spcBef>
          <a:spcPts val="1000"/>
        </a:spcBef>
        <a:buFont typeface="Arial" panose="020B0604020202020204" pitchFamily="34" charset="0"/>
        <a:buChar char="•"/>
        <a:defRPr sz="3999" kern="1200">
          <a:solidFill>
            <a:schemeClr val="tx1"/>
          </a:solidFill>
          <a:latin typeface="+mn-lt"/>
          <a:ea typeface="+mn-ea"/>
          <a:cs typeface="+mn-cs"/>
        </a:defRPr>
      </a:lvl3pPr>
      <a:lvl4pPr marL="3199600"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4pPr>
      <a:lvl5pPr marL="4113771"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it-IT"/>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hyperlink" Target="mailto:cotini@acrossfiduciaria.it"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a:extLst>
              <a:ext uri="{FF2B5EF4-FFF2-40B4-BE49-F238E27FC236}">
                <a16:creationId xmlns:a16="http://schemas.microsoft.com/office/drawing/2014/main" id="{A06AE568-F8D5-45B2-BD32-DC11B6B5D55C}"/>
              </a:ext>
            </a:extLst>
          </p:cNvPr>
          <p:cNvSpPr>
            <a:spLocks noGrp="1"/>
          </p:cNvSpPr>
          <p:nvPr>
            <p:ph type="title"/>
          </p:nvPr>
        </p:nvSpPr>
        <p:spPr/>
        <p:txBody>
          <a:bodyPr>
            <a:normAutofit fontScale="90000"/>
          </a:bodyPr>
          <a:lstStyle/>
          <a:p>
            <a:r>
              <a:rPr lang="it-IT" sz="8000" dirty="0"/>
              <a:t>Across Fiduciaria: ruolo della fiduciaria sulle novità normative</a:t>
            </a:r>
            <a:br>
              <a:rPr lang="it-IT" sz="8000" dirty="0"/>
            </a:br>
            <a:br>
              <a:rPr lang="it-IT" sz="8000" dirty="0"/>
            </a:br>
            <a:br>
              <a:rPr lang="it-IT" sz="8000" dirty="0"/>
            </a:br>
            <a:r>
              <a:rPr lang="it-IT" sz="8000" dirty="0"/>
              <a:t>30 Gennaio  2024</a:t>
            </a:r>
          </a:p>
        </p:txBody>
      </p:sp>
    </p:spTree>
    <p:extLst>
      <p:ext uri="{BB962C8B-B14F-4D97-AF65-F5344CB8AC3E}">
        <p14:creationId xmlns:p14="http://schemas.microsoft.com/office/powerpoint/2010/main" val="366259810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magine 8">
            <a:extLst>
              <a:ext uri="{FF2B5EF4-FFF2-40B4-BE49-F238E27FC236}">
                <a16:creationId xmlns:a16="http://schemas.microsoft.com/office/drawing/2014/main" id="{437949EE-7E25-483A-BD9C-02D75555C823}"/>
              </a:ext>
            </a:extLst>
          </p:cNvPr>
          <p:cNvPicPr>
            <a:picLocks noChangeAspect="1"/>
          </p:cNvPicPr>
          <p:nvPr/>
        </p:nvPicPr>
        <p:blipFill rotWithShape="1">
          <a:blip r:embed="rId2">
            <a:extLst>
              <a:ext uri="{28A0092B-C50C-407E-A947-70E740481C1C}">
                <a14:useLocalDpi xmlns:a14="http://schemas.microsoft.com/office/drawing/2010/main" val="0"/>
              </a:ext>
            </a:extLst>
          </a:blip>
          <a:srcRect r="-1" b="62443"/>
          <a:stretch/>
        </p:blipFill>
        <p:spPr>
          <a:xfrm>
            <a:off x="10708" y="1806"/>
            <a:ext cx="24866589" cy="13712408"/>
          </a:xfrm>
          <a:prstGeom prst="rect">
            <a:avLst/>
          </a:prstGeom>
        </p:spPr>
      </p:pic>
      <p:sp>
        <p:nvSpPr>
          <p:cNvPr id="3" name="Segnaposto numero diapositiva 2">
            <a:extLst>
              <a:ext uri="{FF2B5EF4-FFF2-40B4-BE49-F238E27FC236}">
                <a16:creationId xmlns:a16="http://schemas.microsoft.com/office/drawing/2014/main" id="{08D90A65-935A-4A6C-B791-44F7339031EF}"/>
              </a:ext>
            </a:extLst>
          </p:cNvPr>
          <p:cNvSpPr>
            <a:spLocks noGrp="1"/>
          </p:cNvSpPr>
          <p:nvPr>
            <p:ph type="sldNum" sz="quarter" idx="12"/>
          </p:nvPr>
        </p:nvSpPr>
        <p:spPr/>
        <p:txBody>
          <a:bodyPr/>
          <a:lstStyle/>
          <a:p>
            <a:fld id="{4854181D-6920-4594-9A5D-6CE56DC9F8B2}" type="slidenum">
              <a:rPr lang="en-US" smtClean="0"/>
              <a:t>2</a:t>
            </a:fld>
            <a:endParaRPr lang="en-US"/>
          </a:p>
        </p:txBody>
      </p:sp>
      <p:sp>
        <p:nvSpPr>
          <p:cNvPr id="4" name="CasellaDiTesto 3">
            <a:extLst>
              <a:ext uri="{FF2B5EF4-FFF2-40B4-BE49-F238E27FC236}">
                <a16:creationId xmlns:a16="http://schemas.microsoft.com/office/drawing/2014/main" id="{C1C2A585-5471-4660-8533-D7B642646CD2}"/>
              </a:ext>
            </a:extLst>
          </p:cNvPr>
          <p:cNvSpPr txBox="1"/>
          <p:nvPr/>
        </p:nvSpPr>
        <p:spPr>
          <a:xfrm>
            <a:off x="565626" y="3552787"/>
            <a:ext cx="22943127" cy="9694962"/>
          </a:xfrm>
          <a:prstGeom prst="rect">
            <a:avLst/>
          </a:prstGeom>
          <a:noFill/>
        </p:spPr>
        <p:txBody>
          <a:bodyPr wrap="square" rtlCol="0">
            <a:spAutoFit/>
          </a:bodyPr>
          <a:lstStyle/>
          <a:p>
            <a:pPr lvl="0" algn="ctr"/>
            <a:r>
              <a:rPr lang="it-IT" sz="4800" b="1" dirty="0">
                <a:solidFill>
                  <a:schemeClr val="accent1"/>
                </a:solidFill>
              </a:rPr>
              <a:t>Finanziaria 2024 (art. 1, co. 91) </a:t>
            </a:r>
          </a:p>
          <a:p>
            <a:pPr lvl="0" algn="just"/>
            <a:endParaRPr lang="it-IT" sz="4800" dirty="0">
              <a:solidFill>
                <a:schemeClr val="accent1"/>
              </a:solidFill>
            </a:endParaRPr>
          </a:p>
          <a:p>
            <a:pPr lvl="0" algn="just"/>
            <a:r>
              <a:rPr lang="it-IT" sz="4800" dirty="0">
                <a:solidFill>
                  <a:schemeClr val="accent1"/>
                </a:solidFill>
              </a:rPr>
              <a:t>Dal 1° gennaio 2024: </a:t>
            </a:r>
          </a:p>
          <a:p>
            <a:pPr lvl="0" algn="just"/>
            <a:r>
              <a:rPr lang="it-IT" sz="4800" dirty="0">
                <a:solidFill>
                  <a:schemeClr val="accent1"/>
                </a:solidFill>
              </a:rPr>
              <a:t>• l’aliquota ordinaria dell’IVIE passa dall’attuale 0,76% all’1,06%; </a:t>
            </a:r>
          </a:p>
          <a:p>
            <a:pPr lvl="0" algn="just"/>
            <a:r>
              <a:rPr lang="it-IT" sz="4800" dirty="0">
                <a:solidFill>
                  <a:schemeClr val="accent1"/>
                </a:solidFill>
              </a:rPr>
              <a:t>• l’aliquota dell’IVAFE dal 2 al 4 per mille annuo ma solo limitatamente ai prodotti finanziari detenuti in Stati o territori a regime fiscale privilegiato. </a:t>
            </a:r>
          </a:p>
          <a:p>
            <a:pPr lvl="0" algn="just"/>
            <a:endParaRPr lang="it-IT" sz="4800" dirty="0">
              <a:solidFill>
                <a:schemeClr val="accent1"/>
              </a:solidFill>
            </a:endParaRPr>
          </a:p>
          <a:p>
            <a:pPr lvl="0" algn="just"/>
            <a:r>
              <a:rPr lang="it-IT" sz="4800" dirty="0">
                <a:solidFill>
                  <a:schemeClr val="accent1"/>
                </a:solidFill>
              </a:rPr>
              <a:t>Mentre per l’IVIE l’aumento è generalizzato e, quindi, si applica su tutti gli immobili che rientrano nel campo di applicazione dell’imposta, per l’IVAFE la nuova aliquota maggiorata colpisce solo determinate attività finanziarie, ovvero quelle detenute in territori che si prestano maggiormente ad operazioni di elusione fiscale.</a:t>
            </a:r>
          </a:p>
          <a:p>
            <a:pPr lvl="0" algn="just"/>
            <a:endParaRPr lang="it-IT" sz="4800" dirty="0">
              <a:solidFill>
                <a:schemeClr val="accent1"/>
              </a:solidFill>
            </a:endParaRPr>
          </a:p>
          <a:p>
            <a:pPr indent="228600"/>
            <a:endParaRPr lang="it-IT" sz="4800" dirty="0">
              <a:solidFill>
                <a:schemeClr val="accent1"/>
              </a:solidFill>
            </a:endParaRPr>
          </a:p>
        </p:txBody>
      </p:sp>
    </p:spTree>
    <p:extLst>
      <p:ext uri="{BB962C8B-B14F-4D97-AF65-F5344CB8AC3E}">
        <p14:creationId xmlns:p14="http://schemas.microsoft.com/office/powerpoint/2010/main" val="3079679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magine 8">
            <a:extLst>
              <a:ext uri="{FF2B5EF4-FFF2-40B4-BE49-F238E27FC236}">
                <a16:creationId xmlns:a16="http://schemas.microsoft.com/office/drawing/2014/main" id="{437949EE-7E25-483A-BD9C-02D75555C823}"/>
              </a:ext>
            </a:extLst>
          </p:cNvPr>
          <p:cNvPicPr>
            <a:picLocks noChangeAspect="1"/>
          </p:cNvPicPr>
          <p:nvPr/>
        </p:nvPicPr>
        <p:blipFill rotWithShape="1">
          <a:blip r:embed="rId2">
            <a:extLst>
              <a:ext uri="{28A0092B-C50C-407E-A947-70E740481C1C}">
                <a14:useLocalDpi xmlns:a14="http://schemas.microsoft.com/office/drawing/2010/main" val="0"/>
              </a:ext>
            </a:extLst>
          </a:blip>
          <a:srcRect r="-1" b="62443"/>
          <a:stretch/>
        </p:blipFill>
        <p:spPr>
          <a:xfrm>
            <a:off x="10708" y="1806"/>
            <a:ext cx="24866589" cy="13712408"/>
          </a:xfrm>
          <a:prstGeom prst="rect">
            <a:avLst/>
          </a:prstGeom>
        </p:spPr>
      </p:pic>
      <p:sp>
        <p:nvSpPr>
          <p:cNvPr id="3" name="Segnaposto numero diapositiva 2">
            <a:extLst>
              <a:ext uri="{FF2B5EF4-FFF2-40B4-BE49-F238E27FC236}">
                <a16:creationId xmlns:a16="http://schemas.microsoft.com/office/drawing/2014/main" id="{08D90A65-935A-4A6C-B791-44F7339031EF}"/>
              </a:ext>
            </a:extLst>
          </p:cNvPr>
          <p:cNvSpPr>
            <a:spLocks noGrp="1"/>
          </p:cNvSpPr>
          <p:nvPr>
            <p:ph type="sldNum" sz="quarter" idx="12"/>
          </p:nvPr>
        </p:nvSpPr>
        <p:spPr/>
        <p:txBody>
          <a:bodyPr/>
          <a:lstStyle/>
          <a:p>
            <a:endParaRPr lang="en-US" dirty="0"/>
          </a:p>
        </p:txBody>
      </p:sp>
      <p:sp>
        <p:nvSpPr>
          <p:cNvPr id="4" name="CasellaDiTesto 3">
            <a:extLst>
              <a:ext uri="{FF2B5EF4-FFF2-40B4-BE49-F238E27FC236}">
                <a16:creationId xmlns:a16="http://schemas.microsoft.com/office/drawing/2014/main" id="{C1C2A585-5471-4660-8533-D7B642646CD2}"/>
              </a:ext>
            </a:extLst>
          </p:cNvPr>
          <p:cNvSpPr txBox="1"/>
          <p:nvPr/>
        </p:nvSpPr>
        <p:spPr>
          <a:xfrm>
            <a:off x="545748" y="3931477"/>
            <a:ext cx="22943127" cy="10156627"/>
          </a:xfrm>
          <a:prstGeom prst="rect">
            <a:avLst/>
          </a:prstGeom>
          <a:noFill/>
        </p:spPr>
        <p:txBody>
          <a:bodyPr wrap="square" rtlCol="0">
            <a:spAutoFit/>
          </a:bodyPr>
          <a:lstStyle/>
          <a:p>
            <a:pPr lvl="0"/>
            <a:r>
              <a:rPr lang="it-IT" sz="4000" dirty="0">
                <a:solidFill>
                  <a:schemeClr val="accent1"/>
                </a:solidFill>
              </a:rPr>
              <a:t>A seguito di procedura di regolarizzazione degli obblighi omessi sulle cripto-attività detenute fino al 31/12/2021 istituita dalla legge di Bilancio 2023 (articolo 1, commi 138 e seguenti) nel corso del 2023 Across Fiduciaria </a:t>
            </a:r>
            <a:r>
              <a:rPr lang="it-IT" sz="4000" dirty="0" err="1">
                <a:solidFill>
                  <a:schemeClr val="accent1"/>
                </a:solidFill>
              </a:rPr>
              <a:t>SpA</a:t>
            </a:r>
            <a:r>
              <a:rPr lang="it-IT" sz="4000" dirty="0">
                <a:solidFill>
                  <a:schemeClr val="accent1"/>
                </a:solidFill>
              </a:rPr>
              <a:t> ha ricevuto i primi incarchi aventi ad oggetto </a:t>
            </a:r>
            <a:r>
              <a:rPr lang="it-IT" sz="4000" b="1" dirty="0">
                <a:solidFill>
                  <a:schemeClr val="accent1"/>
                </a:solidFill>
              </a:rPr>
              <a:t>l’amministrazione di cripto-attività</a:t>
            </a:r>
            <a:r>
              <a:rPr lang="it-IT" sz="4000" dirty="0">
                <a:solidFill>
                  <a:schemeClr val="accent1"/>
                </a:solidFill>
              </a:rPr>
              <a:t>.</a:t>
            </a:r>
          </a:p>
          <a:p>
            <a:pPr lvl="0"/>
            <a:endParaRPr lang="it-IT" sz="4000" dirty="0">
              <a:solidFill>
                <a:schemeClr val="accent1"/>
              </a:solidFill>
            </a:endParaRPr>
          </a:p>
          <a:p>
            <a:pPr lvl="0"/>
            <a:r>
              <a:rPr lang="it-IT" sz="4000" dirty="0">
                <a:solidFill>
                  <a:schemeClr val="accent1"/>
                </a:solidFill>
              </a:rPr>
              <a:t>I casi prospettati hanno determinato l’apertura di due generi di mandati:</a:t>
            </a:r>
          </a:p>
          <a:p>
            <a:pPr lvl="0"/>
            <a:r>
              <a:rPr lang="it-IT" sz="4000" dirty="0">
                <a:solidFill>
                  <a:schemeClr val="accent1"/>
                </a:solidFill>
              </a:rPr>
              <a:t>. MASI (Mandato di Amministrazione Senza Intestazione) con oggetto Ledger (anche detto hardware o </a:t>
            </a:r>
            <a:r>
              <a:rPr lang="it-IT" sz="4000" dirty="0" err="1">
                <a:solidFill>
                  <a:schemeClr val="accent1"/>
                </a:solidFill>
              </a:rPr>
              <a:t>Cold</a:t>
            </a:r>
            <a:r>
              <a:rPr lang="it-IT" sz="4000" dirty="0">
                <a:solidFill>
                  <a:schemeClr val="accent1"/>
                </a:solidFill>
              </a:rPr>
              <a:t> </a:t>
            </a:r>
            <a:r>
              <a:rPr lang="it-IT" sz="4000" dirty="0" err="1">
                <a:solidFill>
                  <a:schemeClr val="accent1"/>
                </a:solidFill>
              </a:rPr>
              <a:t>Wallet</a:t>
            </a:r>
            <a:r>
              <a:rPr lang="it-IT" sz="4000" dirty="0">
                <a:solidFill>
                  <a:schemeClr val="accent1"/>
                </a:solidFill>
              </a:rPr>
              <a:t>) </a:t>
            </a:r>
          </a:p>
          <a:p>
            <a:pPr lvl="0"/>
            <a:r>
              <a:rPr lang="it-IT" sz="4000" dirty="0">
                <a:solidFill>
                  <a:schemeClr val="accent1"/>
                </a:solidFill>
              </a:rPr>
              <a:t>. Mandato con intestazione avente ad oggetto apertura di account su un Exchange e connesso conto fiduciario (aperto presso banca italiana e/o estera). Il fiduciante si impegna così a effettuare le vendite e gli acquisti per il tramite della società fiduciaria. </a:t>
            </a:r>
          </a:p>
          <a:p>
            <a:pPr lvl="0"/>
            <a:endParaRPr lang="it-IT" sz="4000" dirty="0">
              <a:solidFill>
                <a:schemeClr val="accent1"/>
              </a:solidFill>
            </a:endParaRPr>
          </a:p>
          <a:p>
            <a:pPr lvl="0"/>
            <a:r>
              <a:rPr lang="it-IT" sz="4000" dirty="0">
                <a:solidFill>
                  <a:schemeClr val="accent1"/>
                </a:solidFill>
              </a:rPr>
              <a:t>La fiduciaria ha titolo a svolgere il ruolo di sostituto d’imposta sui relativi redditi.</a:t>
            </a:r>
          </a:p>
          <a:p>
            <a:pPr lvl="0"/>
            <a:r>
              <a:rPr lang="it-IT" sz="4000" dirty="0">
                <a:solidFill>
                  <a:schemeClr val="accent1"/>
                </a:solidFill>
              </a:rPr>
              <a:t>Ricordiamo che il fiduciante persona fisica è esentato da obblighi di monitoraggio fiscale (No RW) </a:t>
            </a:r>
          </a:p>
          <a:p>
            <a:pPr lvl="0"/>
            <a:endParaRPr lang="it-IT" sz="4000" dirty="0">
              <a:solidFill>
                <a:schemeClr val="accent1"/>
              </a:solidFill>
            </a:endParaRPr>
          </a:p>
          <a:p>
            <a:pPr lvl="0"/>
            <a:r>
              <a:rPr lang="it-IT" sz="4000" dirty="0">
                <a:solidFill>
                  <a:schemeClr val="accent1"/>
                </a:solidFill>
              </a:rPr>
              <a:t>NO IVAFE	SI Bollo  </a:t>
            </a:r>
          </a:p>
          <a:p>
            <a:pPr marL="342900" lvl="0" indent="-342900">
              <a:buFont typeface="+mj-lt"/>
              <a:buAutoNum type="arabicParenR"/>
            </a:pPr>
            <a:endParaRPr lang="it-IT" sz="5400" dirty="0">
              <a:solidFill>
                <a:srgbClr val="007855"/>
              </a:solidFill>
            </a:endParaRPr>
          </a:p>
        </p:txBody>
      </p:sp>
      <p:sp>
        <p:nvSpPr>
          <p:cNvPr id="2" name="CasellaDiTesto 1">
            <a:extLst>
              <a:ext uri="{FF2B5EF4-FFF2-40B4-BE49-F238E27FC236}">
                <a16:creationId xmlns:a16="http://schemas.microsoft.com/office/drawing/2014/main" id="{DC259BBF-F256-19E4-F9EC-4F5016A74105}"/>
              </a:ext>
            </a:extLst>
          </p:cNvPr>
          <p:cNvSpPr txBox="1"/>
          <p:nvPr/>
        </p:nvSpPr>
        <p:spPr>
          <a:xfrm>
            <a:off x="4252875" y="1474556"/>
            <a:ext cx="17631685" cy="1569404"/>
          </a:xfrm>
          <a:prstGeom prst="rect">
            <a:avLst/>
          </a:prstGeom>
          <a:noFill/>
        </p:spPr>
        <p:txBody>
          <a:bodyPr wrap="square">
            <a:spAutoFit/>
          </a:bodyPr>
          <a:lstStyle/>
          <a:p>
            <a:pPr algn="ctr" defTabSz="1828343">
              <a:defRPr/>
            </a:pPr>
            <a:r>
              <a:rPr lang="en-US" sz="4799" b="1" dirty="0">
                <a:solidFill>
                  <a:srgbClr val="4472C4">
                    <a:lumMod val="50000"/>
                  </a:srgbClr>
                </a:solidFill>
                <a:latin typeface="Gill Sans MT" panose="020B0502020104020203" pitchFamily="34" charset="0"/>
              </a:rPr>
              <a:t>SERVIZI OFFERTI DALLA FIDUCIARIA PER</a:t>
            </a:r>
          </a:p>
          <a:p>
            <a:pPr algn="ctr" defTabSz="1828343">
              <a:defRPr/>
            </a:pPr>
            <a:r>
              <a:rPr lang="en-US" sz="4799" b="1" dirty="0">
                <a:solidFill>
                  <a:srgbClr val="4472C4">
                    <a:lumMod val="50000"/>
                  </a:srgbClr>
                </a:solidFill>
                <a:latin typeface="Gill Sans MT" panose="020B0502020104020203" pitchFamily="34" charset="0"/>
              </a:rPr>
              <a:t> LE CRIPTO ATTIVITA’</a:t>
            </a:r>
          </a:p>
        </p:txBody>
      </p:sp>
    </p:spTree>
    <p:extLst>
      <p:ext uri="{BB962C8B-B14F-4D97-AF65-F5344CB8AC3E}">
        <p14:creationId xmlns:p14="http://schemas.microsoft.com/office/powerpoint/2010/main" val="1994431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magine 8">
            <a:extLst>
              <a:ext uri="{FF2B5EF4-FFF2-40B4-BE49-F238E27FC236}">
                <a16:creationId xmlns:a16="http://schemas.microsoft.com/office/drawing/2014/main" id="{437949EE-7E25-483A-BD9C-02D75555C823}"/>
              </a:ext>
            </a:extLst>
          </p:cNvPr>
          <p:cNvPicPr>
            <a:picLocks noChangeAspect="1"/>
          </p:cNvPicPr>
          <p:nvPr/>
        </p:nvPicPr>
        <p:blipFill rotWithShape="1">
          <a:blip r:embed="rId2">
            <a:extLst>
              <a:ext uri="{28A0092B-C50C-407E-A947-70E740481C1C}">
                <a14:useLocalDpi xmlns:a14="http://schemas.microsoft.com/office/drawing/2010/main" val="0"/>
              </a:ext>
            </a:extLst>
          </a:blip>
          <a:srcRect r="-1" b="62443"/>
          <a:stretch/>
        </p:blipFill>
        <p:spPr>
          <a:xfrm>
            <a:off x="0" y="0"/>
            <a:ext cx="24866589" cy="13712408"/>
          </a:xfrm>
          <a:prstGeom prst="rect">
            <a:avLst/>
          </a:prstGeom>
        </p:spPr>
      </p:pic>
      <p:sp>
        <p:nvSpPr>
          <p:cNvPr id="3" name="Segnaposto numero diapositiva 2">
            <a:extLst>
              <a:ext uri="{FF2B5EF4-FFF2-40B4-BE49-F238E27FC236}">
                <a16:creationId xmlns:a16="http://schemas.microsoft.com/office/drawing/2014/main" id="{08D90A65-935A-4A6C-B791-44F7339031EF}"/>
              </a:ext>
            </a:extLst>
          </p:cNvPr>
          <p:cNvSpPr>
            <a:spLocks noGrp="1"/>
          </p:cNvSpPr>
          <p:nvPr>
            <p:ph type="sldNum" sz="quarter" idx="12"/>
          </p:nvPr>
        </p:nvSpPr>
        <p:spPr/>
        <p:txBody>
          <a:bodyPr/>
          <a:lstStyle/>
          <a:p>
            <a:endParaRPr lang="en-US" dirty="0"/>
          </a:p>
        </p:txBody>
      </p:sp>
      <p:sp>
        <p:nvSpPr>
          <p:cNvPr id="4" name="CasellaDiTesto 3">
            <a:extLst>
              <a:ext uri="{FF2B5EF4-FFF2-40B4-BE49-F238E27FC236}">
                <a16:creationId xmlns:a16="http://schemas.microsoft.com/office/drawing/2014/main" id="{C1C2A585-5471-4660-8533-D7B642646CD2}"/>
              </a:ext>
            </a:extLst>
          </p:cNvPr>
          <p:cNvSpPr txBox="1"/>
          <p:nvPr/>
        </p:nvSpPr>
        <p:spPr>
          <a:xfrm>
            <a:off x="556455" y="3636467"/>
            <a:ext cx="23354132" cy="11356955"/>
          </a:xfrm>
          <a:prstGeom prst="rect">
            <a:avLst/>
          </a:prstGeom>
          <a:noFill/>
        </p:spPr>
        <p:txBody>
          <a:bodyPr wrap="square" rtlCol="0">
            <a:spAutoFit/>
          </a:bodyPr>
          <a:lstStyle/>
          <a:p>
            <a:pPr lvl="0"/>
            <a:r>
              <a:rPr lang="it-IT" sz="4800" dirty="0">
                <a:solidFill>
                  <a:schemeClr val="accent1"/>
                </a:solidFill>
              </a:rPr>
              <a:t>E’ possibile per i proprietari di immobili all’estero dare mandato alla fiduciaria per </a:t>
            </a:r>
            <a:r>
              <a:rPr lang="it-IT" sz="4800" b="1" dirty="0">
                <a:solidFill>
                  <a:schemeClr val="accent1"/>
                </a:solidFill>
              </a:rPr>
              <a:t>amministrare senza intestazione </a:t>
            </a:r>
            <a:r>
              <a:rPr lang="it-IT" sz="4800" dirty="0">
                <a:solidFill>
                  <a:schemeClr val="accent1"/>
                </a:solidFill>
              </a:rPr>
              <a:t>tali immobili.</a:t>
            </a:r>
          </a:p>
          <a:p>
            <a:pPr lvl="0"/>
            <a:endParaRPr lang="it-IT" sz="4800" dirty="0">
              <a:solidFill>
                <a:schemeClr val="accent1"/>
              </a:solidFill>
            </a:endParaRPr>
          </a:p>
          <a:p>
            <a:pPr lvl="0"/>
            <a:r>
              <a:rPr lang="it-IT" sz="4800" dirty="0">
                <a:solidFill>
                  <a:schemeClr val="accent1"/>
                </a:solidFill>
              </a:rPr>
              <a:t>Alcune specifiche:</a:t>
            </a:r>
          </a:p>
          <a:p>
            <a:pPr lvl="0"/>
            <a:r>
              <a:rPr lang="it-IT" sz="4800" dirty="0">
                <a:solidFill>
                  <a:schemeClr val="accent1"/>
                </a:solidFill>
              </a:rPr>
              <a:t>. Il valore in base al quale viene amministrato l’immobile è il VALORE D’ACQUISTO</a:t>
            </a:r>
          </a:p>
          <a:p>
            <a:pPr lvl="0"/>
            <a:r>
              <a:rPr lang="it-IT" sz="4800" dirty="0">
                <a:solidFill>
                  <a:schemeClr val="accent1"/>
                </a:solidFill>
              </a:rPr>
              <a:t>. Il fiduciante è esentato dalla compilazione del quadro RW</a:t>
            </a:r>
          </a:p>
          <a:p>
            <a:pPr lvl="0"/>
            <a:r>
              <a:rPr lang="it-IT" sz="4800" dirty="0">
                <a:solidFill>
                  <a:schemeClr val="accent1"/>
                </a:solidFill>
              </a:rPr>
              <a:t>. La fiduciaria versa dietro ricevimento della provvista da parte del cliente l’IVIE in due momenti nel corso dell’anno: 30 giugno e 30 novembre (acconto e saldo).</a:t>
            </a:r>
          </a:p>
          <a:p>
            <a:pPr lvl="0"/>
            <a:r>
              <a:rPr lang="it-IT" sz="4800" dirty="0">
                <a:solidFill>
                  <a:schemeClr val="accent1"/>
                </a:solidFill>
              </a:rPr>
              <a:t>. Il calcolo dell’IVIE avviene moltiplicando il valore dell’immobile per lo 1,06% deducendo però </a:t>
            </a:r>
            <a:r>
              <a:rPr lang="it-IT" sz="4800" b="1" dirty="0">
                <a:solidFill>
                  <a:schemeClr val="accent1"/>
                </a:solidFill>
              </a:rPr>
              <a:t>le imposte patrimoniali relative all’immobile stesso </a:t>
            </a:r>
            <a:r>
              <a:rPr lang="it-IT" sz="4800" dirty="0">
                <a:solidFill>
                  <a:schemeClr val="accent1"/>
                </a:solidFill>
              </a:rPr>
              <a:t>già pagate dal proprietario nel paese in cui si trova l’immobile </a:t>
            </a:r>
          </a:p>
          <a:p>
            <a:pPr lvl="0"/>
            <a:r>
              <a:rPr lang="it-IT" sz="4800" dirty="0">
                <a:solidFill>
                  <a:schemeClr val="accent1"/>
                </a:solidFill>
              </a:rPr>
              <a:t>. Il proprietario in caso di rendite da affitti è obbligato all’inserimento dei redditi relativi nella sua dichiarazione dei redditi </a:t>
            </a:r>
          </a:p>
          <a:p>
            <a:pPr lvl="0"/>
            <a:endParaRPr lang="it-IT" sz="5400" dirty="0">
              <a:solidFill>
                <a:srgbClr val="007855"/>
              </a:solidFill>
            </a:endParaRPr>
          </a:p>
          <a:p>
            <a:pPr lvl="0"/>
            <a:endParaRPr lang="it-IT" sz="5400" dirty="0">
              <a:solidFill>
                <a:srgbClr val="007855"/>
              </a:solidFill>
            </a:endParaRPr>
          </a:p>
        </p:txBody>
      </p:sp>
      <p:sp>
        <p:nvSpPr>
          <p:cNvPr id="2" name="CasellaDiTesto 1">
            <a:extLst>
              <a:ext uri="{FF2B5EF4-FFF2-40B4-BE49-F238E27FC236}">
                <a16:creationId xmlns:a16="http://schemas.microsoft.com/office/drawing/2014/main" id="{DC259BBF-F256-19E4-F9EC-4F5016A74105}"/>
              </a:ext>
            </a:extLst>
          </p:cNvPr>
          <p:cNvSpPr txBox="1"/>
          <p:nvPr/>
        </p:nvSpPr>
        <p:spPr>
          <a:xfrm>
            <a:off x="4389062" y="657432"/>
            <a:ext cx="17631685" cy="1569404"/>
          </a:xfrm>
          <a:prstGeom prst="rect">
            <a:avLst/>
          </a:prstGeom>
          <a:noFill/>
        </p:spPr>
        <p:txBody>
          <a:bodyPr wrap="square">
            <a:spAutoFit/>
          </a:bodyPr>
          <a:lstStyle/>
          <a:p>
            <a:pPr algn="ctr" defTabSz="1828343">
              <a:defRPr/>
            </a:pPr>
            <a:r>
              <a:rPr lang="en-US" sz="4799" b="1" dirty="0">
                <a:solidFill>
                  <a:srgbClr val="4472C4">
                    <a:lumMod val="50000"/>
                  </a:srgbClr>
                </a:solidFill>
                <a:latin typeface="Gill Sans MT" panose="020B0502020104020203" pitchFamily="34" charset="0"/>
              </a:rPr>
              <a:t>SERVIZI OFFERTI DALLA FIDUCIARIA PER</a:t>
            </a:r>
          </a:p>
          <a:p>
            <a:pPr algn="ctr" defTabSz="1828343">
              <a:defRPr/>
            </a:pPr>
            <a:r>
              <a:rPr lang="en-US" sz="4799" b="1" dirty="0">
                <a:solidFill>
                  <a:srgbClr val="4472C4">
                    <a:lumMod val="50000"/>
                  </a:srgbClr>
                </a:solidFill>
                <a:latin typeface="Gill Sans MT" panose="020B0502020104020203" pitchFamily="34" charset="0"/>
              </a:rPr>
              <a:t> GLI IMMOBILI ALL’ESTERO</a:t>
            </a:r>
          </a:p>
        </p:txBody>
      </p:sp>
    </p:spTree>
    <p:extLst>
      <p:ext uri="{BB962C8B-B14F-4D97-AF65-F5344CB8AC3E}">
        <p14:creationId xmlns:p14="http://schemas.microsoft.com/office/powerpoint/2010/main" val="434263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magine 8">
            <a:extLst>
              <a:ext uri="{FF2B5EF4-FFF2-40B4-BE49-F238E27FC236}">
                <a16:creationId xmlns:a16="http://schemas.microsoft.com/office/drawing/2014/main" id="{437949EE-7E25-483A-BD9C-02D75555C823}"/>
              </a:ext>
            </a:extLst>
          </p:cNvPr>
          <p:cNvPicPr>
            <a:picLocks noChangeAspect="1"/>
          </p:cNvPicPr>
          <p:nvPr/>
        </p:nvPicPr>
        <p:blipFill rotWithShape="1">
          <a:blip r:embed="rId2">
            <a:extLst>
              <a:ext uri="{28A0092B-C50C-407E-A947-70E740481C1C}">
                <a14:useLocalDpi xmlns:a14="http://schemas.microsoft.com/office/drawing/2010/main" val="0"/>
              </a:ext>
            </a:extLst>
          </a:blip>
          <a:srcRect r="-1" b="62443"/>
          <a:stretch/>
        </p:blipFill>
        <p:spPr>
          <a:xfrm>
            <a:off x="0" y="-272375"/>
            <a:ext cx="24866589" cy="13712408"/>
          </a:xfrm>
          <a:prstGeom prst="rect">
            <a:avLst/>
          </a:prstGeom>
        </p:spPr>
      </p:pic>
      <p:sp>
        <p:nvSpPr>
          <p:cNvPr id="3" name="Segnaposto numero diapositiva 2">
            <a:extLst>
              <a:ext uri="{FF2B5EF4-FFF2-40B4-BE49-F238E27FC236}">
                <a16:creationId xmlns:a16="http://schemas.microsoft.com/office/drawing/2014/main" id="{08D90A65-935A-4A6C-B791-44F7339031EF}"/>
              </a:ext>
            </a:extLst>
          </p:cNvPr>
          <p:cNvSpPr>
            <a:spLocks noGrp="1"/>
          </p:cNvSpPr>
          <p:nvPr>
            <p:ph type="sldNum" sz="quarter" idx="12"/>
          </p:nvPr>
        </p:nvSpPr>
        <p:spPr/>
        <p:txBody>
          <a:bodyPr/>
          <a:lstStyle/>
          <a:p>
            <a:endParaRPr lang="en-US" dirty="0"/>
          </a:p>
        </p:txBody>
      </p:sp>
      <p:sp>
        <p:nvSpPr>
          <p:cNvPr id="4" name="CasellaDiTesto 3">
            <a:extLst>
              <a:ext uri="{FF2B5EF4-FFF2-40B4-BE49-F238E27FC236}">
                <a16:creationId xmlns:a16="http://schemas.microsoft.com/office/drawing/2014/main" id="{C1C2A585-5471-4660-8533-D7B642646CD2}"/>
              </a:ext>
            </a:extLst>
          </p:cNvPr>
          <p:cNvSpPr txBox="1"/>
          <p:nvPr/>
        </p:nvSpPr>
        <p:spPr>
          <a:xfrm>
            <a:off x="556454" y="3636467"/>
            <a:ext cx="23684873" cy="11972508"/>
          </a:xfrm>
          <a:prstGeom prst="rect">
            <a:avLst/>
          </a:prstGeom>
          <a:noFill/>
        </p:spPr>
        <p:txBody>
          <a:bodyPr wrap="square" rtlCol="0">
            <a:spAutoFit/>
          </a:bodyPr>
          <a:lstStyle/>
          <a:p>
            <a:pPr lvl="0"/>
            <a:r>
              <a:rPr lang="it-IT" sz="5400" dirty="0">
                <a:solidFill>
                  <a:schemeClr val="accent1"/>
                </a:solidFill>
              </a:rPr>
              <a:t>Alcuni </a:t>
            </a:r>
            <a:r>
              <a:rPr lang="it-IT" sz="5400" b="1" dirty="0">
                <a:solidFill>
                  <a:schemeClr val="accent1"/>
                </a:solidFill>
              </a:rPr>
              <a:t>servizi accessori </a:t>
            </a:r>
            <a:r>
              <a:rPr lang="it-IT" sz="5400" dirty="0">
                <a:solidFill>
                  <a:schemeClr val="accent1"/>
                </a:solidFill>
              </a:rPr>
              <a:t>svolti dalla fiduciaria</a:t>
            </a:r>
          </a:p>
          <a:p>
            <a:pPr lvl="0"/>
            <a:endParaRPr lang="it-IT" sz="4800" dirty="0">
              <a:solidFill>
                <a:schemeClr val="accent1"/>
              </a:solidFill>
            </a:endParaRPr>
          </a:p>
          <a:p>
            <a:r>
              <a:rPr lang="it-IT" sz="4800" dirty="0">
                <a:solidFill>
                  <a:schemeClr val="accent1"/>
                </a:solidFill>
              </a:rPr>
              <a:t>a fronte della preventiva ricezione della provvista la fiduciaria può:</a:t>
            </a:r>
          </a:p>
          <a:p>
            <a:pPr lvl="0"/>
            <a:r>
              <a:rPr lang="it-IT" sz="4800" dirty="0">
                <a:solidFill>
                  <a:schemeClr val="accent1"/>
                </a:solidFill>
              </a:rPr>
              <a:t>. Pagare le imposte all’estero o da cc italiano o da cc estero </a:t>
            </a:r>
          </a:p>
          <a:p>
            <a:pPr lvl="0"/>
            <a:r>
              <a:rPr lang="it-IT" sz="4800" dirty="0">
                <a:solidFill>
                  <a:schemeClr val="accent1"/>
                </a:solidFill>
              </a:rPr>
              <a:t>. Pagare le spese condominiali e altre spese (bollette, custode,…)</a:t>
            </a:r>
          </a:p>
          <a:p>
            <a:pPr lvl="0"/>
            <a:r>
              <a:rPr lang="it-IT" sz="4800" dirty="0">
                <a:solidFill>
                  <a:schemeClr val="accent1"/>
                </a:solidFill>
              </a:rPr>
              <a:t>. Pagare l’eventuale acquisto dell’immobile (oltre alle spese notarili e/o legali) per conto del fiduciante </a:t>
            </a:r>
          </a:p>
          <a:p>
            <a:pPr lvl="0"/>
            <a:endParaRPr lang="it-IT" sz="4800" dirty="0">
              <a:solidFill>
                <a:schemeClr val="accent1"/>
              </a:solidFill>
            </a:endParaRPr>
          </a:p>
          <a:p>
            <a:pPr lvl="0"/>
            <a:r>
              <a:rPr lang="it-IT" sz="4800" dirty="0">
                <a:solidFill>
                  <a:schemeClr val="accent1"/>
                </a:solidFill>
              </a:rPr>
              <a:t>Inoltre può anche:</a:t>
            </a:r>
          </a:p>
          <a:p>
            <a:pPr lvl="0"/>
            <a:r>
              <a:rPr lang="it-IT" sz="4800" dirty="0">
                <a:solidFill>
                  <a:schemeClr val="accent1"/>
                </a:solidFill>
              </a:rPr>
              <a:t>. Incassare i proventi dell’eventuale vendita su cc italiano o estero per conto del fiduciante</a:t>
            </a:r>
          </a:p>
          <a:p>
            <a:pPr lvl="0"/>
            <a:r>
              <a:rPr lang="it-IT" sz="4800" dirty="0">
                <a:solidFill>
                  <a:schemeClr val="accent1"/>
                </a:solidFill>
              </a:rPr>
              <a:t>. La fiduciaria può ricevere i proventi derivanti dalla locazione dell’immobile stesso in un cc italiano o estero</a:t>
            </a:r>
          </a:p>
          <a:p>
            <a:pPr lvl="0"/>
            <a:endParaRPr lang="it-IT" sz="8800" dirty="0">
              <a:solidFill>
                <a:srgbClr val="007855"/>
              </a:solidFill>
            </a:endParaRPr>
          </a:p>
          <a:p>
            <a:pPr lvl="0"/>
            <a:endParaRPr lang="it-IT" sz="5400" dirty="0">
              <a:solidFill>
                <a:srgbClr val="007855"/>
              </a:solidFill>
            </a:endParaRPr>
          </a:p>
        </p:txBody>
      </p:sp>
      <p:sp>
        <p:nvSpPr>
          <p:cNvPr id="2" name="CasellaDiTesto 1">
            <a:extLst>
              <a:ext uri="{FF2B5EF4-FFF2-40B4-BE49-F238E27FC236}">
                <a16:creationId xmlns:a16="http://schemas.microsoft.com/office/drawing/2014/main" id="{DC259BBF-F256-19E4-F9EC-4F5016A74105}"/>
              </a:ext>
            </a:extLst>
          </p:cNvPr>
          <p:cNvSpPr txBox="1"/>
          <p:nvPr/>
        </p:nvSpPr>
        <p:spPr>
          <a:xfrm>
            <a:off x="4389062" y="657432"/>
            <a:ext cx="17631685" cy="1569404"/>
          </a:xfrm>
          <a:prstGeom prst="rect">
            <a:avLst/>
          </a:prstGeom>
          <a:noFill/>
        </p:spPr>
        <p:txBody>
          <a:bodyPr wrap="square">
            <a:spAutoFit/>
          </a:bodyPr>
          <a:lstStyle/>
          <a:p>
            <a:pPr algn="ctr" defTabSz="1828343">
              <a:defRPr/>
            </a:pPr>
            <a:r>
              <a:rPr lang="en-US" sz="4799" b="1" dirty="0">
                <a:solidFill>
                  <a:srgbClr val="4472C4">
                    <a:lumMod val="50000"/>
                  </a:srgbClr>
                </a:solidFill>
                <a:latin typeface="Gill Sans MT" panose="020B0502020104020203" pitchFamily="34" charset="0"/>
              </a:rPr>
              <a:t>SERVIZI OFFERTI DALLA FIDUCIARIA PER</a:t>
            </a:r>
          </a:p>
          <a:p>
            <a:pPr algn="ctr" defTabSz="1828343">
              <a:defRPr/>
            </a:pPr>
            <a:r>
              <a:rPr lang="en-US" sz="4799" b="1" dirty="0">
                <a:solidFill>
                  <a:srgbClr val="4472C4">
                    <a:lumMod val="50000"/>
                  </a:srgbClr>
                </a:solidFill>
                <a:latin typeface="Gill Sans MT" panose="020B0502020104020203" pitchFamily="34" charset="0"/>
              </a:rPr>
              <a:t> GLI IMMOBILI ALL’ESTERO</a:t>
            </a:r>
          </a:p>
        </p:txBody>
      </p:sp>
    </p:spTree>
    <p:extLst>
      <p:ext uri="{BB962C8B-B14F-4D97-AF65-F5344CB8AC3E}">
        <p14:creationId xmlns:p14="http://schemas.microsoft.com/office/powerpoint/2010/main" val="982348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E041F685-3947-4F3C-A2B6-632F7BA92102}"/>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54546" y="12334542"/>
            <a:ext cx="2797435" cy="1398718"/>
          </a:xfrm>
          <a:prstGeom prst="rect">
            <a:avLst/>
          </a:prstGeom>
        </p:spPr>
      </p:pic>
      <p:cxnSp>
        <p:nvCxnSpPr>
          <p:cNvPr id="11" name="Connettore diritto 10">
            <a:extLst>
              <a:ext uri="{FF2B5EF4-FFF2-40B4-BE49-F238E27FC236}">
                <a16:creationId xmlns:a16="http://schemas.microsoft.com/office/drawing/2014/main" id="{0016C11A-1DC4-4FA3-807A-976C84638FDB}"/>
              </a:ext>
            </a:extLst>
          </p:cNvPr>
          <p:cNvCxnSpPr>
            <a:cxnSpLocks/>
          </p:cNvCxnSpPr>
          <p:nvPr/>
        </p:nvCxnSpPr>
        <p:spPr>
          <a:xfrm>
            <a:off x="0" y="12477452"/>
            <a:ext cx="24377650"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 name="oggetto 7" descr="Rettangolo beige">
            <a:extLst>
              <a:ext uri="{FF2B5EF4-FFF2-40B4-BE49-F238E27FC236}">
                <a16:creationId xmlns:a16="http://schemas.microsoft.com/office/drawing/2014/main" id="{C78F7F3A-04B5-405E-AEB6-9684B681C868}"/>
              </a:ext>
            </a:extLst>
          </p:cNvPr>
          <p:cNvSpPr/>
          <p:nvPr/>
        </p:nvSpPr>
        <p:spPr>
          <a:xfrm rot="16200000">
            <a:off x="17415984" y="6170879"/>
            <a:ext cx="12475662" cy="137476"/>
          </a:xfrm>
          <a:custGeom>
            <a:avLst/>
            <a:gdLst/>
            <a:ahLst/>
            <a:cxnLst/>
            <a:rect l="l" t="t" r="r" b="b"/>
            <a:pathLst>
              <a:path w="3935729">
                <a:moveTo>
                  <a:pt x="0" y="0"/>
                </a:moveTo>
                <a:lnTo>
                  <a:pt x="3935349" y="0"/>
                </a:lnTo>
              </a:path>
            </a:pathLst>
          </a:custGeom>
          <a:ln w="101600">
            <a:solidFill>
              <a:srgbClr val="00694A"/>
            </a:solidFill>
          </a:ln>
        </p:spPr>
        <p:txBody>
          <a:bodyPr wrap="square" lIns="0" tIns="0" rIns="0" bIns="0" rtlCol="0"/>
          <a:lstStyle/>
          <a:p>
            <a:pPr defTabSz="1828343"/>
            <a:endParaRPr lang="it-IT" sz="3599" dirty="0">
              <a:solidFill>
                <a:prstClr val="black"/>
              </a:solidFill>
              <a:latin typeface="Calibri" panose="020F0502020204030204"/>
            </a:endParaRPr>
          </a:p>
        </p:txBody>
      </p:sp>
      <p:sp>
        <p:nvSpPr>
          <p:cNvPr id="5" name="oggetto 7" descr="Rettangolo beige">
            <a:extLst>
              <a:ext uri="{FF2B5EF4-FFF2-40B4-BE49-F238E27FC236}">
                <a16:creationId xmlns:a16="http://schemas.microsoft.com/office/drawing/2014/main" id="{98939D39-B7DA-4BCA-A44C-C74CDB9A4AC9}"/>
              </a:ext>
            </a:extLst>
          </p:cNvPr>
          <p:cNvSpPr/>
          <p:nvPr/>
        </p:nvSpPr>
        <p:spPr>
          <a:xfrm rot="16200000" flipV="1">
            <a:off x="14295014" y="3467632"/>
            <a:ext cx="12475664" cy="5543974"/>
          </a:xfrm>
          <a:custGeom>
            <a:avLst/>
            <a:gdLst/>
            <a:ahLst/>
            <a:cxnLst/>
            <a:rect l="l" t="t" r="r" b="b"/>
            <a:pathLst>
              <a:path w="3935729">
                <a:moveTo>
                  <a:pt x="0" y="0"/>
                </a:moveTo>
                <a:lnTo>
                  <a:pt x="3935349" y="0"/>
                </a:lnTo>
              </a:path>
            </a:pathLst>
          </a:custGeom>
          <a:ln w="98425">
            <a:solidFill>
              <a:srgbClr val="D9D9D9"/>
            </a:solidFill>
          </a:ln>
        </p:spPr>
        <p:txBody>
          <a:bodyPr wrap="square" lIns="0" tIns="0" rIns="0" bIns="0" rtlCol="0"/>
          <a:lstStyle/>
          <a:p>
            <a:pPr defTabSz="1828343"/>
            <a:endParaRPr lang="it-IT" sz="3599" dirty="0">
              <a:solidFill>
                <a:prstClr val="black"/>
              </a:solidFill>
              <a:latin typeface="Calibri" panose="020F0502020204030204"/>
            </a:endParaRPr>
          </a:p>
        </p:txBody>
      </p:sp>
      <p:cxnSp>
        <p:nvCxnSpPr>
          <p:cNvPr id="8" name="Connettore diritto 7">
            <a:extLst>
              <a:ext uri="{FF2B5EF4-FFF2-40B4-BE49-F238E27FC236}">
                <a16:creationId xmlns:a16="http://schemas.microsoft.com/office/drawing/2014/main" id="{579E2FBC-E2B0-4363-A3E9-69890E408C42}"/>
              </a:ext>
            </a:extLst>
          </p:cNvPr>
          <p:cNvCxnSpPr>
            <a:cxnSpLocks/>
          </p:cNvCxnSpPr>
          <p:nvPr/>
        </p:nvCxnSpPr>
        <p:spPr>
          <a:xfrm>
            <a:off x="2499443" y="1773143"/>
            <a:ext cx="20600126"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6" name="CasellaDiTesto 15">
            <a:extLst>
              <a:ext uri="{FF2B5EF4-FFF2-40B4-BE49-F238E27FC236}">
                <a16:creationId xmlns:a16="http://schemas.microsoft.com/office/drawing/2014/main" id="{73E74067-DD44-4698-8155-80AA2B517295}"/>
              </a:ext>
            </a:extLst>
          </p:cNvPr>
          <p:cNvSpPr txBox="1"/>
          <p:nvPr/>
        </p:nvSpPr>
        <p:spPr>
          <a:xfrm>
            <a:off x="3372979" y="111582"/>
            <a:ext cx="17631685" cy="1569404"/>
          </a:xfrm>
          <a:prstGeom prst="rect">
            <a:avLst/>
          </a:prstGeom>
          <a:noFill/>
        </p:spPr>
        <p:txBody>
          <a:bodyPr wrap="square">
            <a:spAutoFit/>
          </a:bodyPr>
          <a:lstStyle/>
          <a:p>
            <a:pPr algn="ctr" defTabSz="1828343">
              <a:defRPr/>
            </a:pPr>
            <a:r>
              <a:rPr lang="en-US" sz="4799" b="1" dirty="0">
                <a:solidFill>
                  <a:srgbClr val="4472C4">
                    <a:lumMod val="50000"/>
                  </a:srgbClr>
                </a:solidFill>
                <a:latin typeface="Gill Sans MT" panose="020B0502020104020203" pitchFamily="34" charset="0"/>
              </a:rPr>
              <a:t>SERVIZI OFFERTI DALLA FIDUCIARIA AI CLIENTI DEGLI INTERMEDIARI FINANZIARI ESTERI </a:t>
            </a:r>
          </a:p>
        </p:txBody>
      </p:sp>
      <p:sp>
        <p:nvSpPr>
          <p:cNvPr id="19" name="Segnaposto piè di pagina 31">
            <a:extLst>
              <a:ext uri="{FF2B5EF4-FFF2-40B4-BE49-F238E27FC236}">
                <a16:creationId xmlns:a16="http://schemas.microsoft.com/office/drawing/2014/main" id="{64AE4B51-FAC1-459A-94A5-BF07885D98AF}"/>
              </a:ext>
            </a:extLst>
          </p:cNvPr>
          <p:cNvSpPr txBox="1">
            <a:spLocks/>
          </p:cNvSpPr>
          <p:nvPr/>
        </p:nvSpPr>
        <p:spPr>
          <a:xfrm>
            <a:off x="9293977" y="12760261"/>
            <a:ext cx="5789692" cy="730060"/>
          </a:xfrm>
          <a:prstGeom prst="rect">
            <a:avLst/>
          </a:prstGeom>
        </p:spPr>
        <p:txBody>
          <a:bodyPr vert="horz" lIns="182832" tIns="91416" rIns="182832" bIns="91416"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828343"/>
            <a:r>
              <a:rPr lang="it-IT" sz="2399" b="1" dirty="0">
                <a:solidFill>
                  <a:srgbClr val="4472C4">
                    <a:lumMod val="50000"/>
                  </a:srgbClr>
                </a:solidFill>
                <a:latin typeface="Gill Sans MT" panose="020B0502020104020203" pitchFamily="34" charset="0"/>
              </a:rPr>
              <a:t>ACROSS GROUP</a:t>
            </a:r>
          </a:p>
        </p:txBody>
      </p:sp>
      <p:sp>
        <p:nvSpPr>
          <p:cNvPr id="20" name="_s33812">
            <a:extLst>
              <a:ext uri="{FF2B5EF4-FFF2-40B4-BE49-F238E27FC236}">
                <a16:creationId xmlns:a16="http://schemas.microsoft.com/office/drawing/2014/main" id="{C3A1DBD8-F006-4493-8EEB-F753D63D85CE}"/>
              </a:ext>
            </a:extLst>
          </p:cNvPr>
          <p:cNvSpPr>
            <a:spLocks noChangeArrowheads="1"/>
          </p:cNvSpPr>
          <p:nvPr/>
        </p:nvSpPr>
        <p:spPr bwMode="auto">
          <a:xfrm>
            <a:off x="7819915" y="1735754"/>
            <a:ext cx="8737804" cy="919820"/>
          </a:xfrm>
          <a:prstGeom prst="roundRect">
            <a:avLst>
              <a:gd name="adj" fmla="val 16667"/>
            </a:avLst>
          </a:prstGeom>
          <a:noFill/>
          <a:ln w="9525">
            <a:noFill/>
            <a:round/>
            <a:headEnd/>
            <a:tailEnd/>
          </a:ln>
        </p:spPr>
        <p:txBody>
          <a:bodyPr lIns="28802" tIns="14402" rIns="28802" bIns="14402" anchor="ctr"/>
          <a:lstStyle/>
          <a:p>
            <a:pPr algn="ctr" defTabSz="1828343"/>
            <a:r>
              <a:rPr lang="en-US" sz="3999" i="1" dirty="0">
                <a:solidFill>
                  <a:srgbClr val="4472C4">
                    <a:lumMod val="50000"/>
                  </a:srgbClr>
                </a:solidFill>
                <a:latin typeface="Gill Sans MT" panose="020B0502020104020203" pitchFamily="34" charset="0"/>
                <a:cs typeface="Arial" pitchFamily="34" charset="0"/>
              </a:rPr>
              <a:t>TIPOLOGIE DI SERVIZIO</a:t>
            </a:r>
          </a:p>
        </p:txBody>
      </p:sp>
      <p:sp>
        <p:nvSpPr>
          <p:cNvPr id="21" name="_s33813">
            <a:extLst>
              <a:ext uri="{FF2B5EF4-FFF2-40B4-BE49-F238E27FC236}">
                <a16:creationId xmlns:a16="http://schemas.microsoft.com/office/drawing/2014/main" id="{017BA924-E800-4FD1-B421-50BFEAB1E8E7}"/>
              </a:ext>
            </a:extLst>
          </p:cNvPr>
          <p:cNvSpPr>
            <a:spLocks noChangeArrowheads="1"/>
          </p:cNvSpPr>
          <p:nvPr/>
        </p:nvSpPr>
        <p:spPr bwMode="auto">
          <a:xfrm>
            <a:off x="2659720" y="3167052"/>
            <a:ext cx="3417160" cy="1603062"/>
          </a:xfrm>
          <a:prstGeom prst="roundRect">
            <a:avLst>
              <a:gd name="adj" fmla="val 16667"/>
            </a:avLst>
          </a:prstGeom>
          <a:solidFill>
            <a:srgbClr val="006A4B"/>
          </a:solidFill>
          <a:ln w="9525">
            <a:noFill/>
            <a:round/>
            <a:headEnd/>
            <a:tailEnd/>
          </a:ln>
        </p:spPr>
        <p:txBody>
          <a:bodyPr lIns="28802" tIns="14402" rIns="28802" bIns="14402" anchor="ctr"/>
          <a:lstStyle/>
          <a:p>
            <a:pPr algn="ctr" defTabSz="1828343"/>
            <a:r>
              <a:rPr lang="de-CH" sz="3199" i="1" dirty="0">
                <a:solidFill>
                  <a:prstClr val="white"/>
                </a:solidFill>
                <a:latin typeface="Gill Sans MT" panose="020B0502020104020203" pitchFamily="34" charset="0"/>
                <a:cs typeface="Arial" pitchFamily="34" charset="0"/>
              </a:rPr>
              <a:t>Conto </a:t>
            </a:r>
            <a:r>
              <a:rPr lang="de-CH" sz="3199" i="1" dirty="0" err="1">
                <a:solidFill>
                  <a:prstClr val="white"/>
                </a:solidFill>
                <a:latin typeface="Gill Sans MT" panose="020B0502020104020203" pitchFamily="34" charset="0"/>
                <a:cs typeface="Arial" pitchFamily="34" charset="0"/>
              </a:rPr>
              <a:t>corrente</a:t>
            </a:r>
            <a:r>
              <a:rPr lang="de-CH" sz="3199" i="1" dirty="0">
                <a:solidFill>
                  <a:prstClr val="white"/>
                </a:solidFill>
                <a:latin typeface="Gill Sans MT" panose="020B0502020104020203" pitchFamily="34" charset="0"/>
                <a:cs typeface="Arial" pitchFamily="34" charset="0"/>
              </a:rPr>
              <a:t> </a:t>
            </a:r>
            <a:r>
              <a:rPr lang="de-CH" sz="3199" i="1" dirty="0" err="1">
                <a:solidFill>
                  <a:prstClr val="white"/>
                </a:solidFill>
                <a:latin typeface="Gill Sans MT" panose="020B0502020104020203" pitchFamily="34" charset="0"/>
                <a:cs typeface="Arial" pitchFamily="34" charset="0"/>
              </a:rPr>
              <a:t>intestato</a:t>
            </a:r>
            <a:r>
              <a:rPr lang="de-CH" sz="3199" i="1" dirty="0">
                <a:solidFill>
                  <a:prstClr val="white"/>
                </a:solidFill>
                <a:latin typeface="Gill Sans MT" panose="020B0502020104020203" pitchFamily="34" charset="0"/>
                <a:cs typeface="Arial" pitchFamily="34" charset="0"/>
              </a:rPr>
              <a:t> ad Across</a:t>
            </a:r>
          </a:p>
          <a:p>
            <a:pPr algn="ctr" defTabSz="1828343"/>
            <a:r>
              <a:rPr lang="de-CH" sz="3199" i="1" dirty="0">
                <a:solidFill>
                  <a:prstClr val="white"/>
                </a:solidFill>
                <a:latin typeface="Gill Sans MT" panose="020B0502020104020203" pitchFamily="34" charset="0"/>
                <a:cs typeface="Arial" pitchFamily="34" charset="0"/>
              </a:rPr>
              <a:t>Fiduciaria</a:t>
            </a:r>
            <a:endParaRPr lang="en-US" sz="3199" i="1" dirty="0">
              <a:solidFill>
                <a:prstClr val="white"/>
              </a:solidFill>
              <a:latin typeface="Gill Sans MT" panose="020B0502020104020203" pitchFamily="34" charset="0"/>
              <a:cs typeface="Arial" pitchFamily="34" charset="0"/>
            </a:endParaRPr>
          </a:p>
        </p:txBody>
      </p:sp>
      <p:sp>
        <p:nvSpPr>
          <p:cNvPr id="22" name="_s33815">
            <a:extLst>
              <a:ext uri="{FF2B5EF4-FFF2-40B4-BE49-F238E27FC236}">
                <a16:creationId xmlns:a16="http://schemas.microsoft.com/office/drawing/2014/main" id="{541E3E88-EC4D-47E8-ACEB-72F4735E1045}"/>
              </a:ext>
            </a:extLst>
          </p:cNvPr>
          <p:cNvSpPr>
            <a:spLocks noChangeArrowheads="1"/>
          </p:cNvSpPr>
          <p:nvPr/>
        </p:nvSpPr>
        <p:spPr bwMode="auto">
          <a:xfrm>
            <a:off x="2659516" y="5283155"/>
            <a:ext cx="3417364" cy="2061565"/>
          </a:xfrm>
          <a:prstGeom prst="roundRect">
            <a:avLst>
              <a:gd name="adj" fmla="val 16667"/>
            </a:avLst>
          </a:prstGeom>
          <a:solidFill>
            <a:srgbClr val="006A4B"/>
          </a:solidFill>
          <a:ln w="9525">
            <a:noFill/>
            <a:round/>
            <a:headEnd/>
            <a:tailEnd/>
          </a:ln>
        </p:spPr>
        <p:txBody>
          <a:bodyPr lIns="28802" tIns="14402" rIns="28802" bIns="14402" anchor="ctr"/>
          <a:lstStyle/>
          <a:p>
            <a:pPr algn="ctr" defTabSz="1828343"/>
            <a:r>
              <a:rPr lang="en-US" sz="3199" i="1" dirty="0" err="1">
                <a:solidFill>
                  <a:prstClr val="white"/>
                </a:solidFill>
                <a:latin typeface="Gill Sans MT" panose="020B0502020104020203" pitchFamily="34" charset="0"/>
                <a:cs typeface="Arial" pitchFamily="34" charset="0"/>
              </a:rPr>
              <a:t>Conto</a:t>
            </a:r>
            <a:r>
              <a:rPr lang="en-US" sz="3199" i="1" dirty="0">
                <a:solidFill>
                  <a:prstClr val="white"/>
                </a:solidFill>
                <a:latin typeface="Gill Sans MT" panose="020B0502020104020203" pitchFamily="34" charset="0"/>
                <a:cs typeface="Arial" pitchFamily="34" charset="0"/>
              </a:rPr>
              <a:t> </a:t>
            </a:r>
            <a:r>
              <a:rPr lang="en-US" sz="3199" i="1" dirty="0" err="1">
                <a:solidFill>
                  <a:prstClr val="white"/>
                </a:solidFill>
                <a:latin typeface="Gill Sans MT" panose="020B0502020104020203" pitchFamily="34" charset="0"/>
                <a:cs typeface="Arial" pitchFamily="34" charset="0"/>
              </a:rPr>
              <a:t>corrente</a:t>
            </a:r>
            <a:r>
              <a:rPr lang="en-US" sz="3199" i="1" dirty="0">
                <a:solidFill>
                  <a:prstClr val="white"/>
                </a:solidFill>
                <a:latin typeface="Gill Sans MT" panose="020B0502020104020203" pitchFamily="34" charset="0"/>
                <a:cs typeface="Arial" pitchFamily="34" charset="0"/>
              </a:rPr>
              <a:t> </a:t>
            </a:r>
            <a:r>
              <a:rPr lang="en-US" sz="3199" i="1" dirty="0" err="1">
                <a:solidFill>
                  <a:prstClr val="white"/>
                </a:solidFill>
                <a:latin typeface="Gill Sans MT" panose="020B0502020104020203" pitchFamily="34" charset="0"/>
                <a:cs typeface="Arial" pitchFamily="34" charset="0"/>
              </a:rPr>
              <a:t>intestato</a:t>
            </a:r>
            <a:r>
              <a:rPr lang="en-US" sz="3199" i="1" dirty="0">
                <a:solidFill>
                  <a:prstClr val="white"/>
                </a:solidFill>
                <a:latin typeface="Gill Sans MT" panose="020B0502020104020203" pitchFamily="34" charset="0"/>
                <a:cs typeface="Arial" pitchFamily="34" charset="0"/>
              </a:rPr>
              <a:t> al </a:t>
            </a:r>
            <a:r>
              <a:rPr lang="en-US" sz="3199" i="1" dirty="0" err="1">
                <a:solidFill>
                  <a:prstClr val="white"/>
                </a:solidFill>
                <a:latin typeface="Gill Sans MT" panose="020B0502020104020203" pitchFamily="34" charset="0"/>
                <a:cs typeface="Arial" pitchFamily="34" charset="0"/>
              </a:rPr>
              <a:t>cliente</a:t>
            </a:r>
            <a:r>
              <a:rPr lang="en-US" sz="3199" i="1" dirty="0">
                <a:solidFill>
                  <a:prstClr val="white"/>
                </a:solidFill>
                <a:latin typeface="Gill Sans MT" panose="020B0502020104020203" pitchFamily="34" charset="0"/>
                <a:cs typeface="Arial" pitchFamily="34" charset="0"/>
              </a:rPr>
              <a:t> ed </a:t>
            </a:r>
            <a:r>
              <a:rPr lang="en-US" sz="3199" i="1" dirty="0" err="1">
                <a:solidFill>
                  <a:prstClr val="white"/>
                </a:solidFill>
                <a:latin typeface="Gill Sans MT" panose="020B0502020104020203" pitchFamily="34" charset="0"/>
                <a:cs typeface="Arial" pitchFamily="34" charset="0"/>
              </a:rPr>
              <a:t>amministrato</a:t>
            </a:r>
            <a:r>
              <a:rPr lang="en-US" sz="3199" i="1" dirty="0">
                <a:solidFill>
                  <a:prstClr val="white"/>
                </a:solidFill>
                <a:latin typeface="Gill Sans MT" panose="020B0502020104020203" pitchFamily="34" charset="0"/>
                <a:cs typeface="Arial" pitchFamily="34" charset="0"/>
              </a:rPr>
              <a:t> da Across Fiduciaria</a:t>
            </a:r>
          </a:p>
        </p:txBody>
      </p:sp>
      <p:sp>
        <p:nvSpPr>
          <p:cNvPr id="23" name="_s33832">
            <a:extLst>
              <a:ext uri="{FF2B5EF4-FFF2-40B4-BE49-F238E27FC236}">
                <a16:creationId xmlns:a16="http://schemas.microsoft.com/office/drawing/2014/main" id="{EA14F66C-9258-4A9C-9E20-6066E68985D4}"/>
              </a:ext>
            </a:extLst>
          </p:cNvPr>
          <p:cNvSpPr>
            <a:spLocks noChangeArrowheads="1"/>
          </p:cNvSpPr>
          <p:nvPr/>
        </p:nvSpPr>
        <p:spPr bwMode="auto">
          <a:xfrm>
            <a:off x="2659721" y="8058665"/>
            <a:ext cx="3417158" cy="1633822"/>
          </a:xfrm>
          <a:prstGeom prst="roundRect">
            <a:avLst>
              <a:gd name="adj" fmla="val 16667"/>
            </a:avLst>
          </a:prstGeom>
          <a:solidFill>
            <a:srgbClr val="FF0000"/>
          </a:solidFill>
          <a:ln w="9525">
            <a:noFill/>
            <a:round/>
            <a:headEnd/>
            <a:tailEnd/>
          </a:ln>
        </p:spPr>
        <p:txBody>
          <a:bodyPr lIns="28802" tIns="14402" rIns="28802" bIns="14402" anchor="ctr"/>
          <a:lstStyle/>
          <a:p>
            <a:pPr algn="ctr" defTabSz="1828343"/>
            <a:r>
              <a:rPr lang="pt-PT" sz="3199" i="1" dirty="0">
                <a:solidFill>
                  <a:srgbClr val="FFFF00"/>
                </a:solidFill>
                <a:highlight>
                  <a:srgbClr val="FF0000"/>
                </a:highlight>
                <a:latin typeface="Gill Sans MT" panose="020B0502020104020203" pitchFamily="34" charset="0"/>
                <a:cs typeface="Arial" pitchFamily="34" charset="0"/>
              </a:rPr>
              <a:t>Conto corrente intestato al cliente italiano</a:t>
            </a:r>
            <a:endParaRPr lang="en-US" sz="3199" i="1" dirty="0">
              <a:solidFill>
                <a:srgbClr val="FFFF00"/>
              </a:solidFill>
              <a:highlight>
                <a:srgbClr val="FF0000"/>
              </a:highlight>
              <a:latin typeface="Gill Sans MT" panose="020B0502020104020203" pitchFamily="34" charset="0"/>
              <a:cs typeface="Arial" pitchFamily="34" charset="0"/>
            </a:endParaRPr>
          </a:p>
        </p:txBody>
      </p:sp>
      <p:sp>
        <p:nvSpPr>
          <p:cNvPr id="24" name="CasellaDiTesto 13">
            <a:extLst>
              <a:ext uri="{FF2B5EF4-FFF2-40B4-BE49-F238E27FC236}">
                <a16:creationId xmlns:a16="http://schemas.microsoft.com/office/drawing/2014/main" id="{D52876A3-F492-4DC3-80F0-A8B28E5FA3FD}"/>
              </a:ext>
            </a:extLst>
          </p:cNvPr>
          <p:cNvSpPr txBox="1">
            <a:spLocks noChangeArrowheads="1"/>
          </p:cNvSpPr>
          <p:nvPr/>
        </p:nvSpPr>
        <p:spPr bwMode="auto">
          <a:xfrm>
            <a:off x="6706356" y="3186940"/>
            <a:ext cx="12315208" cy="1569276"/>
          </a:xfrm>
          <a:prstGeom prst="rect">
            <a:avLst/>
          </a:prstGeom>
          <a:noFill/>
          <a:ln w="9525">
            <a:noFill/>
            <a:miter lim="800000"/>
            <a:headEnd/>
            <a:tailEnd/>
          </a:ln>
        </p:spPr>
        <p:txBody>
          <a:bodyPr wrap="square">
            <a:spAutoFit/>
          </a:bodyPr>
          <a:lstStyle/>
          <a:p>
            <a:pPr algn="ctr" defTabSz="1828343"/>
            <a:r>
              <a:rPr lang="it-IT" sz="3199" i="1" dirty="0">
                <a:solidFill>
                  <a:srgbClr val="4472C4">
                    <a:lumMod val="50000"/>
                  </a:srgbClr>
                </a:solidFill>
                <a:latin typeface="Gill Sans MT" panose="020B0502020104020203" pitchFamily="34" charset="0"/>
                <a:cs typeface="Arial" pitchFamily="34" charset="0"/>
              </a:rPr>
              <a:t>Schema classico (in nome e per conto)</a:t>
            </a:r>
          </a:p>
          <a:p>
            <a:pPr algn="ctr" defTabSz="1828343"/>
            <a:r>
              <a:rPr lang="it-IT" sz="3199" i="1" dirty="0">
                <a:solidFill>
                  <a:srgbClr val="4472C4">
                    <a:lumMod val="50000"/>
                  </a:srgbClr>
                </a:solidFill>
                <a:latin typeface="Gill Sans MT" panose="020B0502020104020203" pitchFamily="34" charset="0"/>
                <a:cs typeface="Arial" pitchFamily="34" charset="0"/>
              </a:rPr>
              <a:t>Sostituzione d’imposta</a:t>
            </a:r>
          </a:p>
          <a:p>
            <a:pPr algn="ctr" defTabSz="1828343"/>
            <a:r>
              <a:rPr lang="it-IT" sz="3199" i="1" dirty="0">
                <a:solidFill>
                  <a:srgbClr val="4472C4">
                    <a:lumMod val="50000"/>
                  </a:srgbClr>
                </a:solidFill>
                <a:latin typeface="Gill Sans MT" panose="020B0502020104020203" pitchFamily="34" charset="0"/>
                <a:cs typeface="Arial" pitchFamily="34" charset="0"/>
              </a:rPr>
              <a:t>No RW – </a:t>
            </a:r>
            <a:r>
              <a:rPr lang="it-IT" sz="3199" i="1" dirty="0">
                <a:solidFill>
                  <a:srgbClr val="4472C4">
                    <a:lumMod val="50000"/>
                  </a:srgbClr>
                </a:solidFill>
                <a:highlight>
                  <a:srgbClr val="FFFF00"/>
                </a:highlight>
                <a:latin typeface="Gill Sans MT" panose="020B0502020104020203" pitchFamily="34" charset="0"/>
                <a:cs typeface="Arial" pitchFamily="34" charset="0"/>
              </a:rPr>
              <a:t>No Tassa di Bollo in Liechtenstein e Svizzera – Bollo in Italia 0,2% </a:t>
            </a:r>
          </a:p>
        </p:txBody>
      </p:sp>
      <p:cxnSp>
        <p:nvCxnSpPr>
          <p:cNvPr id="25" name="Connettore diritto 24">
            <a:extLst>
              <a:ext uri="{FF2B5EF4-FFF2-40B4-BE49-F238E27FC236}">
                <a16:creationId xmlns:a16="http://schemas.microsoft.com/office/drawing/2014/main" id="{C4717F39-EA07-4229-97A1-F6E187631C31}"/>
              </a:ext>
            </a:extLst>
          </p:cNvPr>
          <p:cNvCxnSpPr>
            <a:cxnSpLocks/>
          </p:cNvCxnSpPr>
          <p:nvPr/>
        </p:nvCxnSpPr>
        <p:spPr>
          <a:xfrm>
            <a:off x="5888992" y="4760280"/>
            <a:ext cx="12599654" cy="11117"/>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Connettore diritto 27">
            <a:extLst>
              <a:ext uri="{FF2B5EF4-FFF2-40B4-BE49-F238E27FC236}">
                <a16:creationId xmlns:a16="http://schemas.microsoft.com/office/drawing/2014/main" id="{4573A88A-E241-4372-A54C-9A2FCE45BDAA}"/>
              </a:ext>
            </a:extLst>
          </p:cNvPr>
          <p:cNvCxnSpPr>
            <a:cxnSpLocks/>
          </p:cNvCxnSpPr>
          <p:nvPr/>
        </p:nvCxnSpPr>
        <p:spPr>
          <a:xfrm>
            <a:off x="5839704" y="7343635"/>
            <a:ext cx="12648943" cy="86943"/>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9" name="CasellaDiTesto 13">
            <a:extLst>
              <a:ext uri="{FF2B5EF4-FFF2-40B4-BE49-F238E27FC236}">
                <a16:creationId xmlns:a16="http://schemas.microsoft.com/office/drawing/2014/main" id="{00D26A61-E953-44B7-B5BF-6F74DDEBA40D}"/>
              </a:ext>
            </a:extLst>
          </p:cNvPr>
          <p:cNvSpPr txBox="1">
            <a:spLocks noChangeArrowheads="1"/>
          </p:cNvSpPr>
          <p:nvPr/>
        </p:nvSpPr>
        <p:spPr bwMode="auto">
          <a:xfrm>
            <a:off x="6883879" y="5755317"/>
            <a:ext cx="12137685" cy="1969257"/>
          </a:xfrm>
          <a:prstGeom prst="rect">
            <a:avLst/>
          </a:prstGeom>
          <a:noFill/>
          <a:ln w="9525">
            <a:noFill/>
            <a:miter lim="800000"/>
            <a:headEnd/>
            <a:tailEnd/>
          </a:ln>
        </p:spPr>
        <p:txBody>
          <a:bodyPr wrap="square">
            <a:spAutoFit/>
          </a:bodyPr>
          <a:lstStyle/>
          <a:p>
            <a:pPr algn="ctr" defTabSz="1828343"/>
            <a:r>
              <a:rPr lang="it-IT" sz="3199" i="1" dirty="0">
                <a:solidFill>
                  <a:srgbClr val="4472C4">
                    <a:lumMod val="50000"/>
                  </a:srgbClr>
                </a:solidFill>
                <a:latin typeface="Gill Sans MT" panose="020B0502020104020203" pitchFamily="34" charset="0"/>
                <a:cs typeface="Arial" pitchFamily="34" charset="0"/>
              </a:rPr>
              <a:t>Mandato di amministrazione fiduciaria (per conto)</a:t>
            </a:r>
          </a:p>
          <a:p>
            <a:pPr algn="ctr" defTabSz="1828343"/>
            <a:r>
              <a:rPr lang="it-IT" sz="3199" i="1" dirty="0">
                <a:solidFill>
                  <a:srgbClr val="4472C4">
                    <a:lumMod val="50000"/>
                  </a:srgbClr>
                </a:solidFill>
                <a:latin typeface="Gill Sans MT" panose="020B0502020104020203" pitchFamily="34" charset="0"/>
                <a:cs typeface="Arial" pitchFamily="34" charset="0"/>
              </a:rPr>
              <a:t>Sostituzione d’imposta (con flusso informatico dati)</a:t>
            </a:r>
          </a:p>
          <a:p>
            <a:pPr algn="ctr" defTabSz="1828343"/>
            <a:r>
              <a:rPr lang="it-IT" sz="3199" i="1" dirty="0">
                <a:solidFill>
                  <a:srgbClr val="4472C4">
                    <a:lumMod val="50000"/>
                  </a:srgbClr>
                </a:solidFill>
                <a:latin typeface="Gill Sans MT" panose="020B0502020104020203" pitchFamily="34" charset="0"/>
                <a:cs typeface="Arial" pitchFamily="34" charset="0"/>
              </a:rPr>
              <a:t>No RW -  </a:t>
            </a:r>
            <a:r>
              <a:rPr lang="it-IT" sz="3199" i="1" dirty="0">
                <a:solidFill>
                  <a:srgbClr val="4472C4">
                    <a:lumMod val="50000"/>
                  </a:srgbClr>
                </a:solidFill>
                <a:highlight>
                  <a:srgbClr val="FFFF00"/>
                </a:highlight>
                <a:latin typeface="Gill Sans MT" panose="020B0502020104020203" pitchFamily="34" charset="0"/>
                <a:cs typeface="Arial" pitchFamily="34" charset="0"/>
              </a:rPr>
              <a:t>No Tassa di Bollo in Liechtenstein e Svizzera – Bollo in Italia 0,2% </a:t>
            </a:r>
            <a:endParaRPr lang="it-IT" sz="3199" i="1" dirty="0">
              <a:solidFill>
                <a:srgbClr val="4472C4">
                  <a:lumMod val="50000"/>
                </a:srgbClr>
              </a:solidFill>
              <a:latin typeface="Gill Sans MT" panose="020B0502020104020203" pitchFamily="34" charset="0"/>
              <a:cs typeface="Arial" pitchFamily="34" charset="0"/>
            </a:endParaRPr>
          </a:p>
          <a:p>
            <a:pPr algn="ctr" defTabSz="1828343"/>
            <a:endParaRPr lang="it-IT" sz="2599" dirty="0">
              <a:solidFill>
                <a:prstClr val="black"/>
              </a:solidFill>
              <a:latin typeface="Arial" pitchFamily="34" charset="0"/>
              <a:cs typeface="Arial" pitchFamily="34" charset="0"/>
            </a:endParaRPr>
          </a:p>
        </p:txBody>
      </p:sp>
      <p:sp>
        <p:nvSpPr>
          <p:cNvPr id="30" name="CasellaDiTesto 13">
            <a:extLst>
              <a:ext uri="{FF2B5EF4-FFF2-40B4-BE49-F238E27FC236}">
                <a16:creationId xmlns:a16="http://schemas.microsoft.com/office/drawing/2014/main" id="{8513AC53-915D-4AFB-874A-F65A6D98FCBC}"/>
              </a:ext>
            </a:extLst>
          </p:cNvPr>
          <p:cNvSpPr txBox="1">
            <a:spLocks noChangeArrowheads="1"/>
          </p:cNvSpPr>
          <p:nvPr/>
        </p:nvSpPr>
        <p:spPr bwMode="auto">
          <a:xfrm>
            <a:off x="6359735" y="7709390"/>
            <a:ext cx="11658163" cy="2953886"/>
          </a:xfrm>
          <a:prstGeom prst="rect">
            <a:avLst/>
          </a:prstGeom>
          <a:noFill/>
          <a:ln w="9525">
            <a:noFill/>
            <a:miter lim="800000"/>
            <a:headEnd/>
            <a:tailEnd/>
          </a:ln>
        </p:spPr>
        <p:txBody>
          <a:bodyPr wrap="square">
            <a:spAutoFit/>
          </a:bodyPr>
          <a:lstStyle/>
          <a:p>
            <a:pPr algn="ctr" defTabSz="1828343"/>
            <a:r>
              <a:rPr lang="it-IT" sz="3199" i="1" dirty="0">
                <a:solidFill>
                  <a:srgbClr val="4472C4">
                    <a:lumMod val="50000"/>
                  </a:srgbClr>
                </a:solidFill>
                <a:latin typeface="Gill Sans MT" panose="020B0502020104020203" pitchFamily="34" charset="0"/>
                <a:cs typeface="Arial" pitchFamily="34" charset="0"/>
              </a:rPr>
              <a:t>Dichiarativo</a:t>
            </a:r>
          </a:p>
          <a:p>
            <a:pPr algn="ctr" defTabSz="1828343"/>
            <a:r>
              <a:rPr lang="it-IT" sz="3199" i="1" dirty="0">
                <a:solidFill>
                  <a:srgbClr val="4472C4">
                    <a:lumMod val="50000"/>
                  </a:srgbClr>
                </a:solidFill>
                <a:latin typeface="Gill Sans MT" panose="020B0502020104020203" pitchFamily="34" charset="0"/>
                <a:cs typeface="Arial" pitchFamily="34" charset="0"/>
              </a:rPr>
              <a:t>No Sostituzione d’imposta - Si calcolo (con flusso informatico dati)   </a:t>
            </a:r>
          </a:p>
          <a:p>
            <a:pPr algn="ctr" defTabSz="1828343"/>
            <a:r>
              <a:rPr lang="it-IT" sz="3199" i="1" dirty="0">
                <a:solidFill>
                  <a:srgbClr val="4472C4">
                    <a:lumMod val="50000"/>
                  </a:srgbClr>
                </a:solidFill>
                <a:latin typeface="Gill Sans MT" panose="020B0502020104020203" pitchFamily="34" charset="0"/>
                <a:cs typeface="Arial" pitchFamily="34" charset="0"/>
              </a:rPr>
              <a:t>Si RW - </a:t>
            </a:r>
            <a:r>
              <a:rPr lang="it-IT" sz="3199" i="1" dirty="0">
                <a:solidFill>
                  <a:srgbClr val="FFFF00"/>
                </a:solidFill>
                <a:highlight>
                  <a:srgbClr val="FF0000"/>
                </a:highlight>
                <a:latin typeface="Gill Sans MT" panose="020B0502020104020203" pitchFamily="34" charset="0"/>
                <a:cs typeface="Arial" pitchFamily="34" charset="0"/>
              </a:rPr>
              <a:t>Si Tassa di Bollo in Liechtenstein e Svizzera </a:t>
            </a:r>
          </a:p>
          <a:p>
            <a:pPr algn="ctr" defTabSz="1828343"/>
            <a:r>
              <a:rPr lang="it-IT" sz="3199" i="1" dirty="0">
                <a:solidFill>
                  <a:srgbClr val="FFFF00"/>
                </a:solidFill>
                <a:highlight>
                  <a:srgbClr val="FF0000"/>
                </a:highlight>
                <a:latin typeface="Gill Sans MT" panose="020B0502020104020203" pitchFamily="34" charset="0"/>
                <a:cs typeface="Arial" pitchFamily="34" charset="0"/>
              </a:rPr>
              <a:t> IVAFE in Italia:</a:t>
            </a:r>
          </a:p>
          <a:p>
            <a:pPr algn="ctr" defTabSz="1828343"/>
            <a:r>
              <a:rPr lang="it-IT" sz="3199" i="1" dirty="0">
                <a:solidFill>
                  <a:srgbClr val="FFFF00"/>
                </a:solidFill>
                <a:highlight>
                  <a:srgbClr val="FF0000"/>
                </a:highlight>
                <a:latin typeface="Gill Sans MT" panose="020B0502020104020203" pitchFamily="34" charset="0"/>
                <a:cs typeface="Arial" pitchFamily="34" charset="0"/>
              </a:rPr>
              <a:t>0,4% su paesi a fiscalità privilegiata - 0,2% su altri paesi</a:t>
            </a:r>
            <a:r>
              <a:rPr lang="it-IT" sz="3199" i="1" dirty="0">
                <a:solidFill>
                  <a:srgbClr val="4472C4">
                    <a:lumMod val="50000"/>
                  </a:srgbClr>
                </a:solidFill>
                <a:highlight>
                  <a:srgbClr val="FF0000"/>
                </a:highlight>
                <a:latin typeface="Gill Sans MT" panose="020B0502020104020203" pitchFamily="34" charset="0"/>
                <a:cs typeface="Arial" pitchFamily="34" charset="0"/>
              </a:rPr>
              <a:t> </a:t>
            </a:r>
          </a:p>
          <a:p>
            <a:pPr algn="ctr" defTabSz="1828343"/>
            <a:endParaRPr lang="it-IT" sz="2599" dirty="0">
              <a:solidFill>
                <a:prstClr val="black"/>
              </a:solidFill>
              <a:latin typeface="Arial" pitchFamily="34" charset="0"/>
              <a:cs typeface="Arial" pitchFamily="34" charset="0"/>
            </a:endParaRPr>
          </a:p>
        </p:txBody>
      </p:sp>
      <p:sp>
        <p:nvSpPr>
          <p:cNvPr id="26" name="_s33832">
            <a:extLst>
              <a:ext uri="{FF2B5EF4-FFF2-40B4-BE49-F238E27FC236}">
                <a16:creationId xmlns:a16="http://schemas.microsoft.com/office/drawing/2014/main" id="{994D52D9-1CF0-44A5-B33A-6F533B9E075C}"/>
              </a:ext>
            </a:extLst>
          </p:cNvPr>
          <p:cNvSpPr>
            <a:spLocks noChangeArrowheads="1"/>
          </p:cNvSpPr>
          <p:nvPr/>
        </p:nvSpPr>
        <p:spPr bwMode="auto">
          <a:xfrm>
            <a:off x="5888992" y="10621547"/>
            <a:ext cx="12599654" cy="1492177"/>
          </a:xfrm>
          <a:prstGeom prst="roundRect">
            <a:avLst>
              <a:gd name="adj" fmla="val 16667"/>
            </a:avLst>
          </a:prstGeom>
          <a:solidFill>
            <a:srgbClr val="083A53"/>
          </a:solidFill>
          <a:ln w="9525">
            <a:noFill/>
            <a:round/>
            <a:headEnd/>
            <a:tailEnd/>
          </a:ln>
        </p:spPr>
        <p:txBody>
          <a:bodyPr lIns="28802" tIns="14402" rIns="28802" bIns="14402" anchor="ctr"/>
          <a:lstStyle/>
          <a:p>
            <a:pPr algn="ctr" defTabSz="1828343"/>
            <a:endParaRPr lang="pt-PT" sz="3199" i="1" dirty="0">
              <a:solidFill>
                <a:prstClr val="white"/>
              </a:solidFill>
              <a:latin typeface="Gill Sans MT" panose="020B0502020104020203" pitchFamily="34" charset="0"/>
              <a:cs typeface="Arial" pitchFamily="34" charset="0"/>
            </a:endParaRPr>
          </a:p>
          <a:p>
            <a:pPr algn="ctr" defTabSz="1828343"/>
            <a:r>
              <a:rPr lang="pt-PT" sz="3199" i="1" dirty="0">
                <a:solidFill>
                  <a:prstClr val="white"/>
                </a:solidFill>
                <a:latin typeface="Gill Sans MT" panose="020B0502020104020203" pitchFamily="34" charset="0"/>
                <a:cs typeface="Arial" pitchFamily="34" charset="0"/>
              </a:rPr>
              <a:t>Per tutte le tipologie è possibile scegliere tra: dossier amministrato, mandato di gestione, mandato di advisory</a:t>
            </a:r>
          </a:p>
          <a:p>
            <a:pPr defTabSz="1828343"/>
            <a:endParaRPr lang="en-US" sz="3199" i="1" dirty="0">
              <a:solidFill>
                <a:prstClr val="white"/>
              </a:solidFill>
              <a:latin typeface="Gill Sans MT" panose="020B0502020104020203" pitchFamily="34" charset="0"/>
              <a:cs typeface="Arial" pitchFamily="34" charset="0"/>
            </a:endParaRPr>
          </a:p>
        </p:txBody>
      </p:sp>
    </p:spTree>
    <p:extLst>
      <p:ext uri="{BB962C8B-B14F-4D97-AF65-F5344CB8AC3E}">
        <p14:creationId xmlns:p14="http://schemas.microsoft.com/office/powerpoint/2010/main" val="901887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E041F685-3947-4F3C-A2B6-632F7BA92102}"/>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54546" y="12334542"/>
            <a:ext cx="2797435" cy="1398718"/>
          </a:xfrm>
          <a:prstGeom prst="rect">
            <a:avLst/>
          </a:prstGeom>
        </p:spPr>
      </p:pic>
      <p:cxnSp>
        <p:nvCxnSpPr>
          <p:cNvPr id="11" name="Connettore diritto 10">
            <a:extLst>
              <a:ext uri="{FF2B5EF4-FFF2-40B4-BE49-F238E27FC236}">
                <a16:creationId xmlns:a16="http://schemas.microsoft.com/office/drawing/2014/main" id="{0016C11A-1DC4-4FA3-807A-976C84638FDB}"/>
              </a:ext>
            </a:extLst>
          </p:cNvPr>
          <p:cNvCxnSpPr>
            <a:cxnSpLocks/>
          </p:cNvCxnSpPr>
          <p:nvPr/>
        </p:nvCxnSpPr>
        <p:spPr>
          <a:xfrm>
            <a:off x="0" y="12477452"/>
            <a:ext cx="24377650"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 name="oggetto 7" descr="Rettangolo beige">
            <a:extLst>
              <a:ext uri="{FF2B5EF4-FFF2-40B4-BE49-F238E27FC236}">
                <a16:creationId xmlns:a16="http://schemas.microsoft.com/office/drawing/2014/main" id="{C78F7F3A-04B5-405E-AEB6-9684B681C868}"/>
              </a:ext>
            </a:extLst>
          </p:cNvPr>
          <p:cNvSpPr/>
          <p:nvPr/>
        </p:nvSpPr>
        <p:spPr>
          <a:xfrm rot="16200000">
            <a:off x="17866482" y="5672940"/>
            <a:ext cx="12464525" cy="1122266"/>
          </a:xfrm>
          <a:custGeom>
            <a:avLst/>
            <a:gdLst/>
            <a:ahLst/>
            <a:cxnLst/>
            <a:rect l="l" t="t" r="r" b="b"/>
            <a:pathLst>
              <a:path w="3935729">
                <a:moveTo>
                  <a:pt x="0" y="0"/>
                </a:moveTo>
                <a:lnTo>
                  <a:pt x="3935349" y="0"/>
                </a:lnTo>
              </a:path>
            </a:pathLst>
          </a:custGeom>
          <a:ln w="101600">
            <a:solidFill>
              <a:srgbClr val="00694A"/>
            </a:solidFill>
          </a:ln>
        </p:spPr>
        <p:txBody>
          <a:bodyPr wrap="square" lIns="0" tIns="0" rIns="0" bIns="0" rtlCol="0"/>
          <a:lstStyle/>
          <a:p>
            <a:pPr defTabSz="1828343"/>
            <a:endParaRPr lang="it-IT" sz="3599" dirty="0">
              <a:solidFill>
                <a:prstClr val="black"/>
              </a:solidFill>
              <a:latin typeface="Calibri" panose="020F0502020204030204"/>
            </a:endParaRPr>
          </a:p>
        </p:txBody>
      </p:sp>
      <p:sp>
        <p:nvSpPr>
          <p:cNvPr id="5" name="oggetto 7" descr="Rettangolo beige">
            <a:extLst>
              <a:ext uri="{FF2B5EF4-FFF2-40B4-BE49-F238E27FC236}">
                <a16:creationId xmlns:a16="http://schemas.microsoft.com/office/drawing/2014/main" id="{98939D39-B7DA-4BCA-A44C-C74CDB9A4AC9}"/>
              </a:ext>
            </a:extLst>
          </p:cNvPr>
          <p:cNvSpPr/>
          <p:nvPr/>
        </p:nvSpPr>
        <p:spPr>
          <a:xfrm rot="16200000" flipV="1">
            <a:off x="14278271" y="3484376"/>
            <a:ext cx="12464549" cy="5499369"/>
          </a:xfrm>
          <a:custGeom>
            <a:avLst/>
            <a:gdLst/>
            <a:ahLst/>
            <a:cxnLst/>
            <a:rect l="l" t="t" r="r" b="b"/>
            <a:pathLst>
              <a:path w="3935729">
                <a:moveTo>
                  <a:pt x="0" y="0"/>
                </a:moveTo>
                <a:lnTo>
                  <a:pt x="3935349" y="0"/>
                </a:lnTo>
              </a:path>
            </a:pathLst>
          </a:custGeom>
          <a:ln w="98425">
            <a:solidFill>
              <a:srgbClr val="D9D9D9"/>
            </a:solidFill>
          </a:ln>
        </p:spPr>
        <p:txBody>
          <a:bodyPr wrap="square" lIns="0" tIns="0" rIns="0" bIns="0" rtlCol="0"/>
          <a:lstStyle/>
          <a:p>
            <a:pPr defTabSz="1828343"/>
            <a:endParaRPr lang="it-IT" sz="3599" dirty="0">
              <a:solidFill>
                <a:prstClr val="black"/>
              </a:solidFill>
              <a:latin typeface="Calibri" panose="020F0502020204030204"/>
            </a:endParaRPr>
          </a:p>
        </p:txBody>
      </p:sp>
      <p:cxnSp>
        <p:nvCxnSpPr>
          <p:cNvPr id="8" name="Connettore diritto 7">
            <a:extLst>
              <a:ext uri="{FF2B5EF4-FFF2-40B4-BE49-F238E27FC236}">
                <a16:creationId xmlns:a16="http://schemas.microsoft.com/office/drawing/2014/main" id="{579E2FBC-E2B0-4363-A3E9-69890E408C42}"/>
              </a:ext>
            </a:extLst>
          </p:cNvPr>
          <p:cNvCxnSpPr>
            <a:cxnSpLocks/>
          </p:cNvCxnSpPr>
          <p:nvPr/>
        </p:nvCxnSpPr>
        <p:spPr>
          <a:xfrm>
            <a:off x="2532990" y="1678915"/>
            <a:ext cx="20600126"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6" name="CasellaDiTesto 15">
            <a:extLst>
              <a:ext uri="{FF2B5EF4-FFF2-40B4-BE49-F238E27FC236}">
                <a16:creationId xmlns:a16="http://schemas.microsoft.com/office/drawing/2014/main" id="{73E74067-DD44-4698-8155-80AA2B517295}"/>
              </a:ext>
            </a:extLst>
          </p:cNvPr>
          <p:cNvSpPr txBox="1"/>
          <p:nvPr/>
        </p:nvSpPr>
        <p:spPr>
          <a:xfrm>
            <a:off x="1545771" y="561783"/>
            <a:ext cx="21587345" cy="1569404"/>
          </a:xfrm>
          <a:prstGeom prst="rect">
            <a:avLst/>
          </a:prstGeom>
          <a:noFill/>
        </p:spPr>
        <p:txBody>
          <a:bodyPr wrap="square">
            <a:spAutoFit/>
          </a:bodyPr>
          <a:lstStyle/>
          <a:p>
            <a:pPr defTabSz="1828343">
              <a:defRPr/>
            </a:pPr>
            <a:r>
              <a:rPr lang="en-US" sz="4799" b="1" dirty="0">
                <a:solidFill>
                  <a:srgbClr val="4472C4">
                    <a:lumMod val="50000"/>
                  </a:srgbClr>
                </a:solidFill>
                <a:latin typeface="Gill Sans MT" panose="020B0502020104020203" pitchFamily="34" charset="0"/>
              </a:rPr>
              <a:t>SERVIZI OFFERTI DALLA FIDUCIARIA  SU POLIZZE ASSICURATIVE</a:t>
            </a:r>
          </a:p>
          <a:p>
            <a:pPr defTabSz="1828343">
              <a:defRPr/>
            </a:pPr>
            <a:endParaRPr lang="en-US" sz="4799" b="1" dirty="0">
              <a:solidFill>
                <a:srgbClr val="4472C4">
                  <a:lumMod val="50000"/>
                </a:srgbClr>
              </a:solidFill>
              <a:latin typeface="Gill Sans MT" panose="020B0502020104020203" pitchFamily="34" charset="0"/>
            </a:endParaRPr>
          </a:p>
        </p:txBody>
      </p:sp>
      <p:sp>
        <p:nvSpPr>
          <p:cNvPr id="19" name="Segnaposto piè di pagina 31">
            <a:extLst>
              <a:ext uri="{FF2B5EF4-FFF2-40B4-BE49-F238E27FC236}">
                <a16:creationId xmlns:a16="http://schemas.microsoft.com/office/drawing/2014/main" id="{64AE4B51-FAC1-459A-94A5-BF07885D98AF}"/>
              </a:ext>
            </a:extLst>
          </p:cNvPr>
          <p:cNvSpPr txBox="1">
            <a:spLocks/>
          </p:cNvSpPr>
          <p:nvPr/>
        </p:nvSpPr>
        <p:spPr>
          <a:xfrm>
            <a:off x="9293977" y="12760261"/>
            <a:ext cx="5789692" cy="730060"/>
          </a:xfrm>
          <a:prstGeom prst="rect">
            <a:avLst/>
          </a:prstGeom>
        </p:spPr>
        <p:txBody>
          <a:bodyPr vert="horz" lIns="182832" tIns="91416" rIns="182832" bIns="91416"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828343"/>
            <a:r>
              <a:rPr lang="it-IT" sz="2399" b="1" dirty="0">
                <a:solidFill>
                  <a:srgbClr val="4472C4">
                    <a:lumMod val="50000"/>
                  </a:srgbClr>
                </a:solidFill>
                <a:latin typeface="Gill Sans MT" panose="020B0502020104020203" pitchFamily="34" charset="0"/>
              </a:rPr>
              <a:t>ACROSS GROUP</a:t>
            </a:r>
          </a:p>
        </p:txBody>
      </p:sp>
      <p:sp>
        <p:nvSpPr>
          <p:cNvPr id="20" name="_s33812">
            <a:extLst>
              <a:ext uri="{FF2B5EF4-FFF2-40B4-BE49-F238E27FC236}">
                <a16:creationId xmlns:a16="http://schemas.microsoft.com/office/drawing/2014/main" id="{C3A1DBD8-F006-4493-8EEB-F753D63D85CE}"/>
              </a:ext>
            </a:extLst>
          </p:cNvPr>
          <p:cNvSpPr>
            <a:spLocks noChangeArrowheads="1"/>
          </p:cNvSpPr>
          <p:nvPr/>
        </p:nvSpPr>
        <p:spPr bwMode="auto">
          <a:xfrm>
            <a:off x="4935943" y="1366295"/>
            <a:ext cx="14505757" cy="1697240"/>
          </a:xfrm>
          <a:prstGeom prst="roundRect">
            <a:avLst>
              <a:gd name="adj" fmla="val 16667"/>
            </a:avLst>
          </a:prstGeom>
          <a:noFill/>
          <a:ln w="9525">
            <a:noFill/>
            <a:round/>
            <a:headEnd/>
            <a:tailEnd/>
          </a:ln>
        </p:spPr>
        <p:txBody>
          <a:bodyPr lIns="28802" tIns="14402" rIns="28802" bIns="14402" anchor="ctr"/>
          <a:lstStyle/>
          <a:p>
            <a:pPr algn="ctr" defTabSz="1828343"/>
            <a:endParaRPr lang="en-US" sz="3999" i="1" dirty="0">
              <a:solidFill>
                <a:srgbClr val="4472C4">
                  <a:lumMod val="50000"/>
                </a:srgbClr>
              </a:solidFill>
              <a:latin typeface="Gill Sans MT" panose="020B0502020104020203" pitchFamily="34" charset="0"/>
              <a:cs typeface="Arial" pitchFamily="34" charset="0"/>
            </a:endParaRPr>
          </a:p>
        </p:txBody>
      </p:sp>
      <p:sp>
        <p:nvSpPr>
          <p:cNvPr id="21" name="_s33813">
            <a:extLst>
              <a:ext uri="{FF2B5EF4-FFF2-40B4-BE49-F238E27FC236}">
                <a16:creationId xmlns:a16="http://schemas.microsoft.com/office/drawing/2014/main" id="{017BA924-E800-4FD1-B421-50BFEAB1E8E7}"/>
              </a:ext>
            </a:extLst>
          </p:cNvPr>
          <p:cNvSpPr>
            <a:spLocks noChangeArrowheads="1"/>
          </p:cNvSpPr>
          <p:nvPr/>
        </p:nvSpPr>
        <p:spPr bwMode="auto">
          <a:xfrm>
            <a:off x="1842858" y="3691448"/>
            <a:ext cx="3448126" cy="1715747"/>
          </a:xfrm>
          <a:prstGeom prst="roundRect">
            <a:avLst>
              <a:gd name="adj" fmla="val 16667"/>
            </a:avLst>
          </a:prstGeom>
          <a:solidFill>
            <a:srgbClr val="006A4B"/>
          </a:solidFill>
          <a:ln w="9525">
            <a:noFill/>
            <a:round/>
            <a:headEnd/>
            <a:tailEnd/>
          </a:ln>
        </p:spPr>
        <p:txBody>
          <a:bodyPr lIns="28802" tIns="14402" rIns="28802" bIns="14402" anchor="ctr"/>
          <a:lstStyle/>
          <a:p>
            <a:pPr defTabSz="1828343"/>
            <a:r>
              <a:rPr lang="de-CH" sz="3199" i="1" dirty="0" err="1">
                <a:solidFill>
                  <a:prstClr val="white"/>
                </a:solidFill>
                <a:latin typeface="Gill Sans MT" panose="020B0502020104020203" pitchFamily="34" charset="0"/>
                <a:cs typeface="Arial" pitchFamily="34" charset="0"/>
              </a:rPr>
              <a:t>Contraenza</a:t>
            </a:r>
            <a:r>
              <a:rPr lang="de-CH" sz="3199" i="1" dirty="0">
                <a:solidFill>
                  <a:prstClr val="white"/>
                </a:solidFill>
                <a:latin typeface="Gill Sans MT" panose="020B0502020104020203" pitchFamily="34" charset="0"/>
                <a:cs typeface="Arial" pitchFamily="34" charset="0"/>
              </a:rPr>
              <a:t> </a:t>
            </a:r>
            <a:r>
              <a:rPr lang="de-CH" sz="3199" i="1" dirty="0" err="1">
                <a:solidFill>
                  <a:prstClr val="white"/>
                </a:solidFill>
                <a:latin typeface="Gill Sans MT" panose="020B0502020104020203" pitchFamily="34" charset="0"/>
                <a:cs typeface="Arial" pitchFamily="34" charset="0"/>
              </a:rPr>
              <a:t>polizze</a:t>
            </a:r>
            <a:r>
              <a:rPr lang="de-CH" sz="3199" i="1" dirty="0">
                <a:solidFill>
                  <a:prstClr val="white"/>
                </a:solidFill>
                <a:latin typeface="Gill Sans MT" panose="020B0502020104020203" pitchFamily="34" charset="0"/>
                <a:cs typeface="Arial" pitchFamily="34" charset="0"/>
              </a:rPr>
              <a:t> </a:t>
            </a:r>
            <a:r>
              <a:rPr lang="de-CH" sz="3199" i="1" dirty="0" err="1">
                <a:solidFill>
                  <a:prstClr val="white"/>
                </a:solidFill>
                <a:latin typeface="Gill Sans MT" panose="020B0502020104020203" pitchFamily="34" charset="0"/>
                <a:cs typeface="Arial" pitchFamily="34" charset="0"/>
              </a:rPr>
              <a:t>assicurative</a:t>
            </a:r>
            <a:r>
              <a:rPr lang="de-CH" sz="3199" i="1" dirty="0">
                <a:solidFill>
                  <a:prstClr val="white"/>
                </a:solidFill>
                <a:latin typeface="Gill Sans MT" panose="020B0502020104020203" pitchFamily="34" charset="0"/>
                <a:cs typeface="Arial" pitchFamily="34" charset="0"/>
              </a:rPr>
              <a:t> </a:t>
            </a:r>
            <a:r>
              <a:rPr lang="de-CH" sz="3199" i="1" dirty="0" err="1">
                <a:solidFill>
                  <a:prstClr val="white"/>
                </a:solidFill>
                <a:latin typeface="Gill Sans MT" panose="020B0502020104020203" pitchFamily="34" charset="0"/>
                <a:cs typeface="Arial" pitchFamily="34" charset="0"/>
              </a:rPr>
              <a:t>estere</a:t>
            </a:r>
            <a:r>
              <a:rPr lang="de-CH" sz="3199" i="1" dirty="0">
                <a:solidFill>
                  <a:prstClr val="white"/>
                </a:solidFill>
                <a:latin typeface="Gill Sans MT" panose="020B0502020104020203" pitchFamily="34" charset="0"/>
                <a:cs typeface="Arial" pitchFamily="34" charset="0"/>
              </a:rPr>
              <a:t> per conto del </a:t>
            </a:r>
            <a:r>
              <a:rPr lang="de-CH" sz="3199" i="1" dirty="0" err="1">
                <a:solidFill>
                  <a:prstClr val="white"/>
                </a:solidFill>
                <a:latin typeface="Gill Sans MT" panose="020B0502020104020203" pitchFamily="34" charset="0"/>
                <a:cs typeface="Arial" pitchFamily="34" charset="0"/>
              </a:rPr>
              <a:t>cliente</a:t>
            </a:r>
            <a:endParaRPr lang="de-CH" sz="3199" i="1" dirty="0">
              <a:solidFill>
                <a:prstClr val="white"/>
              </a:solidFill>
              <a:latin typeface="Gill Sans MT" panose="020B0502020104020203" pitchFamily="34" charset="0"/>
              <a:cs typeface="Arial" pitchFamily="34" charset="0"/>
            </a:endParaRPr>
          </a:p>
        </p:txBody>
      </p:sp>
      <p:sp>
        <p:nvSpPr>
          <p:cNvPr id="22" name="_s33815">
            <a:extLst>
              <a:ext uri="{FF2B5EF4-FFF2-40B4-BE49-F238E27FC236}">
                <a16:creationId xmlns:a16="http://schemas.microsoft.com/office/drawing/2014/main" id="{541E3E88-EC4D-47E8-ACEB-72F4735E1045}"/>
              </a:ext>
            </a:extLst>
          </p:cNvPr>
          <p:cNvSpPr>
            <a:spLocks noChangeArrowheads="1"/>
          </p:cNvSpPr>
          <p:nvPr/>
        </p:nvSpPr>
        <p:spPr bwMode="auto">
          <a:xfrm>
            <a:off x="1842858" y="8854220"/>
            <a:ext cx="3448126" cy="2279310"/>
          </a:xfrm>
          <a:prstGeom prst="roundRect">
            <a:avLst>
              <a:gd name="adj" fmla="val 16667"/>
            </a:avLst>
          </a:prstGeom>
          <a:solidFill>
            <a:srgbClr val="006A4B"/>
          </a:solidFill>
          <a:ln w="9525">
            <a:noFill/>
            <a:round/>
            <a:headEnd/>
            <a:tailEnd/>
          </a:ln>
        </p:spPr>
        <p:txBody>
          <a:bodyPr lIns="28802" tIns="14402" rIns="28802" bIns="14402" anchor="ctr"/>
          <a:lstStyle/>
          <a:p>
            <a:pPr defTabSz="1828343"/>
            <a:r>
              <a:rPr lang="en-US" sz="3199" i="1" dirty="0" err="1">
                <a:solidFill>
                  <a:prstClr val="white"/>
                </a:solidFill>
                <a:latin typeface="Gill Sans MT" panose="020B0502020104020203" pitchFamily="34" charset="0"/>
                <a:cs typeface="Arial" pitchFamily="34" charset="0"/>
              </a:rPr>
              <a:t>Mandato</a:t>
            </a:r>
            <a:r>
              <a:rPr lang="en-US" sz="3199" i="1" dirty="0">
                <a:solidFill>
                  <a:prstClr val="white"/>
                </a:solidFill>
                <a:latin typeface="Gill Sans MT" panose="020B0502020104020203" pitchFamily="34" charset="0"/>
                <a:cs typeface="Arial" pitchFamily="34" charset="0"/>
              </a:rPr>
              <a:t> </a:t>
            </a:r>
            <a:r>
              <a:rPr lang="en-US" sz="3199" i="1" dirty="0" err="1">
                <a:solidFill>
                  <a:prstClr val="white"/>
                </a:solidFill>
                <a:latin typeface="Gill Sans MT" panose="020B0502020104020203" pitchFamily="34" charset="0"/>
                <a:cs typeface="Arial" pitchFamily="34" charset="0"/>
              </a:rPr>
              <a:t>dormiente</a:t>
            </a:r>
            <a:r>
              <a:rPr lang="en-US" sz="3199" i="1" dirty="0">
                <a:solidFill>
                  <a:prstClr val="white"/>
                </a:solidFill>
                <a:latin typeface="Gill Sans MT" panose="020B0502020104020203" pitchFamily="34" charset="0"/>
                <a:cs typeface="Arial" pitchFamily="34" charset="0"/>
              </a:rPr>
              <a:t> per </a:t>
            </a:r>
            <a:r>
              <a:rPr lang="en-US" sz="3199" i="1" dirty="0" err="1">
                <a:solidFill>
                  <a:prstClr val="white"/>
                </a:solidFill>
                <a:latin typeface="Gill Sans MT" panose="020B0502020104020203" pitchFamily="34" charset="0"/>
                <a:cs typeface="Arial" pitchFamily="34" charset="0"/>
              </a:rPr>
              <a:t>beneficiari</a:t>
            </a:r>
            <a:endParaRPr lang="en-US" sz="3199" i="1" dirty="0">
              <a:solidFill>
                <a:prstClr val="white"/>
              </a:solidFill>
              <a:latin typeface="Gill Sans MT" panose="020B0502020104020203" pitchFamily="34" charset="0"/>
              <a:cs typeface="Arial" pitchFamily="34" charset="0"/>
            </a:endParaRPr>
          </a:p>
        </p:txBody>
      </p:sp>
      <p:sp>
        <p:nvSpPr>
          <p:cNvPr id="23" name="_s33832">
            <a:extLst>
              <a:ext uri="{FF2B5EF4-FFF2-40B4-BE49-F238E27FC236}">
                <a16:creationId xmlns:a16="http://schemas.microsoft.com/office/drawing/2014/main" id="{EA14F66C-9258-4A9C-9E20-6066E68985D4}"/>
              </a:ext>
            </a:extLst>
          </p:cNvPr>
          <p:cNvSpPr>
            <a:spLocks noChangeArrowheads="1"/>
          </p:cNvSpPr>
          <p:nvPr/>
        </p:nvSpPr>
        <p:spPr bwMode="auto">
          <a:xfrm>
            <a:off x="1799628" y="6099808"/>
            <a:ext cx="3448124" cy="2209303"/>
          </a:xfrm>
          <a:prstGeom prst="roundRect">
            <a:avLst>
              <a:gd name="adj" fmla="val 16667"/>
            </a:avLst>
          </a:prstGeom>
          <a:solidFill>
            <a:srgbClr val="006A4B"/>
          </a:solidFill>
          <a:ln w="9525">
            <a:noFill/>
            <a:round/>
            <a:headEnd/>
            <a:tailEnd/>
          </a:ln>
        </p:spPr>
        <p:txBody>
          <a:bodyPr lIns="28802" tIns="14402" rIns="28802" bIns="14402" anchor="ctr"/>
          <a:lstStyle/>
          <a:p>
            <a:pPr algn="ctr" defTabSz="1828343"/>
            <a:r>
              <a:rPr lang="de-CH" sz="3199" i="1" dirty="0" err="1">
                <a:solidFill>
                  <a:prstClr val="white"/>
                </a:solidFill>
                <a:latin typeface="Gill Sans MT" panose="020B0502020104020203" pitchFamily="34" charset="0"/>
                <a:cs typeface="Arial" pitchFamily="34" charset="0"/>
              </a:rPr>
              <a:t>Contraenza</a:t>
            </a:r>
            <a:r>
              <a:rPr lang="de-CH" sz="3199" i="1" dirty="0">
                <a:solidFill>
                  <a:prstClr val="white"/>
                </a:solidFill>
                <a:latin typeface="Gill Sans MT" panose="020B0502020104020203" pitchFamily="34" charset="0"/>
                <a:cs typeface="Arial" pitchFamily="34" charset="0"/>
              </a:rPr>
              <a:t> </a:t>
            </a:r>
            <a:r>
              <a:rPr lang="de-CH" sz="3199" i="1" dirty="0" err="1">
                <a:solidFill>
                  <a:prstClr val="white"/>
                </a:solidFill>
                <a:latin typeface="Gill Sans MT" panose="020B0502020104020203" pitchFamily="34" charset="0"/>
                <a:cs typeface="Arial" pitchFamily="34" charset="0"/>
              </a:rPr>
              <a:t>diretta</a:t>
            </a:r>
            <a:r>
              <a:rPr lang="de-CH" sz="3199" i="1" dirty="0">
                <a:solidFill>
                  <a:prstClr val="white"/>
                </a:solidFill>
                <a:latin typeface="Gill Sans MT" panose="020B0502020104020203" pitchFamily="34" charset="0"/>
                <a:cs typeface="Arial" pitchFamily="34" charset="0"/>
              </a:rPr>
              <a:t> del </a:t>
            </a:r>
            <a:r>
              <a:rPr lang="de-CH" sz="3199" i="1" dirty="0" err="1">
                <a:solidFill>
                  <a:prstClr val="white"/>
                </a:solidFill>
                <a:latin typeface="Gill Sans MT" panose="020B0502020104020203" pitchFamily="34" charset="0"/>
                <a:cs typeface="Arial" pitchFamily="34" charset="0"/>
              </a:rPr>
              <a:t>cliente</a:t>
            </a:r>
            <a:r>
              <a:rPr lang="de-CH" sz="3199" i="1" dirty="0">
                <a:solidFill>
                  <a:prstClr val="white"/>
                </a:solidFill>
                <a:latin typeface="Gill Sans MT" panose="020B0502020104020203" pitchFamily="34" charset="0"/>
                <a:cs typeface="Arial" pitchFamily="34" charset="0"/>
              </a:rPr>
              <a:t> </a:t>
            </a:r>
            <a:r>
              <a:rPr lang="de-CH" sz="3199" i="1" dirty="0" err="1">
                <a:solidFill>
                  <a:prstClr val="white"/>
                </a:solidFill>
                <a:latin typeface="Gill Sans MT" panose="020B0502020104020203" pitchFamily="34" charset="0"/>
                <a:cs typeface="Arial" pitchFamily="34" charset="0"/>
              </a:rPr>
              <a:t>con</a:t>
            </a:r>
            <a:r>
              <a:rPr lang="de-CH" sz="3199" i="1" dirty="0">
                <a:solidFill>
                  <a:prstClr val="white"/>
                </a:solidFill>
                <a:latin typeface="Gill Sans MT" panose="020B0502020104020203" pitchFamily="34" charset="0"/>
                <a:cs typeface="Arial" pitchFamily="34" charset="0"/>
              </a:rPr>
              <a:t> </a:t>
            </a:r>
            <a:r>
              <a:rPr lang="de-CH" sz="3199" i="1" dirty="0" err="1">
                <a:solidFill>
                  <a:prstClr val="white"/>
                </a:solidFill>
                <a:latin typeface="Gill Sans MT" panose="020B0502020104020203" pitchFamily="34" charset="0"/>
                <a:cs typeface="Arial" pitchFamily="34" charset="0"/>
              </a:rPr>
              <a:t>canalizzazione</a:t>
            </a:r>
            <a:r>
              <a:rPr lang="de-CH" sz="3199" i="1" dirty="0">
                <a:solidFill>
                  <a:prstClr val="white"/>
                </a:solidFill>
                <a:latin typeface="Gill Sans MT" panose="020B0502020104020203" pitchFamily="34" charset="0"/>
                <a:cs typeface="Arial" pitchFamily="34" charset="0"/>
              </a:rPr>
              <a:t> </a:t>
            </a:r>
            <a:r>
              <a:rPr lang="de-CH" sz="3199" i="1" dirty="0" err="1">
                <a:solidFill>
                  <a:prstClr val="white"/>
                </a:solidFill>
                <a:latin typeface="Gill Sans MT" panose="020B0502020104020203" pitchFamily="34" charset="0"/>
                <a:cs typeface="Arial" pitchFamily="34" charset="0"/>
              </a:rPr>
              <a:t>flussi</a:t>
            </a:r>
            <a:r>
              <a:rPr lang="de-CH" sz="3199" i="1" dirty="0">
                <a:solidFill>
                  <a:prstClr val="white"/>
                </a:solidFill>
                <a:latin typeface="Gill Sans MT" panose="020B0502020104020203" pitchFamily="34" charset="0"/>
                <a:cs typeface="Arial" pitchFamily="34" charset="0"/>
              </a:rPr>
              <a:t> </a:t>
            </a:r>
            <a:endParaRPr lang="it-IT" sz="3199" i="1" dirty="0">
              <a:solidFill>
                <a:prstClr val="white"/>
              </a:solidFill>
              <a:latin typeface="Gill Sans MT" panose="020B0502020104020203" pitchFamily="34" charset="0"/>
              <a:cs typeface="Arial" pitchFamily="34" charset="0"/>
            </a:endParaRPr>
          </a:p>
        </p:txBody>
      </p:sp>
      <p:sp>
        <p:nvSpPr>
          <p:cNvPr id="24" name="CasellaDiTesto 13">
            <a:extLst>
              <a:ext uri="{FF2B5EF4-FFF2-40B4-BE49-F238E27FC236}">
                <a16:creationId xmlns:a16="http://schemas.microsoft.com/office/drawing/2014/main" id="{D52876A3-F492-4DC3-80F0-A8B28E5FA3FD}"/>
              </a:ext>
            </a:extLst>
          </p:cNvPr>
          <p:cNvSpPr txBox="1">
            <a:spLocks noChangeArrowheads="1"/>
          </p:cNvSpPr>
          <p:nvPr/>
        </p:nvSpPr>
        <p:spPr bwMode="auto">
          <a:xfrm>
            <a:off x="6706354" y="3687036"/>
            <a:ext cx="10964926" cy="1569276"/>
          </a:xfrm>
          <a:prstGeom prst="rect">
            <a:avLst/>
          </a:prstGeom>
          <a:noFill/>
          <a:ln w="9525">
            <a:noFill/>
            <a:miter lim="800000"/>
            <a:headEnd/>
            <a:tailEnd/>
          </a:ln>
        </p:spPr>
        <p:txBody>
          <a:bodyPr wrap="square">
            <a:spAutoFit/>
          </a:bodyPr>
          <a:lstStyle/>
          <a:p>
            <a:pPr algn="ctr" defTabSz="1828343"/>
            <a:r>
              <a:rPr lang="it-IT" sz="3199" i="1" dirty="0">
                <a:solidFill>
                  <a:srgbClr val="4472C4">
                    <a:lumMod val="50000"/>
                  </a:srgbClr>
                </a:solidFill>
                <a:latin typeface="Gill Sans MT" panose="020B0502020104020203" pitchFamily="34" charset="0"/>
                <a:cs typeface="Arial" pitchFamily="34" charset="0"/>
              </a:rPr>
              <a:t>Modalità di amministrazione fiduciaria </a:t>
            </a:r>
            <a:r>
              <a:rPr lang="it-IT" sz="3199" i="1" u="sng" dirty="0">
                <a:solidFill>
                  <a:srgbClr val="FFFF00"/>
                </a:solidFill>
                <a:highlight>
                  <a:srgbClr val="000080"/>
                </a:highlight>
                <a:latin typeface="Gill Sans MT" panose="020B0502020104020203" pitchFamily="34" charset="0"/>
                <a:cs typeface="Arial" pitchFamily="34" charset="0"/>
              </a:rPr>
              <a:t>con intestazione</a:t>
            </a:r>
          </a:p>
          <a:p>
            <a:pPr algn="ctr" defTabSz="1828343"/>
            <a:r>
              <a:rPr lang="it-IT" sz="3199" i="1" dirty="0">
                <a:solidFill>
                  <a:srgbClr val="4472C4">
                    <a:lumMod val="50000"/>
                  </a:srgbClr>
                </a:solidFill>
                <a:latin typeface="Gill Sans MT" panose="020B0502020104020203" pitchFamily="34" charset="0"/>
                <a:cs typeface="Arial" pitchFamily="34" charset="0"/>
              </a:rPr>
              <a:t>Sostituzione d’imposta (per compagnie che non hanno optato)</a:t>
            </a:r>
          </a:p>
          <a:p>
            <a:pPr algn="ctr" defTabSz="1828343"/>
            <a:r>
              <a:rPr lang="it-IT" sz="3199" i="1" dirty="0">
                <a:solidFill>
                  <a:srgbClr val="4472C4">
                    <a:lumMod val="50000"/>
                  </a:srgbClr>
                </a:solidFill>
                <a:latin typeface="Gill Sans MT" panose="020B0502020104020203" pitchFamily="34" charset="0"/>
                <a:cs typeface="Arial" pitchFamily="34" charset="0"/>
              </a:rPr>
              <a:t>No RW</a:t>
            </a:r>
          </a:p>
        </p:txBody>
      </p:sp>
      <p:cxnSp>
        <p:nvCxnSpPr>
          <p:cNvPr id="25" name="Connettore diritto 24">
            <a:extLst>
              <a:ext uri="{FF2B5EF4-FFF2-40B4-BE49-F238E27FC236}">
                <a16:creationId xmlns:a16="http://schemas.microsoft.com/office/drawing/2014/main" id="{C4717F39-EA07-4229-97A1-F6E187631C31}"/>
              </a:ext>
            </a:extLst>
          </p:cNvPr>
          <p:cNvCxnSpPr>
            <a:cxnSpLocks/>
          </p:cNvCxnSpPr>
          <p:nvPr/>
        </p:nvCxnSpPr>
        <p:spPr>
          <a:xfrm>
            <a:off x="4992734" y="5407194"/>
            <a:ext cx="15295438"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Connettore diritto 27">
            <a:extLst>
              <a:ext uri="{FF2B5EF4-FFF2-40B4-BE49-F238E27FC236}">
                <a16:creationId xmlns:a16="http://schemas.microsoft.com/office/drawing/2014/main" id="{4573A88A-E241-4372-A54C-9A2FCE45BDAA}"/>
              </a:ext>
            </a:extLst>
          </p:cNvPr>
          <p:cNvCxnSpPr>
            <a:cxnSpLocks/>
          </p:cNvCxnSpPr>
          <p:nvPr/>
        </p:nvCxnSpPr>
        <p:spPr>
          <a:xfrm>
            <a:off x="4992734" y="8268017"/>
            <a:ext cx="15463610"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9" name="CasellaDiTesto 13">
            <a:extLst>
              <a:ext uri="{FF2B5EF4-FFF2-40B4-BE49-F238E27FC236}">
                <a16:creationId xmlns:a16="http://schemas.microsoft.com/office/drawing/2014/main" id="{00D26A61-E953-44B7-B5BF-6F74DDEBA40D}"/>
              </a:ext>
            </a:extLst>
          </p:cNvPr>
          <p:cNvSpPr txBox="1">
            <a:spLocks noChangeArrowheads="1"/>
          </p:cNvSpPr>
          <p:nvPr/>
        </p:nvSpPr>
        <p:spPr bwMode="auto">
          <a:xfrm>
            <a:off x="5290984" y="8911994"/>
            <a:ext cx="14808879" cy="2461571"/>
          </a:xfrm>
          <a:prstGeom prst="rect">
            <a:avLst/>
          </a:prstGeom>
          <a:noFill/>
          <a:ln w="9525">
            <a:noFill/>
            <a:miter lim="800000"/>
            <a:headEnd/>
            <a:tailEnd/>
          </a:ln>
        </p:spPr>
        <p:txBody>
          <a:bodyPr wrap="square">
            <a:spAutoFit/>
          </a:bodyPr>
          <a:lstStyle/>
          <a:p>
            <a:pPr algn="ctr" defTabSz="1828343"/>
            <a:r>
              <a:rPr lang="it-IT" sz="3199" i="1" dirty="0">
                <a:solidFill>
                  <a:srgbClr val="4472C4">
                    <a:lumMod val="50000"/>
                  </a:srgbClr>
                </a:solidFill>
                <a:latin typeface="Gill Sans MT" panose="020B0502020104020203" pitchFamily="34" charset="0"/>
                <a:cs typeface="Arial" pitchFamily="34" charset="0"/>
              </a:rPr>
              <a:t>Il mandato dormiente resta inattivo fino al verificarsi dell’evento morte della vita assicurata.</a:t>
            </a:r>
          </a:p>
          <a:p>
            <a:pPr algn="ctr" defTabSz="1828343"/>
            <a:r>
              <a:rPr lang="it-IT" sz="3199" i="1" dirty="0">
                <a:solidFill>
                  <a:srgbClr val="4472C4">
                    <a:lumMod val="50000"/>
                  </a:srgbClr>
                </a:solidFill>
                <a:latin typeface="Gill Sans MT" panose="020B0502020104020203" pitchFamily="34" charset="0"/>
                <a:cs typeface="Arial" pitchFamily="34" charset="0"/>
              </a:rPr>
              <a:t>L’oggetto del mandato è l’intestazione della posizione di beneficiario di polizza da parte della società fiduciaria per l’amministrazione dei relativi diritti (Ad esempio, la compensazione delle imposte dovute dai beneficiari eredi legittimi con il credito IVCA).</a:t>
            </a:r>
          </a:p>
          <a:p>
            <a:pPr algn="ctr" defTabSz="1828343"/>
            <a:endParaRPr lang="it-IT" sz="2599" dirty="0">
              <a:solidFill>
                <a:prstClr val="black"/>
              </a:solidFill>
              <a:latin typeface="Arial" pitchFamily="34" charset="0"/>
              <a:cs typeface="Arial" pitchFamily="34" charset="0"/>
            </a:endParaRPr>
          </a:p>
        </p:txBody>
      </p:sp>
      <p:sp>
        <p:nvSpPr>
          <p:cNvPr id="27" name="CasellaDiTesto 13">
            <a:extLst>
              <a:ext uri="{FF2B5EF4-FFF2-40B4-BE49-F238E27FC236}">
                <a16:creationId xmlns:a16="http://schemas.microsoft.com/office/drawing/2014/main" id="{CF963BDB-11B4-4504-9A82-BF1D3193A4FF}"/>
              </a:ext>
            </a:extLst>
          </p:cNvPr>
          <p:cNvSpPr txBox="1">
            <a:spLocks noChangeArrowheads="1"/>
          </p:cNvSpPr>
          <p:nvPr/>
        </p:nvSpPr>
        <p:spPr bwMode="auto">
          <a:xfrm>
            <a:off x="7099137" y="6395676"/>
            <a:ext cx="10179356" cy="1969257"/>
          </a:xfrm>
          <a:prstGeom prst="rect">
            <a:avLst/>
          </a:prstGeom>
          <a:noFill/>
          <a:ln w="9525">
            <a:noFill/>
            <a:miter lim="800000"/>
            <a:headEnd/>
            <a:tailEnd/>
          </a:ln>
        </p:spPr>
        <p:txBody>
          <a:bodyPr wrap="square">
            <a:spAutoFit/>
          </a:bodyPr>
          <a:lstStyle/>
          <a:p>
            <a:pPr algn="ctr" defTabSz="1828343"/>
            <a:r>
              <a:rPr lang="it-IT" sz="3199" i="1" dirty="0">
                <a:solidFill>
                  <a:srgbClr val="4472C4">
                    <a:lumMod val="50000"/>
                  </a:srgbClr>
                </a:solidFill>
                <a:latin typeface="Gill Sans MT" panose="020B0502020104020203" pitchFamily="34" charset="0"/>
                <a:cs typeface="Arial" pitchFamily="34" charset="0"/>
              </a:rPr>
              <a:t>Modalità di amministrazione fiduciaria </a:t>
            </a:r>
            <a:r>
              <a:rPr lang="it-IT" sz="3199" i="1" u="sng" dirty="0">
                <a:solidFill>
                  <a:srgbClr val="FFFF00"/>
                </a:solidFill>
                <a:highlight>
                  <a:srgbClr val="000080"/>
                </a:highlight>
                <a:latin typeface="Gill Sans MT" panose="020B0502020104020203" pitchFamily="34" charset="0"/>
                <a:cs typeface="Arial" pitchFamily="34" charset="0"/>
              </a:rPr>
              <a:t>senza intestazione</a:t>
            </a:r>
          </a:p>
          <a:p>
            <a:pPr algn="ctr" defTabSz="1828343"/>
            <a:r>
              <a:rPr lang="it-IT" sz="3199" i="1" dirty="0">
                <a:solidFill>
                  <a:srgbClr val="4472C4">
                    <a:lumMod val="50000"/>
                  </a:srgbClr>
                </a:solidFill>
                <a:latin typeface="Gill Sans MT" panose="020B0502020104020203" pitchFamily="34" charset="0"/>
                <a:cs typeface="Arial" pitchFamily="34" charset="0"/>
              </a:rPr>
              <a:t>Sostituzione d’imposta (per compagnie che non hanno optato)</a:t>
            </a:r>
          </a:p>
          <a:p>
            <a:pPr algn="ctr" defTabSz="1828343"/>
            <a:r>
              <a:rPr lang="it-IT" sz="3199" i="1" dirty="0">
                <a:solidFill>
                  <a:srgbClr val="4472C4">
                    <a:lumMod val="50000"/>
                  </a:srgbClr>
                </a:solidFill>
                <a:latin typeface="Gill Sans MT" panose="020B0502020104020203" pitchFamily="34" charset="0"/>
                <a:cs typeface="Arial" pitchFamily="34" charset="0"/>
              </a:rPr>
              <a:t>No RW</a:t>
            </a:r>
          </a:p>
          <a:p>
            <a:pPr algn="ctr" defTabSz="1828343"/>
            <a:endParaRPr lang="it-IT" sz="2599" dirty="0">
              <a:solidFill>
                <a:prstClr val="black"/>
              </a:solidFill>
              <a:latin typeface="Arial" pitchFamily="34" charset="0"/>
              <a:cs typeface="Arial" pitchFamily="34" charset="0"/>
            </a:endParaRPr>
          </a:p>
        </p:txBody>
      </p:sp>
      <p:cxnSp>
        <p:nvCxnSpPr>
          <p:cNvPr id="32" name="Connettore diritto 31">
            <a:extLst>
              <a:ext uri="{FF2B5EF4-FFF2-40B4-BE49-F238E27FC236}">
                <a16:creationId xmlns:a16="http://schemas.microsoft.com/office/drawing/2014/main" id="{C0DA9C3D-45C5-478E-BC61-215187AA350F}"/>
              </a:ext>
            </a:extLst>
          </p:cNvPr>
          <p:cNvCxnSpPr>
            <a:cxnSpLocks/>
          </p:cNvCxnSpPr>
          <p:nvPr/>
        </p:nvCxnSpPr>
        <p:spPr>
          <a:xfrm>
            <a:off x="4992734" y="11139461"/>
            <a:ext cx="15295438"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1266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magine 17">
            <a:extLst>
              <a:ext uri="{FF2B5EF4-FFF2-40B4-BE49-F238E27FC236}">
                <a16:creationId xmlns:a16="http://schemas.microsoft.com/office/drawing/2014/main" id="{E041F685-3947-4F3C-A2B6-632F7BA92102}"/>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54546" y="12334542"/>
            <a:ext cx="2797435" cy="1398718"/>
          </a:xfrm>
          <a:prstGeom prst="rect">
            <a:avLst/>
          </a:prstGeom>
        </p:spPr>
      </p:pic>
      <p:cxnSp>
        <p:nvCxnSpPr>
          <p:cNvPr id="11" name="Connettore diritto 10">
            <a:extLst>
              <a:ext uri="{FF2B5EF4-FFF2-40B4-BE49-F238E27FC236}">
                <a16:creationId xmlns:a16="http://schemas.microsoft.com/office/drawing/2014/main" id="{0016C11A-1DC4-4FA3-807A-976C84638FDB}"/>
              </a:ext>
            </a:extLst>
          </p:cNvPr>
          <p:cNvCxnSpPr>
            <a:cxnSpLocks/>
          </p:cNvCxnSpPr>
          <p:nvPr/>
        </p:nvCxnSpPr>
        <p:spPr>
          <a:xfrm>
            <a:off x="0" y="12477452"/>
            <a:ext cx="24377650"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4" name="oggetto 7" descr="Rettangolo beige">
            <a:extLst>
              <a:ext uri="{FF2B5EF4-FFF2-40B4-BE49-F238E27FC236}">
                <a16:creationId xmlns:a16="http://schemas.microsoft.com/office/drawing/2014/main" id="{C78F7F3A-04B5-405E-AEB6-9684B681C868}"/>
              </a:ext>
            </a:extLst>
          </p:cNvPr>
          <p:cNvSpPr/>
          <p:nvPr/>
        </p:nvSpPr>
        <p:spPr>
          <a:xfrm rot="16200000">
            <a:off x="17866482" y="5672940"/>
            <a:ext cx="12464525" cy="1122266"/>
          </a:xfrm>
          <a:custGeom>
            <a:avLst/>
            <a:gdLst/>
            <a:ahLst/>
            <a:cxnLst/>
            <a:rect l="l" t="t" r="r" b="b"/>
            <a:pathLst>
              <a:path w="3935729">
                <a:moveTo>
                  <a:pt x="0" y="0"/>
                </a:moveTo>
                <a:lnTo>
                  <a:pt x="3935349" y="0"/>
                </a:lnTo>
              </a:path>
            </a:pathLst>
          </a:custGeom>
          <a:ln w="101600">
            <a:solidFill>
              <a:srgbClr val="00694A"/>
            </a:solidFill>
          </a:ln>
        </p:spPr>
        <p:txBody>
          <a:bodyPr wrap="square" lIns="0" tIns="0" rIns="0" bIns="0" rtlCol="0"/>
          <a:lstStyle/>
          <a:p>
            <a:pPr defTabSz="1828343"/>
            <a:endParaRPr lang="it-IT" sz="3599" dirty="0">
              <a:solidFill>
                <a:prstClr val="black"/>
              </a:solidFill>
              <a:latin typeface="Calibri" panose="020F0502020204030204"/>
            </a:endParaRPr>
          </a:p>
        </p:txBody>
      </p:sp>
      <p:sp>
        <p:nvSpPr>
          <p:cNvPr id="5" name="oggetto 7" descr="Rettangolo beige">
            <a:extLst>
              <a:ext uri="{FF2B5EF4-FFF2-40B4-BE49-F238E27FC236}">
                <a16:creationId xmlns:a16="http://schemas.microsoft.com/office/drawing/2014/main" id="{98939D39-B7DA-4BCA-A44C-C74CDB9A4AC9}"/>
              </a:ext>
            </a:extLst>
          </p:cNvPr>
          <p:cNvSpPr/>
          <p:nvPr/>
        </p:nvSpPr>
        <p:spPr>
          <a:xfrm rot="16200000" flipV="1">
            <a:off x="14278271" y="3484376"/>
            <a:ext cx="12464549" cy="5499369"/>
          </a:xfrm>
          <a:custGeom>
            <a:avLst/>
            <a:gdLst/>
            <a:ahLst/>
            <a:cxnLst/>
            <a:rect l="l" t="t" r="r" b="b"/>
            <a:pathLst>
              <a:path w="3935729">
                <a:moveTo>
                  <a:pt x="0" y="0"/>
                </a:moveTo>
                <a:lnTo>
                  <a:pt x="3935349" y="0"/>
                </a:lnTo>
              </a:path>
            </a:pathLst>
          </a:custGeom>
          <a:ln w="98425">
            <a:solidFill>
              <a:srgbClr val="D9D9D9"/>
            </a:solidFill>
          </a:ln>
        </p:spPr>
        <p:txBody>
          <a:bodyPr wrap="square" lIns="0" tIns="0" rIns="0" bIns="0" rtlCol="0"/>
          <a:lstStyle/>
          <a:p>
            <a:pPr defTabSz="1828343"/>
            <a:endParaRPr lang="it-IT" sz="3599" dirty="0">
              <a:solidFill>
                <a:prstClr val="black"/>
              </a:solidFill>
              <a:latin typeface="Calibri" panose="020F0502020204030204"/>
            </a:endParaRPr>
          </a:p>
        </p:txBody>
      </p:sp>
      <p:cxnSp>
        <p:nvCxnSpPr>
          <p:cNvPr id="8" name="Connettore diritto 7">
            <a:extLst>
              <a:ext uri="{FF2B5EF4-FFF2-40B4-BE49-F238E27FC236}">
                <a16:creationId xmlns:a16="http://schemas.microsoft.com/office/drawing/2014/main" id="{579E2FBC-E2B0-4363-A3E9-69890E408C42}"/>
              </a:ext>
            </a:extLst>
          </p:cNvPr>
          <p:cNvCxnSpPr>
            <a:cxnSpLocks/>
          </p:cNvCxnSpPr>
          <p:nvPr/>
        </p:nvCxnSpPr>
        <p:spPr>
          <a:xfrm>
            <a:off x="2532990" y="1678915"/>
            <a:ext cx="20600126"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9" name="Segnaposto piè di pagina 31">
            <a:extLst>
              <a:ext uri="{FF2B5EF4-FFF2-40B4-BE49-F238E27FC236}">
                <a16:creationId xmlns:a16="http://schemas.microsoft.com/office/drawing/2014/main" id="{64AE4B51-FAC1-459A-94A5-BF07885D98AF}"/>
              </a:ext>
            </a:extLst>
          </p:cNvPr>
          <p:cNvSpPr txBox="1">
            <a:spLocks/>
          </p:cNvSpPr>
          <p:nvPr/>
        </p:nvSpPr>
        <p:spPr>
          <a:xfrm>
            <a:off x="9293977" y="12760261"/>
            <a:ext cx="5789692" cy="730060"/>
          </a:xfrm>
          <a:prstGeom prst="rect">
            <a:avLst/>
          </a:prstGeom>
        </p:spPr>
        <p:txBody>
          <a:bodyPr vert="horz" lIns="182832" tIns="91416" rIns="182832" bIns="91416"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828343"/>
            <a:r>
              <a:rPr lang="it-IT" sz="2399" b="1" dirty="0">
                <a:solidFill>
                  <a:srgbClr val="4472C4">
                    <a:lumMod val="50000"/>
                  </a:srgbClr>
                </a:solidFill>
                <a:latin typeface="Gill Sans MT" panose="020B0502020104020203" pitchFamily="34" charset="0"/>
              </a:rPr>
              <a:t>ACROSS GROUP</a:t>
            </a:r>
          </a:p>
        </p:txBody>
      </p:sp>
      <p:sp>
        <p:nvSpPr>
          <p:cNvPr id="22" name="_s33815">
            <a:extLst>
              <a:ext uri="{FF2B5EF4-FFF2-40B4-BE49-F238E27FC236}">
                <a16:creationId xmlns:a16="http://schemas.microsoft.com/office/drawing/2014/main" id="{541E3E88-EC4D-47E8-ACEB-72F4735E1045}"/>
              </a:ext>
            </a:extLst>
          </p:cNvPr>
          <p:cNvSpPr>
            <a:spLocks noChangeArrowheads="1"/>
          </p:cNvSpPr>
          <p:nvPr/>
        </p:nvSpPr>
        <p:spPr bwMode="auto">
          <a:xfrm>
            <a:off x="808927" y="5822432"/>
            <a:ext cx="3448126" cy="1723287"/>
          </a:xfrm>
          <a:prstGeom prst="roundRect">
            <a:avLst>
              <a:gd name="adj" fmla="val 16667"/>
            </a:avLst>
          </a:prstGeom>
          <a:solidFill>
            <a:srgbClr val="006A4B"/>
          </a:solidFill>
          <a:ln w="9525">
            <a:noFill/>
            <a:round/>
            <a:headEnd/>
            <a:tailEnd/>
          </a:ln>
        </p:spPr>
        <p:txBody>
          <a:bodyPr lIns="28802" tIns="14402" rIns="28802" bIns="14402" anchor="ctr"/>
          <a:lstStyle/>
          <a:p>
            <a:pPr algn="ctr" defTabSz="1828343"/>
            <a:r>
              <a:rPr lang="it-IT" sz="3199" i="1" dirty="0">
                <a:solidFill>
                  <a:prstClr val="white"/>
                </a:solidFill>
                <a:latin typeface="Gill Sans MT" panose="020B0502020104020203" pitchFamily="34" charset="0"/>
                <a:cs typeface="Arial" pitchFamily="34" charset="0"/>
              </a:rPr>
              <a:t>Beneficiario Consapevole</a:t>
            </a:r>
          </a:p>
        </p:txBody>
      </p:sp>
      <p:sp>
        <p:nvSpPr>
          <p:cNvPr id="26" name="CasellaDiTesto 13">
            <a:extLst>
              <a:ext uri="{FF2B5EF4-FFF2-40B4-BE49-F238E27FC236}">
                <a16:creationId xmlns:a16="http://schemas.microsoft.com/office/drawing/2014/main" id="{1A53960F-6180-4710-B1EA-E59DCE7BA8A2}"/>
              </a:ext>
            </a:extLst>
          </p:cNvPr>
          <p:cNvSpPr txBox="1">
            <a:spLocks noChangeArrowheads="1"/>
          </p:cNvSpPr>
          <p:nvPr/>
        </p:nvSpPr>
        <p:spPr bwMode="auto">
          <a:xfrm>
            <a:off x="4534433" y="4176350"/>
            <a:ext cx="17707947" cy="4769383"/>
          </a:xfrm>
          <a:prstGeom prst="rect">
            <a:avLst/>
          </a:prstGeom>
          <a:noFill/>
          <a:ln w="9525">
            <a:noFill/>
            <a:miter lim="800000"/>
            <a:headEnd/>
            <a:tailEnd/>
          </a:ln>
        </p:spPr>
        <p:txBody>
          <a:bodyPr wrap="square">
            <a:spAutoFit/>
          </a:bodyPr>
          <a:lstStyle/>
          <a:p>
            <a:pPr algn="just" defTabSz="1828343"/>
            <a:r>
              <a:rPr lang="it-IT" sz="3199" i="1" dirty="0">
                <a:solidFill>
                  <a:srgbClr val="4472C4">
                    <a:lumMod val="50000"/>
                  </a:srgbClr>
                </a:solidFill>
                <a:latin typeface="Gill Sans MT" panose="020B0502020104020203" pitchFamily="34" charset="0"/>
                <a:cs typeface="Arial" pitchFamily="34" charset="0"/>
              </a:rPr>
              <a:t>Il beneficiario è a conoscenza dell’esistenza di una polizza stipulata a suo favore e dà incarico alla fiduciaria di intestare e di amministrare la posizione beneficiaria della polizza; il mandato conferito dal beneficiario è autonomo e distinto rispetto a quello conferito dal contraente della polizza.</a:t>
            </a:r>
          </a:p>
          <a:p>
            <a:pPr algn="just" defTabSz="1828343"/>
            <a:endParaRPr lang="it-IT" sz="800" i="1" dirty="0">
              <a:solidFill>
                <a:srgbClr val="4472C4">
                  <a:lumMod val="50000"/>
                </a:srgbClr>
              </a:solidFill>
              <a:latin typeface="Gill Sans MT" panose="020B0502020104020203" pitchFamily="34" charset="0"/>
              <a:cs typeface="Arial" pitchFamily="34" charset="0"/>
            </a:endParaRPr>
          </a:p>
          <a:p>
            <a:pPr algn="just" defTabSz="1828343"/>
            <a:r>
              <a:rPr lang="it-IT" sz="3199" i="1" dirty="0">
                <a:solidFill>
                  <a:srgbClr val="4472C4">
                    <a:lumMod val="50000"/>
                  </a:srgbClr>
                </a:solidFill>
                <a:latin typeface="Gill Sans MT" panose="020B0502020104020203" pitchFamily="34" charset="0"/>
                <a:cs typeface="Arial" pitchFamily="34" charset="0"/>
              </a:rPr>
              <a:t>L’operatività del mandato può estrinsecarsi attraverso:</a:t>
            </a:r>
          </a:p>
          <a:p>
            <a:pPr algn="just" defTabSz="1828343"/>
            <a:r>
              <a:rPr lang="it-IT" sz="3199" i="1" dirty="0">
                <a:solidFill>
                  <a:srgbClr val="4472C4">
                    <a:lumMod val="50000"/>
                  </a:srgbClr>
                </a:solidFill>
                <a:latin typeface="Gill Sans MT" panose="020B0502020104020203" pitchFamily="34" charset="0"/>
                <a:cs typeface="Arial" pitchFamily="34" charset="0"/>
              </a:rPr>
              <a:t>        - il cambio del beneficiario della polizza, con relativa comunicazione alla società emittente della polizza;</a:t>
            </a:r>
          </a:p>
          <a:p>
            <a:pPr algn="just" defTabSz="1828343"/>
            <a:r>
              <a:rPr lang="it-IT" sz="3199" i="1" dirty="0">
                <a:solidFill>
                  <a:srgbClr val="4472C4">
                    <a:lumMod val="50000"/>
                  </a:srgbClr>
                </a:solidFill>
                <a:latin typeface="Gill Sans MT" panose="020B0502020104020203" pitchFamily="34" charset="0"/>
                <a:cs typeface="Arial" pitchFamily="34" charset="0"/>
              </a:rPr>
              <a:t>        - l’intestazione alla fiduciaria del credito derivante dalla liquidazione della polizza all’evento morte.</a:t>
            </a:r>
          </a:p>
          <a:p>
            <a:pPr algn="just" defTabSz="1828343"/>
            <a:endParaRPr lang="it-IT" sz="800" i="1" dirty="0">
              <a:solidFill>
                <a:srgbClr val="4472C4">
                  <a:lumMod val="50000"/>
                </a:srgbClr>
              </a:solidFill>
              <a:latin typeface="Gill Sans MT" panose="020B0502020104020203" pitchFamily="34" charset="0"/>
              <a:cs typeface="Arial" pitchFamily="34" charset="0"/>
            </a:endParaRPr>
          </a:p>
          <a:p>
            <a:pPr algn="just" defTabSz="1828343"/>
            <a:r>
              <a:rPr lang="it-IT" sz="3199" i="1" dirty="0">
                <a:solidFill>
                  <a:srgbClr val="4472C4">
                    <a:lumMod val="50000"/>
                  </a:srgbClr>
                </a:solidFill>
                <a:latin typeface="Gill Sans MT" panose="020B0502020104020203" pitchFamily="34" charset="0"/>
                <a:cs typeface="Arial" pitchFamily="34" charset="0"/>
              </a:rPr>
              <a:t>Nel caso di intestazione fiduciaria del credito derivante dalla liquidazione della polizza, il beneficiario è tenuto a comunicare alla compagnia l’intervenuto decesso e dare evidenza dell’esistenza del mandato fiduciario aperto per amministrare il credito derivante dalla liquidazione della polizza.</a:t>
            </a:r>
          </a:p>
        </p:txBody>
      </p:sp>
      <p:sp>
        <p:nvSpPr>
          <p:cNvPr id="29" name="CasellaDiTesto 28">
            <a:extLst>
              <a:ext uri="{FF2B5EF4-FFF2-40B4-BE49-F238E27FC236}">
                <a16:creationId xmlns:a16="http://schemas.microsoft.com/office/drawing/2014/main" id="{84F36CB7-4BC4-4754-8756-FC26CA222104}"/>
              </a:ext>
            </a:extLst>
          </p:cNvPr>
          <p:cNvSpPr txBox="1"/>
          <p:nvPr/>
        </p:nvSpPr>
        <p:spPr>
          <a:xfrm>
            <a:off x="8096183" y="535115"/>
            <a:ext cx="8185256" cy="830868"/>
          </a:xfrm>
          <a:prstGeom prst="rect">
            <a:avLst/>
          </a:prstGeom>
          <a:noFill/>
        </p:spPr>
        <p:txBody>
          <a:bodyPr wrap="square">
            <a:spAutoFit/>
          </a:bodyPr>
          <a:lstStyle/>
          <a:p>
            <a:pPr defTabSz="1828343">
              <a:defRPr/>
            </a:pPr>
            <a:r>
              <a:rPr lang="en-US" sz="4799" b="1" dirty="0">
                <a:solidFill>
                  <a:srgbClr val="4472C4">
                    <a:lumMod val="50000"/>
                  </a:srgbClr>
                </a:solidFill>
                <a:latin typeface="Gill Sans MT" panose="020B0502020104020203" pitchFamily="34" charset="0"/>
              </a:rPr>
              <a:t>MANDATO DORMIENTE</a:t>
            </a:r>
          </a:p>
        </p:txBody>
      </p:sp>
    </p:spTree>
    <p:extLst>
      <p:ext uri="{BB962C8B-B14F-4D97-AF65-F5344CB8AC3E}">
        <p14:creationId xmlns:p14="http://schemas.microsoft.com/office/powerpoint/2010/main" val="1856863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egnaposto immagine 5" descr="Immagine che contiene testo&#10;&#10;Descrizione generata automaticamente">
            <a:extLst>
              <a:ext uri="{FF2B5EF4-FFF2-40B4-BE49-F238E27FC236}">
                <a16:creationId xmlns:a16="http://schemas.microsoft.com/office/drawing/2014/main" id="{BAEAEE29-F5B9-429C-B177-A64B20E4E897}"/>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l="40" t="44394" r="-40" b="15240"/>
          <a:stretch/>
        </p:blipFill>
        <p:spPr>
          <a:xfrm>
            <a:off x="0" y="0"/>
            <a:ext cx="24387468" cy="6560820"/>
          </a:xfrm>
        </p:spPr>
      </p:pic>
      <p:sp>
        <p:nvSpPr>
          <p:cNvPr id="4" name="Segnaposto testo 3">
            <a:extLst>
              <a:ext uri="{FF2B5EF4-FFF2-40B4-BE49-F238E27FC236}">
                <a16:creationId xmlns:a16="http://schemas.microsoft.com/office/drawing/2014/main" id="{BB0327D5-90E4-4348-AF5C-30A8860985A3}"/>
              </a:ext>
            </a:extLst>
          </p:cNvPr>
          <p:cNvSpPr>
            <a:spLocks noGrp="1"/>
          </p:cNvSpPr>
          <p:nvPr>
            <p:ph type="body" sz="quarter" idx="14"/>
          </p:nvPr>
        </p:nvSpPr>
        <p:spPr/>
        <p:txBody>
          <a:bodyPr>
            <a:normAutofit fontScale="55000" lnSpcReduction="20000"/>
          </a:bodyPr>
          <a:lstStyle/>
          <a:p>
            <a:pPr marL="0" indent="0">
              <a:buNone/>
            </a:pPr>
            <a:r>
              <a:rPr lang="it-IT" sz="5100" dirty="0"/>
              <a:t>Dott. Davide Cotini</a:t>
            </a:r>
            <a:r>
              <a:rPr lang="it-IT" dirty="0"/>
              <a:t>	</a:t>
            </a:r>
          </a:p>
          <a:p>
            <a:pPr marL="0" indent="0">
              <a:buNone/>
            </a:pPr>
            <a:endParaRPr lang="it-IT" dirty="0"/>
          </a:p>
          <a:p>
            <a:pPr marL="0" indent="0">
              <a:buNone/>
            </a:pPr>
            <a:r>
              <a:rPr lang="it-IT" dirty="0">
                <a:hlinkClick r:id="rId3"/>
              </a:rPr>
              <a:t>cotini@acrossfiduciaria.it</a:t>
            </a:r>
            <a:endParaRPr lang="it-IT" dirty="0"/>
          </a:p>
          <a:p>
            <a:pPr marL="0" indent="0">
              <a:buNone/>
            </a:pPr>
            <a:endParaRPr lang="it-IT" dirty="0"/>
          </a:p>
          <a:p>
            <a:pPr marL="0" indent="0">
              <a:buNone/>
            </a:pPr>
            <a:r>
              <a:rPr lang="it-IT" dirty="0"/>
              <a:t>Across Fiduciaria </a:t>
            </a:r>
            <a:r>
              <a:rPr lang="it-IT" dirty="0" err="1"/>
              <a:t>SpA</a:t>
            </a:r>
            <a:r>
              <a:rPr lang="it-IT" dirty="0"/>
              <a:t> </a:t>
            </a:r>
          </a:p>
          <a:p>
            <a:pPr marL="0" indent="0">
              <a:buNone/>
            </a:pPr>
            <a:r>
              <a:rPr lang="it-IT" dirty="0"/>
              <a:t>Via Paleocapa, 6</a:t>
            </a:r>
          </a:p>
          <a:p>
            <a:pPr marL="0" indent="0">
              <a:buNone/>
            </a:pPr>
            <a:r>
              <a:rPr lang="it-IT" dirty="0"/>
              <a:t>20121 Milano</a:t>
            </a:r>
          </a:p>
          <a:p>
            <a:pPr marL="0" indent="0">
              <a:buNone/>
            </a:pPr>
            <a:r>
              <a:rPr lang="it-IT" dirty="0"/>
              <a:t>Tel +39 02 36764120</a:t>
            </a:r>
          </a:p>
        </p:txBody>
      </p:sp>
      <p:sp>
        <p:nvSpPr>
          <p:cNvPr id="7" name="Titolo 5">
            <a:extLst>
              <a:ext uri="{FF2B5EF4-FFF2-40B4-BE49-F238E27FC236}">
                <a16:creationId xmlns:a16="http://schemas.microsoft.com/office/drawing/2014/main" id="{DBECA161-011C-453F-970D-F218A0AC7239}"/>
              </a:ext>
            </a:extLst>
          </p:cNvPr>
          <p:cNvSpPr txBox="1">
            <a:spLocks/>
          </p:cNvSpPr>
          <p:nvPr/>
        </p:nvSpPr>
        <p:spPr>
          <a:xfrm>
            <a:off x="1735852" y="2988477"/>
            <a:ext cx="21025723" cy="1791268"/>
          </a:xfrm>
          <a:prstGeom prst="rect">
            <a:avLst/>
          </a:prstGeom>
        </p:spPr>
        <p:txBody>
          <a:bodyPr/>
          <a:lstStyle>
            <a:lvl1pPr algn="l" defTabSz="1828434" rtl="0" eaLnBrk="1" latinLnBrk="0" hangingPunct="1">
              <a:lnSpc>
                <a:spcPct val="90000"/>
              </a:lnSpc>
              <a:spcBef>
                <a:spcPct val="0"/>
              </a:spcBef>
              <a:buNone/>
              <a:defRPr lang="en-US" sz="6000" b="0" kern="1200">
                <a:solidFill>
                  <a:srgbClr val="007855"/>
                </a:solidFill>
                <a:latin typeface="Poppins SemiBold" panose="00000700000000000000" pitchFamily="2" charset="0"/>
                <a:ea typeface="Poppins SemiBold" panose="00000700000000000000" pitchFamily="2" charset="0"/>
                <a:cs typeface="Poppins SemiBold" panose="00000700000000000000" pitchFamily="2" charset="0"/>
              </a:defRPr>
            </a:lvl1pPr>
          </a:lstStyle>
          <a:p>
            <a:r>
              <a:rPr lang="it-IT">
                <a:solidFill>
                  <a:schemeClr val="bg1"/>
                </a:solidFill>
              </a:rPr>
              <a:t>Grazie per l’attenzione</a:t>
            </a:r>
          </a:p>
        </p:txBody>
      </p:sp>
    </p:spTree>
    <p:extLst>
      <p:ext uri="{BB962C8B-B14F-4D97-AF65-F5344CB8AC3E}">
        <p14:creationId xmlns:p14="http://schemas.microsoft.com/office/powerpoint/2010/main" val="2275821594"/>
      </p:ext>
    </p:extLst>
  </p:cSld>
  <p:clrMapOvr>
    <a:masterClrMapping/>
  </p:clrMapOvr>
  <p:transition/>
</p:sld>
</file>

<file path=ppt/theme/theme1.xml><?xml version="1.0" encoding="utf-8"?>
<a:theme xmlns:a="http://schemas.openxmlformats.org/drawingml/2006/main" name="1 Tema Across">
  <a:themeElements>
    <a:clrScheme name="Personalizzato 6">
      <a:dk1>
        <a:srgbClr val="474B4E"/>
      </a:dk1>
      <a:lt1>
        <a:srgbClr val="FFFFFF"/>
      </a:lt1>
      <a:dk2>
        <a:srgbClr val="000000"/>
      </a:dk2>
      <a:lt2>
        <a:srgbClr val="FFFFFF"/>
      </a:lt2>
      <a:accent1>
        <a:srgbClr val="000000"/>
      </a:accent1>
      <a:accent2>
        <a:srgbClr val="007855"/>
      </a:accent2>
      <a:accent3>
        <a:srgbClr val="0A3D57"/>
      </a:accent3>
      <a:accent4>
        <a:srgbClr val="91969B"/>
      </a:accent4>
      <a:accent5>
        <a:srgbClr val="4B5050"/>
      </a:accent5>
      <a:accent6>
        <a:srgbClr val="91969B"/>
      </a:accent6>
      <a:hlink>
        <a:srgbClr val="007855"/>
      </a:hlink>
      <a:folHlink>
        <a:srgbClr val="007855"/>
      </a:folHlink>
    </a:clrScheme>
    <a:fontScheme name="Custom 1">
      <a:majorFont>
        <a:latin typeface="Lato"/>
        <a:ea typeface=""/>
        <a:cs typeface=""/>
      </a:majorFont>
      <a:minorFont>
        <a:latin typeface="Lat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977</Words>
  <Application>Microsoft Office PowerPoint</Application>
  <PresentationFormat>Personalizzato</PresentationFormat>
  <Paragraphs>95</Paragraphs>
  <Slides>9</Slides>
  <Notes>0</Notes>
  <HiddenSlides>0</HiddenSlides>
  <MMClips>0</MMClips>
  <ScaleCrop>false</ScaleCrop>
  <HeadingPairs>
    <vt:vector size="6" baseType="variant">
      <vt:variant>
        <vt:lpstr>Caratteri utilizzati</vt:lpstr>
      </vt:variant>
      <vt:variant>
        <vt:i4>9</vt:i4>
      </vt:variant>
      <vt:variant>
        <vt:lpstr>Tema</vt:lpstr>
      </vt:variant>
      <vt:variant>
        <vt:i4>3</vt:i4>
      </vt:variant>
      <vt:variant>
        <vt:lpstr>Titoli diapositive</vt:lpstr>
      </vt:variant>
      <vt:variant>
        <vt:i4>9</vt:i4>
      </vt:variant>
    </vt:vector>
  </HeadingPairs>
  <TitlesOfParts>
    <vt:vector size="21" baseType="lpstr">
      <vt:lpstr>Arial</vt:lpstr>
      <vt:lpstr>Calibri</vt:lpstr>
      <vt:lpstr>Calibri Light</vt:lpstr>
      <vt:lpstr>Gill Sans MT</vt:lpstr>
      <vt:lpstr>Lato Light</vt:lpstr>
      <vt:lpstr>Montserrat Light</vt:lpstr>
      <vt:lpstr>Poppins</vt:lpstr>
      <vt:lpstr>Poppins Light</vt:lpstr>
      <vt:lpstr>Poppins SemiBold</vt:lpstr>
      <vt:lpstr>1 Tema Across</vt:lpstr>
      <vt:lpstr>Tema di Office</vt:lpstr>
      <vt:lpstr>1_Tema di Office</vt:lpstr>
      <vt:lpstr>Across Fiduciaria: ruolo della fiduciaria sulle novità normative   30 Gennaio  2024</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Manager>http://graphicriver.net/user/jetfabrik</Manager>
  <Company>http://graphicriver.net/user/jetfabrik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Across Family Advisors</dc:title>
  <dc:subject>http://graphicriver.net/user/jetfabrik</dc:subject>
  <dc:creator>Alessandro Muratori</dc:creator>
  <cp:keywords/>
  <dc:description>http://graphicriver.net/user/jetfabrik</dc:description>
  <cp:lastModifiedBy>Fabrizio Vedana</cp:lastModifiedBy>
  <cp:revision>33</cp:revision>
  <cp:lastPrinted>2024-01-22T09:28:48Z</cp:lastPrinted>
  <dcterms:created xsi:type="dcterms:W3CDTF">2014-11-12T21:47:38Z</dcterms:created>
  <dcterms:modified xsi:type="dcterms:W3CDTF">2024-01-26T13:27:13Z</dcterms:modified>
  <cp:category/>
</cp:coreProperties>
</file>