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20"/>
  </p:notesMasterIdLst>
  <p:sldIdLst>
    <p:sldId id="2206" r:id="rId2"/>
    <p:sldId id="2421" r:id="rId3"/>
    <p:sldId id="2426" r:id="rId4"/>
    <p:sldId id="2413" r:id="rId5"/>
    <p:sldId id="2423" r:id="rId6"/>
    <p:sldId id="2414" r:id="rId7"/>
    <p:sldId id="2416" r:id="rId8"/>
    <p:sldId id="2424" r:id="rId9"/>
    <p:sldId id="2420" r:id="rId10"/>
    <p:sldId id="2422" r:id="rId11"/>
    <p:sldId id="2417" r:id="rId12"/>
    <p:sldId id="2425" r:id="rId13"/>
    <p:sldId id="2419" r:id="rId14"/>
    <p:sldId id="2427" r:id="rId15"/>
    <p:sldId id="2428" r:id="rId16"/>
    <p:sldId id="2429" r:id="rId17"/>
    <p:sldId id="2430" r:id="rId18"/>
    <p:sldId id="2412" r:id="rId19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350" userDrawn="1">
          <p15:clr>
            <a:srgbClr val="A4A3A4"/>
          </p15:clr>
        </p15:guide>
        <p15:guide id="5" pos="7678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Muratori" initials="AM" lastIdx="1" clrIdx="0">
    <p:extLst>
      <p:ext uri="{19B8F6BF-5375-455C-9EA6-DF929625EA0E}">
        <p15:presenceInfo xmlns:p15="http://schemas.microsoft.com/office/powerpoint/2012/main" userId="Alessandro Murato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4F"/>
    <a:srgbClr val="0A3C57"/>
    <a:srgbClr val="007855"/>
    <a:srgbClr val="AFD4C8"/>
    <a:srgbClr val="7FD0FF"/>
    <a:srgbClr val="78B5AE"/>
    <a:srgbClr val="FAFAFA"/>
    <a:srgbClr val="3FB6E0"/>
    <a:srgbClr val="9DD6EA"/>
    <a:srgbClr val="387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08878-628E-4A4A-875D-ABC2B0E03CC4}" v="15" dt="2024-12-04T07:59:13.32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291" autoAdjust="0"/>
  </p:normalViewPr>
  <p:slideViewPr>
    <p:cSldViewPr snapToGrid="0" snapToObjects="1">
      <p:cViewPr varScale="1">
        <p:scale>
          <a:sx n="49" d="100"/>
          <a:sy n="49" d="100"/>
        </p:scale>
        <p:origin x="96" y="516"/>
      </p:cViewPr>
      <p:guideLst>
        <p:guide orient="horz" pos="8112"/>
        <p:guide pos="14350"/>
        <p:guide pos="7678"/>
        <p:guide pos="982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Vedana" userId="8d479dc1-87b7-4bd8-aba3-4c7cb01bdab7" providerId="ADAL" clId="{69D08878-628E-4A4A-875D-ABC2B0E03CC4}"/>
    <pc:docChg chg="undo custSel addSld delSld modSld">
      <pc:chgData name="Fabrizio Vedana" userId="8d479dc1-87b7-4bd8-aba3-4c7cb01bdab7" providerId="ADAL" clId="{69D08878-628E-4A4A-875D-ABC2B0E03CC4}" dt="2024-12-04T08:19:38.569" v="370" actId="26606"/>
      <pc:docMkLst>
        <pc:docMk/>
      </pc:docMkLst>
      <pc:sldChg chg="modSp mod">
        <pc:chgData name="Fabrizio Vedana" userId="8d479dc1-87b7-4bd8-aba3-4c7cb01bdab7" providerId="ADAL" clId="{69D08878-628E-4A4A-875D-ABC2B0E03CC4}" dt="2024-12-03T10:57:00.386" v="256" actId="20577"/>
        <pc:sldMkLst>
          <pc:docMk/>
          <pc:sldMk cId="319710040" sldId="2206"/>
        </pc:sldMkLst>
        <pc:spChg chg="mod">
          <ac:chgData name="Fabrizio Vedana" userId="8d479dc1-87b7-4bd8-aba3-4c7cb01bdab7" providerId="ADAL" clId="{69D08878-628E-4A4A-875D-ABC2B0E03CC4}" dt="2024-12-03T10:47:31.315" v="93" actId="20577"/>
          <ac:spMkLst>
            <pc:docMk/>
            <pc:sldMk cId="319710040" sldId="2206"/>
            <ac:spMk id="3" creationId="{B70AA90E-2EF2-47DC-96D6-E198C58590BB}"/>
          </ac:spMkLst>
        </pc:spChg>
        <pc:spChg chg="mod">
          <ac:chgData name="Fabrizio Vedana" userId="8d479dc1-87b7-4bd8-aba3-4c7cb01bdab7" providerId="ADAL" clId="{69D08878-628E-4A4A-875D-ABC2B0E03CC4}" dt="2024-12-03T10:57:00.386" v="256" actId="20577"/>
          <ac:spMkLst>
            <pc:docMk/>
            <pc:sldMk cId="319710040" sldId="2206"/>
            <ac:spMk id="4" creationId="{7C5DB217-1A00-445C-896F-DBFC53C11E08}"/>
          </ac:spMkLst>
        </pc:spChg>
      </pc:sldChg>
      <pc:sldChg chg="addSp delSp modSp mod setBg">
        <pc:chgData name="Fabrizio Vedana" userId="8d479dc1-87b7-4bd8-aba3-4c7cb01bdab7" providerId="ADAL" clId="{69D08878-628E-4A4A-875D-ABC2B0E03CC4}" dt="2024-12-04T08:19:38.569" v="370" actId="26606"/>
        <pc:sldMkLst>
          <pc:docMk/>
          <pc:sldMk cId="2275821594" sldId="2412"/>
        </pc:sldMkLst>
        <pc:spChg chg="mod">
          <ac:chgData name="Fabrizio Vedana" userId="8d479dc1-87b7-4bd8-aba3-4c7cb01bdab7" providerId="ADAL" clId="{69D08878-628E-4A4A-875D-ABC2B0E03CC4}" dt="2024-12-04T08:19:38.569" v="370" actId="26606"/>
          <ac:spMkLst>
            <pc:docMk/>
            <pc:sldMk cId="2275821594" sldId="2412"/>
            <ac:spMk id="4" creationId="{BB0327D5-90E4-4348-AF5C-30A8860985A3}"/>
          </ac:spMkLst>
        </pc:spChg>
        <pc:spChg chg="mod ord">
          <ac:chgData name="Fabrizio Vedana" userId="8d479dc1-87b7-4bd8-aba3-4c7cb01bdab7" providerId="ADAL" clId="{69D08878-628E-4A4A-875D-ABC2B0E03CC4}" dt="2024-12-04T08:19:38.569" v="370" actId="26606"/>
          <ac:spMkLst>
            <pc:docMk/>
            <pc:sldMk cId="2275821594" sldId="2412"/>
            <ac:spMk id="7" creationId="{DBECA161-011C-453F-970D-F218A0AC7239}"/>
          </ac:spMkLst>
        </pc:spChg>
        <pc:spChg chg="add del">
          <ac:chgData name="Fabrizio Vedana" userId="8d479dc1-87b7-4bd8-aba3-4c7cb01bdab7" providerId="ADAL" clId="{69D08878-628E-4A4A-875D-ABC2B0E03CC4}" dt="2024-12-04T08:19:38.569" v="370" actId="26606"/>
          <ac:spMkLst>
            <pc:docMk/>
            <pc:sldMk cId="2275821594" sldId="2412"/>
            <ac:spMk id="12" creationId="{79BB35BC-D5C2-4C8B-A22A-A71E6191913B}"/>
          </ac:spMkLst>
        </pc:spChg>
        <pc:picChg chg="mod">
          <ac:chgData name="Fabrizio Vedana" userId="8d479dc1-87b7-4bd8-aba3-4c7cb01bdab7" providerId="ADAL" clId="{69D08878-628E-4A4A-875D-ABC2B0E03CC4}" dt="2024-12-04T08:19:38.569" v="370" actId="26606"/>
          <ac:picMkLst>
            <pc:docMk/>
            <pc:sldMk cId="2275821594" sldId="2412"/>
            <ac:picMk id="6" creationId="{BAEAEE29-F5B9-429C-B177-A64B20E4E897}"/>
          </ac:picMkLst>
        </pc:picChg>
      </pc:sldChg>
      <pc:sldChg chg="modSp mod">
        <pc:chgData name="Fabrizio Vedana" userId="8d479dc1-87b7-4bd8-aba3-4c7cb01bdab7" providerId="ADAL" clId="{69D08878-628E-4A4A-875D-ABC2B0E03CC4}" dt="2024-12-03T10:48:59.233" v="126" actId="27636"/>
        <pc:sldMkLst>
          <pc:docMk/>
          <pc:sldMk cId="2903629727" sldId="2413"/>
        </pc:sldMkLst>
        <pc:spChg chg="mod">
          <ac:chgData name="Fabrizio Vedana" userId="8d479dc1-87b7-4bd8-aba3-4c7cb01bdab7" providerId="ADAL" clId="{69D08878-628E-4A4A-875D-ABC2B0E03CC4}" dt="2024-12-03T10:48:59.233" v="126" actId="27636"/>
          <ac:spMkLst>
            <pc:docMk/>
            <pc:sldMk cId="2903629727" sldId="2413"/>
            <ac:spMk id="4" creationId="{7C5DB217-1A00-445C-896F-DBFC53C11E08}"/>
          </ac:spMkLst>
        </pc:spChg>
      </pc:sldChg>
      <pc:sldChg chg="modSp mod">
        <pc:chgData name="Fabrizio Vedana" userId="8d479dc1-87b7-4bd8-aba3-4c7cb01bdab7" providerId="ADAL" clId="{69D08878-628E-4A4A-875D-ABC2B0E03CC4}" dt="2024-12-03T10:48:44.622" v="121" actId="27636"/>
        <pc:sldMkLst>
          <pc:docMk/>
          <pc:sldMk cId="3761072584" sldId="2414"/>
        </pc:sldMkLst>
        <pc:spChg chg="mod">
          <ac:chgData name="Fabrizio Vedana" userId="8d479dc1-87b7-4bd8-aba3-4c7cb01bdab7" providerId="ADAL" clId="{69D08878-628E-4A4A-875D-ABC2B0E03CC4}" dt="2024-12-03T10:48:44.622" v="121" actId="27636"/>
          <ac:spMkLst>
            <pc:docMk/>
            <pc:sldMk cId="3761072584" sldId="2414"/>
            <ac:spMk id="4" creationId="{7C5DB217-1A00-445C-896F-DBFC53C11E08}"/>
          </ac:spMkLst>
        </pc:spChg>
      </pc:sldChg>
      <pc:sldChg chg="modSp mod">
        <pc:chgData name="Fabrizio Vedana" userId="8d479dc1-87b7-4bd8-aba3-4c7cb01bdab7" providerId="ADAL" clId="{69D08878-628E-4A4A-875D-ABC2B0E03CC4}" dt="2024-12-03T10:49:24.499" v="131" actId="27636"/>
        <pc:sldMkLst>
          <pc:docMk/>
          <pc:sldMk cId="2697632933" sldId="2416"/>
        </pc:sldMkLst>
        <pc:spChg chg="mod">
          <ac:chgData name="Fabrizio Vedana" userId="8d479dc1-87b7-4bd8-aba3-4c7cb01bdab7" providerId="ADAL" clId="{69D08878-628E-4A4A-875D-ABC2B0E03CC4}" dt="2024-12-03T10:49:24.499" v="131" actId="27636"/>
          <ac:spMkLst>
            <pc:docMk/>
            <pc:sldMk cId="2697632933" sldId="2416"/>
            <ac:spMk id="4" creationId="{7C5DB217-1A00-445C-896F-DBFC53C11E08}"/>
          </ac:spMkLst>
        </pc:spChg>
      </pc:sldChg>
      <pc:sldChg chg="modSp mod">
        <pc:chgData name="Fabrizio Vedana" userId="8d479dc1-87b7-4bd8-aba3-4c7cb01bdab7" providerId="ADAL" clId="{69D08878-628E-4A4A-875D-ABC2B0E03CC4}" dt="2024-12-03T10:54:47.212" v="137" actId="27636"/>
        <pc:sldMkLst>
          <pc:docMk/>
          <pc:sldMk cId="4165219232" sldId="2417"/>
        </pc:sldMkLst>
        <pc:spChg chg="mod">
          <ac:chgData name="Fabrizio Vedana" userId="8d479dc1-87b7-4bd8-aba3-4c7cb01bdab7" providerId="ADAL" clId="{69D08878-628E-4A4A-875D-ABC2B0E03CC4}" dt="2024-12-03T10:54:47.212" v="137" actId="27636"/>
          <ac:spMkLst>
            <pc:docMk/>
            <pc:sldMk cId="4165219232" sldId="2417"/>
            <ac:spMk id="4" creationId="{7C5DB217-1A00-445C-896F-DBFC53C11E08}"/>
          </ac:spMkLst>
        </pc:spChg>
      </pc:sldChg>
      <pc:sldChg chg="addSp delSp modSp mod">
        <pc:chgData name="Fabrizio Vedana" userId="8d479dc1-87b7-4bd8-aba3-4c7cb01bdab7" providerId="ADAL" clId="{69D08878-628E-4A4A-875D-ABC2B0E03CC4}" dt="2024-12-04T08:01:23.788" v="304" actId="14100"/>
        <pc:sldMkLst>
          <pc:docMk/>
          <pc:sldMk cId="11189686" sldId="2419"/>
        </pc:sldMkLst>
        <pc:spChg chg="mod">
          <ac:chgData name="Fabrizio Vedana" userId="8d479dc1-87b7-4bd8-aba3-4c7cb01bdab7" providerId="ADAL" clId="{69D08878-628E-4A4A-875D-ABC2B0E03CC4}" dt="2024-12-04T08:00:23.748" v="294" actId="20577"/>
          <ac:spMkLst>
            <pc:docMk/>
            <pc:sldMk cId="11189686" sldId="2419"/>
            <ac:spMk id="3" creationId="{B70AA90E-2EF2-47DC-96D6-E198C58590BB}"/>
          </ac:spMkLst>
        </pc:spChg>
        <pc:spChg chg="del mod">
          <ac:chgData name="Fabrizio Vedana" userId="8d479dc1-87b7-4bd8-aba3-4c7cb01bdab7" providerId="ADAL" clId="{69D08878-628E-4A4A-875D-ABC2B0E03CC4}" dt="2024-12-04T08:00:03.314" v="267" actId="478"/>
          <ac:spMkLst>
            <pc:docMk/>
            <pc:sldMk cId="11189686" sldId="2419"/>
            <ac:spMk id="4" creationId="{7C5DB217-1A00-445C-896F-DBFC53C11E08}"/>
          </ac:spMkLst>
        </pc:spChg>
        <pc:spChg chg="add del mod">
          <ac:chgData name="Fabrizio Vedana" userId="8d479dc1-87b7-4bd8-aba3-4c7cb01bdab7" providerId="ADAL" clId="{69D08878-628E-4A4A-875D-ABC2B0E03CC4}" dt="2024-12-04T08:00:04.188" v="268" actId="478"/>
          <ac:spMkLst>
            <pc:docMk/>
            <pc:sldMk cId="11189686" sldId="2419"/>
            <ac:spMk id="5" creationId="{9823CBAD-1A09-5FF2-1765-A7256D2A85AA}"/>
          </ac:spMkLst>
        </pc:spChg>
        <pc:picChg chg="add mod">
          <ac:chgData name="Fabrizio Vedana" userId="8d479dc1-87b7-4bd8-aba3-4c7cb01bdab7" providerId="ADAL" clId="{69D08878-628E-4A4A-875D-ABC2B0E03CC4}" dt="2024-12-04T08:01:15.243" v="301" actId="14100"/>
          <ac:picMkLst>
            <pc:docMk/>
            <pc:sldMk cId="11189686" sldId="2419"/>
            <ac:picMk id="7" creationId="{8674A1BA-9806-6844-6059-A6E60B33A9B3}"/>
          </ac:picMkLst>
        </pc:picChg>
        <pc:picChg chg="add mod">
          <ac:chgData name="Fabrizio Vedana" userId="8d479dc1-87b7-4bd8-aba3-4c7cb01bdab7" providerId="ADAL" clId="{69D08878-628E-4A4A-875D-ABC2B0E03CC4}" dt="2024-12-04T08:01:23.788" v="304" actId="14100"/>
          <ac:picMkLst>
            <pc:docMk/>
            <pc:sldMk cId="11189686" sldId="2419"/>
            <ac:picMk id="9" creationId="{7E6F34B9-145F-5F0E-83EC-A6BE14400382}"/>
          </ac:picMkLst>
        </pc:picChg>
      </pc:sldChg>
      <pc:sldChg chg="modSp mod">
        <pc:chgData name="Fabrizio Vedana" userId="8d479dc1-87b7-4bd8-aba3-4c7cb01bdab7" providerId="ADAL" clId="{69D08878-628E-4A4A-875D-ABC2B0E03CC4}" dt="2024-12-03T10:48:53.343" v="123" actId="27636"/>
        <pc:sldMkLst>
          <pc:docMk/>
          <pc:sldMk cId="4256280637" sldId="2420"/>
        </pc:sldMkLst>
        <pc:spChg chg="mod">
          <ac:chgData name="Fabrizio Vedana" userId="8d479dc1-87b7-4bd8-aba3-4c7cb01bdab7" providerId="ADAL" clId="{69D08878-628E-4A4A-875D-ABC2B0E03CC4}" dt="2024-12-03T10:48:53.343" v="123" actId="27636"/>
          <ac:spMkLst>
            <pc:docMk/>
            <pc:sldMk cId="4256280637" sldId="2420"/>
            <ac:spMk id="4" creationId="{7C5DB217-1A00-445C-896F-DBFC53C11E08}"/>
          </ac:spMkLst>
        </pc:spChg>
      </pc:sldChg>
      <pc:sldChg chg="add">
        <pc:chgData name="Fabrizio Vedana" userId="8d479dc1-87b7-4bd8-aba3-4c7cb01bdab7" providerId="ADAL" clId="{69D08878-628E-4A4A-875D-ABC2B0E03CC4}" dt="2024-12-04T07:47:47.284" v="257"/>
        <pc:sldMkLst>
          <pc:docMk/>
          <pc:sldMk cId="1487844609" sldId="2421"/>
        </pc:sldMkLst>
      </pc:sldChg>
      <pc:sldChg chg="modSp mod">
        <pc:chgData name="Fabrizio Vedana" userId="8d479dc1-87b7-4bd8-aba3-4c7cb01bdab7" providerId="ADAL" clId="{69D08878-628E-4A4A-875D-ABC2B0E03CC4}" dt="2024-12-03T10:55:07.836" v="148" actId="6549"/>
        <pc:sldMkLst>
          <pc:docMk/>
          <pc:sldMk cId="1552417621" sldId="2422"/>
        </pc:sldMkLst>
        <pc:spChg chg="mod">
          <ac:chgData name="Fabrizio Vedana" userId="8d479dc1-87b7-4bd8-aba3-4c7cb01bdab7" providerId="ADAL" clId="{69D08878-628E-4A4A-875D-ABC2B0E03CC4}" dt="2024-12-03T10:55:07.836" v="148" actId="6549"/>
          <ac:spMkLst>
            <pc:docMk/>
            <pc:sldMk cId="1552417621" sldId="2422"/>
            <ac:spMk id="4" creationId="{7C5DB217-1A00-445C-896F-DBFC53C11E08}"/>
          </ac:spMkLst>
        </pc:spChg>
      </pc:sldChg>
      <pc:sldChg chg="modSp add mod">
        <pc:chgData name="Fabrizio Vedana" userId="8d479dc1-87b7-4bd8-aba3-4c7cb01bdab7" providerId="ADAL" clId="{69D08878-628E-4A4A-875D-ABC2B0E03CC4}" dt="2024-12-03T10:49:05.416" v="128" actId="27636"/>
        <pc:sldMkLst>
          <pc:docMk/>
          <pc:sldMk cId="2092215144" sldId="2423"/>
        </pc:sldMkLst>
        <pc:spChg chg="mod">
          <ac:chgData name="Fabrizio Vedana" userId="8d479dc1-87b7-4bd8-aba3-4c7cb01bdab7" providerId="ADAL" clId="{69D08878-628E-4A4A-875D-ABC2B0E03CC4}" dt="2024-12-03T10:49:05.416" v="128" actId="27636"/>
          <ac:spMkLst>
            <pc:docMk/>
            <pc:sldMk cId="2092215144" sldId="2423"/>
            <ac:spMk id="4" creationId="{7C5DB217-1A00-445C-896F-DBFC53C11E08}"/>
          </ac:spMkLst>
        </pc:spChg>
      </pc:sldChg>
      <pc:sldChg chg="modSp add mod">
        <pc:chgData name="Fabrizio Vedana" userId="8d479dc1-87b7-4bd8-aba3-4c7cb01bdab7" providerId="ADAL" clId="{69D08878-628E-4A4A-875D-ABC2B0E03CC4}" dt="2024-12-03T10:49:30.932" v="134" actId="5793"/>
        <pc:sldMkLst>
          <pc:docMk/>
          <pc:sldMk cId="1960451627" sldId="2424"/>
        </pc:sldMkLst>
        <pc:spChg chg="mod">
          <ac:chgData name="Fabrizio Vedana" userId="8d479dc1-87b7-4bd8-aba3-4c7cb01bdab7" providerId="ADAL" clId="{69D08878-628E-4A4A-875D-ABC2B0E03CC4}" dt="2024-12-03T10:49:30.932" v="134" actId="5793"/>
          <ac:spMkLst>
            <pc:docMk/>
            <pc:sldMk cId="1960451627" sldId="2424"/>
            <ac:spMk id="4" creationId="{7C5DB217-1A00-445C-896F-DBFC53C11E08}"/>
          </ac:spMkLst>
        </pc:spChg>
      </pc:sldChg>
      <pc:sldChg chg="modSp mod">
        <pc:chgData name="Fabrizio Vedana" userId="8d479dc1-87b7-4bd8-aba3-4c7cb01bdab7" providerId="ADAL" clId="{69D08878-628E-4A4A-875D-ABC2B0E03CC4}" dt="2024-12-03T10:54:57.830" v="140" actId="20577"/>
        <pc:sldMkLst>
          <pc:docMk/>
          <pc:sldMk cId="1169169204" sldId="2425"/>
        </pc:sldMkLst>
        <pc:spChg chg="mod">
          <ac:chgData name="Fabrizio Vedana" userId="8d479dc1-87b7-4bd8-aba3-4c7cb01bdab7" providerId="ADAL" clId="{69D08878-628E-4A4A-875D-ABC2B0E03CC4}" dt="2024-12-03T10:54:57.830" v="140" actId="20577"/>
          <ac:spMkLst>
            <pc:docMk/>
            <pc:sldMk cId="1169169204" sldId="2425"/>
            <ac:spMk id="4" creationId="{7C5DB217-1A00-445C-896F-DBFC53C11E08}"/>
          </ac:spMkLst>
        </pc:spChg>
      </pc:sldChg>
      <pc:sldChg chg="add">
        <pc:chgData name="Fabrizio Vedana" userId="8d479dc1-87b7-4bd8-aba3-4c7cb01bdab7" providerId="ADAL" clId="{69D08878-628E-4A4A-875D-ABC2B0E03CC4}" dt="2024-12-04T07:47:47.284" v="257"/>
        <pc:sldMkLst>
          <pc:docMk/>
          <pc:sldMk cId="651486864" sldId="2426"/>
        </pc:sldMkLst>
      </pc:sldChg>
      <pc:sldChg chg="addSp delSp modSp add mod">
        <pc:chgData name="Fabrizio Vedana" userId="8d479dc1-87b7-4bd8-aba3-4c7cb01bdab7" providerId="ADAL" clId="{69D08878-628E-4A4A-875D-ABC2B0E03CC4}" dt="2024-12-04T08:15:34.563" v="336" actId="14100"/>
        <pc:sldMkLst>
          <pc:docMk/>
          <pc:sldMk cId="269352633" sldId="2427"/>
        </pc:sldMkLst>
        <pc:spChg chg="mod">
          <ac:chgData name="Fabrizio Vedana" userId="8d479dc1-87b7-4bd8-aba3-4c7cb01bdab7" providerId="ADAL" clId="{69D08878-628E-4A4A-875D-ABC2B0E03CC4}" dt="2024-12-04T08:01:37.894" v="305"/>
          <ac:spMkLst>
            <pc:docMk/>
            <pc:sldMk cId="269352633" sldId="2427"/>
            <ac:spMk id="3" creationId="{B70AA90E-2EF2-47DC-96D6-E198C58590BB}"/>
          </ac:spMkLst>
        </pc:spChg>
        <pc:spChg chg="del">
          <ac:chgData name="Fabrizio Vedana" userId="8d479dc1-87b7-4bd8-aba3-4c7cb01bdab7" providerId="ADAL" clId="{69D08878-628E-4A4A-875D-ABC2B0E03CC4}" dt="2024-12-04T08:02:28.387" v="306" actId="478"/>
          <ac:spMkLst>
            <pc:docMk/>
            <pc:sldMk cId="269352633" sldId="2427"/>
            <ac:spMk id="4" creationId="{7C5DB217-1A00-445C-896F-DBFC53C11E08}"/>
          </ac:spMkLst>
        </pc:spChg>
        <pc:spChg chg="add del mod">
          <ac:chgData name="Fabrizio Vedana" userId="8d479dc1-87b7-4bd8-aba3-4c7cb01bdab7" providerId="ADAL" clId="{69D08878-628E-4A4A-875D-ABC2B0E03CC4}" dt="2024-12-04T08:02:30.934" v="307" actId="478"/>
          <ac:spMkLst>
            <pc:docMk/>
            <pc:sldMk cId="269352633" sldId="2427"/>
            <ac:spMk id="5" creationId="{818F1112-4BEB-03A4-AFF8-57C8D9CF3EFE}"/>
          </ac:spMkLst>
        </pc:spChg>
        <pc:picChg chg="add mod">
          <ac:chgData name="Fabrizio Vedana" userId="8d479dc1-87b7-4bd8-aba3-4c7cb01bdab7" providerId="ADAL" clId="{69D08878-628E-4A4A-875D-ABC2B0E03CC4}" dt="2024-12-04T08:15:34.563" v="336" actId="14100"/>
          <ac:picMkLst>
            <pc:docMk/>
            <pc:sldMk cId="269352633" sldId="2427"/>
            <ac:picMk id="7" creationId="{380FCA64-B976-44D3-672B-66D3DCCF77A6}"/>
          </ac:picMkLst>
        </pc:picChg>
        <pc:picChg chg="add mod">
          <ac:chgData name="Fabrizio Vedana" userId="8d479dc1-87b7-4bd8-aba3-4c7cb01bdab7" providerId="ADAL" clId="{69D08878-628E-4A4A-875D-ABC2B0E03CC4}" dt="2024-12-04T08:15:29.034" v="334" actId="14100"/>
          <ac:picMkLst>
            <pc:docMk/>
            <pc:sldMk cId="269352633" sldId="2427"/>
            <ac:picMk id="9" creationId="{0851F725-0F18-3738-C779-8ABF75C03A99}"/>
          </ac:picMkLst>
        </pc:picChg>
      </pc:sldChg>
      <pc:sldChg chg="addSp delSp modSp add mod">
        <pc:chgData name="Fabrizio Vedana" userId="8d479dc1-87b7-4bd8-aba3-4c7cb01bdab7" providerId="ADAL" clId="{69D08878-628E-4A4A-875D-ABC2B0E03CC4}" dt="2024-12-04T08:15:53.731" v="341" actId="14100"/>
        <pc:sldMkLst>
          <pc:docMk/>
          <pc:sldMk cId="2704860231" sldId="2428"/>
        </pc:sldMkLst>
        <pc:spChg chg="mod">
          <ac:chgData name="Fabrizio Vedana" userId="8d479dc1-87b7-4bd8-aba3-4c7cb01bdab7" providerId="ADAL" clId="{69D08878-628E-4A4A-875D-ABC2B0E03CC4}" dt="2024-12-04T08:03:24.098" v="312"/>
          <ac:spMkLst>
            <pc:docMk/>
            <pc:sldMk cId="2704860231" sldId="2428"/>
            <ac:spMk id="3" creationId="{B70AA90E-2EF2-47DC-96D6-E198C58590BB}"/>
          </ac:spMkLst>
        </pc:spChg>
        <pc:spChg chg="del">
          <ac:chgData name="Fabrizio Vedana" userId="8d479dc1-87b7-4bd8-aba3-4c7cb01bdab7" providerId="ADAL" clId="{69D08878-628E-4A4A-875D-ABC2B0E03CC4}" dt="2024-12-04T08:04:16.496" v="315" actId="478"/>
          <ac:spMkLst>
            <pc:docMk/>
            <pc:sldMk cId="2704860231" sldId="2428"/>
            <ac:spMk id="4" creationId="{7C5DB217-1A00-445C-896F-DBFC53C11E08}"/>
          </ac:spMkLst>
        </pc:spChg>
        <pc:spChg chg="add del mod">
          <ac:chgData name="Fabrizio Vedana" userId="8d479dc1-87b7-4bd8-aba3-4c7cb01bdab7" providerId="ADAL" clId="{69D08878-628E-4A4A-875D-ABC2B0E03CC4}" dt="2024-12-04T08:04:17.404" v="316" actId="478"/>
          <ac:spMkLst>
            <pc:docMk/>
            <pc:sldMk cId="2704860231" sldId="2428"/>
            <ac:spMk id="5" creationId="{5FF0E996-5629-D9B5-6223-19827CD84051}"/>
          </ac:spMkLst>
        </pc:spChg>
        <pc:picChg chg="add mod">
          <ac:chgData name="Fabrizio Vedana" userId="8d479dc1-87b7-4bd8-aba3-4c7cb01bdab7" providerId="ADAL" clId="{69D08878-628E-4A4A-875D-ABC2B0E03CC4}" dt="2024-12-04T08:15:53.731" v="341" actId="14100"/>
          <ac:picMkLst>
            <pc:docMk/>
            <pc:sldMk cId="2704860231" sldId="2428"/>
            <ac:picMk id="7" creationId="{0A7C846A-B862-05A0-EF88-9ADBD74C8962}"/>
          </ac:picMkLst>
        </pc:picChg>
        <pc:picChg chg="add mod">
          <ac:chgData name="Fabrizio Vedana" userId="8d479dc1-87b7-4bd8-aba3-4c7cb01bdab7" providerId="ADAL" clId="{69D08878-628E-4A4A-875D-ABC2B0E03CC4}" dt="2024-12-04T08:15:49.931" v="340" actId="14100"/>
          <ac:picMkLst>
            <pc:docMk/>
            <pc:sldMk cId="2704860231" sldId="2428"/>
            <ac:picMk id="9" creationId="{39C8226A-D6FD-A431-32C9-3B54757D9240}"/>
          </ac:picMkLst>
        </pc:picChg>
      </pc:sldChg>
      <pc:sldChg chg="addSp delSp modSp add mod">
        <pc:chgData name="Fabrizio Vedana" userId="8d479dc1-87b7-4bd8-aba3-4c7cb01bdab7" providerId="ADAL" clId="{69D08878-628E-4A4A-875D-ABC2B0E03CC4}" dt="2024-12-04T08:16:11.498" v="346" actId="14100"/>
        <pc:sldMkLst>
          <pc:docMk/>
          <pc:sldMk cId="1375110069" sldId="2429"/>
        </pc:sldMkLst>
        <pc:spChg chg="mod">
          <ac:chgData name="Fabrizio Vedana" userId="8d479dc1-87b7-4bd8-aba3-4c7cb01bdab7" providerId="ADAL" clId="{69D08878-628E-4A4A-875D-ABC2B0E03CC4}" dt="2024-12-04T08:03:28.409" v="313"/>
          <ac:spMkLst>
            <pc:docMk/>
            <pc:sldMk cId="1375110069" sldId="2429"/>
            <ac:spMk id="3" creationId="{B70AA90E-2EF2-47DC-96D6-E198C58590BB}"/>
          </ac:spMkLst>
        </pc:spChg>
        <pc:spChg chg="del">
          <ac:chgData name="Fabrizio Vedana" userId="8d479dc1-87b7-4bd8-aba3-4c7cb01bdab7" providerId="ADAL" clId="{69D08878-628E-4A4A-875D-ABC2B0E03CC4}" dt="2024-12-04T08:05:36.092" v="321" actId="478"/>
          <ac:spMkLst>
            <pc:docMk/>
            <pc:sldMk cId="1375110069" sldId="2429"/>
            <ac:spMk id="4" creationId="{7C5DB217-1A00-445C-896F-DBFC53C11E08}"/>
          </ac:spMkLst>
        </pc:spChg>
        <pc:spChg chg="add del mod">
          <ac:chgData name="Fabrizio Vedana" userId="8d479dc1-87b7-4bd8-aba3-4c7cb01bdab7" providerId="ADAL" clId="{69D08878-628E-4A4A-875D-ABC2B0E03CC4}" dt="2024-12-04T08:05:38.702" v="322" actId="478"/>
          <ac:spMkLst>
            <pc:docMk/>
            <pc:sldMk cId="1375110069" sldId="2429"/>
            <ac:spMk id="5" creationId="{95BE597E-2C5C-AA9E-3C5A-F00932B9C57D}"/>
          </ac:spMkLst>
        </pc:spChg>
        <pc:picChg chg="add mod">
          <ac:chgData name="Fabrizio Vedana" userId="8d479dc1-87b7-4bd8-aba3-4c7cb01bdab7" providerId="ADAL" clId="{69D08878-628E-4A4A-875D-ABC2B0E03CC4}" dt="2024-12-04T08:16:08.941" v="345" actId="14100"/>
          <ac:picMkLst>
            <pc:docMk/>
            <pc:sldMk cId="1375110069" sldId="2429"/>
            <ac:picMk id="7" creationId="{5F2E4B07-8E0A-90E5-DE83-222898E54E82}"/>
          </ac:picMkLst>
        </pc:picChg>
        <pc:picChg chg="add mod">
          <ac:chgData name="Fabrizio Vedana" userId="8d479dc1-87b7-4bd8-aba3-4c7cb01bdab7" providerId="ADAL" clId="{69D08878-628E-4A4A-875D-ABC2B0E03CC4}" dt="2024-12-04T08:16:11.498" v="346" actId="14100"/>
          <ac:picMkLst>
            <pc:docMk/>
            <pc:sldMk cId="1375110069" sldId="2429"/>
            <ac:picMk id="9" creationId="{EC281B6B-B124-4013-5BC1-5C83EA48A39B}"/>
          </ac:picMkLst>
        </pc:picChg>
      </pc:sldChg>
      <pc:sldChg chg="addSp delSp modSp add mod">
        <pc:chgData name="Fabrizio Vedana" userId="8d479dc1-87b7-4bd8-aba3-4c7cb01bdab7" providerId="ADAL" clId="{69D08878-628E-4A4A-875D-ABC2B0E03CC4}" dt="2024-12-04T08:17:38.587" v="363" actId="14100"/>
        <pc:sldMkLst>
          <pc:docMk/>
          <pc:sldMk cId="1309872600" sldId="2430"/>
        </pc:sldMkLst>
        <pc:spChg chg="mod">
          <ac:chgData name="Fabrizio Vedana" userId="8d479dc1-87b7-4bd8-aba3-4c7cb01bdab7" providerId="ADAL" clId="{69D08878-628E-4A4A-875D-ABC2B0E03CC4}" dt="2024-12-04T08:03:34.073" v="314"/>
          <ac:spMkLst>
            <pc:docMk/>
            <pc:sldMk cId="1309872600" sldId="2430"/>
            <ac:spMk id="3" creationId="{B70AA90E-2EF2-47DC-96D6-E198C58590BB}"/>
          </ac:spMkLst>
        </pc:spChg>
        <pc:spChg chg="del">
          <ac:chgData name="Fabrizio Vedana" userId="8d479dc1-87b7-4bd8-aba3-4c7cb01bdab7" providerId="ADAL" clId="{69D08878-628E-4A4A-875D-ABC2B0E03CC4}" dt="2024-12-04T08:14:55.634" v="327" actId="478"/>
          <ac:spMkLst>
            <pc:docMk/>
            <pc:sldMk cId="1309872600" sldId="2430"/>
            <ac:spMk id="4" creationId="{7C5DB217-1A00-445C-896F-DBFC53C11E08}"/>
          </ac:spMkLst>
        </pc:spChg>
        <pc:spChg chg="add del mod">
          <ac:chgData name="Fabrizio Vedana" userId="8d479dc1-87b7-4bd8-aba3-4c7cb01bdab7" providerId="ADAL" clId="{69D08878-628E-4A4A-875D-ABC2B0E03CC4}" dt="2024-12-04T08:14:56.502" v="328" actId="478"/>
          <ac:spMkLst>
            <pc:docMk/>
            <pc:sldMk cId="1309872600" sldId="2430"/>
            <ac:spMk id="5" creationId="{F12B8000-B15E-6935-B45D-C37DDABEE085}"/>
          </ac:spMkLst>
        </pc:spChg>
        <pc:picChg chg="add mod">
          <ac:chgData name="Fabrizio Vedana" userId="8d479dc1-87b7-4bd8-aba3-4c7cb01bdab7" providerId="ADAL" clId="{69D08878-628E-4A4A-875D-ABC2B0E03CC4}" dt="2024-12-04T08:16:39.571" v="356" actId="1076"/>
          <ac:picMkLst>
            <pc:docMk/>
            <pc:sldMk cId="1309872600" sldId="2430"/>
            <ac:picMk id="7" creationId="{8B13DF29-BC3D-F638-C98A-971DFBFE2A3E}"/>
          </ac:picMkLst>
        </pc:picChg>
        <pc:picChg chg="add mod">
          <ac:chgData name="Fabrizio Vedana" userId="8d479dc1-87b7-4bd8-aba3-4c7cb01bdab7" providerId="ADAL" clId="{69D08878-628E-4A4A-875D-ABC2B0E03CC4}" dt="2024-12-04T08:17:38.587" v="363" actId="14100"/>
          <ac:picMkLst>
            <pc:docMk/>
            <pc:sldMk cId="1309872600" sldId="2430"/>
            <ac:picMk id="9" creationId="{B2992BA8-C843-5518-2CFC-7B09A762F8E3}"/>
          </ac:picMkLst>
        </pc:picChg>
      </pc:sldChg>
      <pc:sldChg chg="add del">
        <pc:chgData name="Fabrizio Vedana" userId="8d479dc1-87b7-4bd8-aba3-4c7cb01bdab7" providerId="ADAL" clId="{69D08878-628E-4A4A-875D-ABC2B0E03CC4}" dt="2024-12-04T08:18:04.464" v="364" actId="47"/>
        <pc:sldMkLst>
          <pc:docMk/>
          <pc:sldMk cId="2971279809" sldId="2431"/>
        </pc:sldMkLst>
      </pc:sldChg>
      <pc:sldChg chg="add del">
        <pc:chgData name="Fabrizio Vedana" userId="8d479dc1-87b7-4bd8-aba3-4c7cb01bdab7" providerId="ADAL" clId="{69D08878-628E-4A4A-875D-ABC2B0E03CC4}" dt="2024-12-04T08:18:05.190" v="365" actId="47"/>
        <pc:sldMkLst>
          <pc:docMk/>
          <pc:sldMk cId="4076430603" sldId="2432"/>
        </pc:sldMkLst>
      </pc:sldChg>
      <pc:sldChg chg="add del">
        <pc:chgData name="Fabrizio Vedana" userId="8d479dc1-87b7-4bd8-aba3-4c7cb01bdab7" providerId="ADAL" clId="{69D08878-628E-4A4A-875D-ABC2B0E03CC4}" dt="2024-12-04T08:18:06.795" v="366" actId="47"/>
        <pc:sldMkLst>
          <pc:docMk/>
          <pc:sldMk cId="791617675" sldId="2433"/>
        </pc:sldMkLst>
      </pc:sldChg>
      <pc:sldChg chg="add del">
        <pc:chgData name="Fabrizio Vedana" userId="8d479dc1-87b7-4bd8-aba3-4c7cb01bdab7" providerId="ADAL" clId="{69D08878-628E-4A4A-875D-ABC2B0E03CC4}" dt="2024-12-04T08:18:07.754" v="367" actId="47"/>
        <pc:sldMkLst>
          <pc:docMk/>
          <pc:sldMk cId="2909901006" sldId="2434"/>
        </pc:sldMkLst>
      </pc:sldChg>
      <pc:sldChg chg="add del">
        <pc:chgData name="Fabrizio Vedana" userId="8d479dc1-87b7-4bd8-aba3-4c7cb01bdab7" providerId="ADAL" clId="{69D08878-628E-4A4A-875D-ABC2B0E03CC4}" dt="2024-12-04T08:18:08.627" v="368" actId="47"/>
        <pc:sldMkLst>
          <pc:docMk/>
          <pc:sldMk cId="419620012" sldId="24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80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0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92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13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56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34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1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9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1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38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2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1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6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7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550C9-CB9C-4A81-A0B4-09347547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6965BF-4F38-49BE-8782-3371FB7CA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526" y="2876550"/>
            <a:ext cx="21025723" cy="87598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615477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567541" y="947057"/>
            <a:ext cx="10080000" cy="1008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B6771DD-5396-4954-9A09-C9E485669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29484" y="925513"/>
            <a:ext cx="10080625" cy="10080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31028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18687" y="925552"/>
            <a:ext cx="10080000" cy="1008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5DDE27C-501C-4B15-B5FD-21C3096A0C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7975" y="925513"/>
            <a:ext cx="10080625" cy="100806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99855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619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ondo Scuro titol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62B5D4-E9EF-4CF6-9A0D-C7C88FE3F7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>
          <a:xfrm>
            <a:off x="0" y="1"/>
            <a:ext cx="24377650" cy="13716000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4EB5913-5CC9-45C0-A484-1EEBFF7BB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6758" y="12104704"/>
            <a:ext cx="1936493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5A5B087-61BD-4BF2-8AE5-9CBE89F72B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5964" y="12104704"/>
            <a:ext cx="2528282" cy="254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C03ADE65-DCD7-44DB-AC10-679282E8CB92}"/>
              </a:ext>
            </a:extLst>
          </p:cNvPr>
          <p:cNvSpPr>
            <a:spLocks/>
          </p:cNvSpPr>
          <p:nvPr userDrawn="1"/>
        </p:nvSpPr>
        <p:spPr bwMode="auto">
          <a:xfrm>
            <a:off x="5193206" y="12911501"/>
            <a:ext cx="17508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4572000"/>
            <a:r>
              <a:rPr lang="en-US" sz="1800" b="0" i="0" spc="300" dirty="0">
                <a:solidFill>
                  <a:schemeClr val="bg1"/>
                </a:solidFill>
                <a:latin typeface="Poppins" panose="00000500000000000000" pitchFamily="2" charset="0"/>
                <a:ea typeface="Montserrat Light" charset="0"/>
                <a:cs typeface="Poppins" panose="00000500000000000000" pitchFamily="2" charset="0"/>
                <a:sym typeface="Bebas Neue" charset="0"/>
              </a:rPr>
              <a:t>Across Family Advisors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F88682-9F6E-4CC9-817D-CE4D696EA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71"/>
          <a:stretch/>
        </p:blipFill>
        <p:spPr>
          <a:xfrm>
            <a:off x="1675964" y="12249023"/>
            <a:ext cx="2376000" cy="939477"/>
          </a:xfrm>
          <a:prstGeom prst="rect">
            <a:avLst/>
          </a:prstGeom>
        </p:spPr>
      </p:pic>
      <p:sp>
        <p:nvSpPr>
          <p:cNvPr id="15" name="Titolo 14">
            <a:extLst>
              <a:ext uri="{FF2B5EF4-FFF2-40B4-BE49-F238E27FC236}">
                <a16:creationId xmlns:a16="http://schemas.microsoft.com/office/drawing/2014/main" id="{A2002EE0-E629-4D50-8101-9B69FE54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2" y="4779745"/>
            <a:ext cx="21025723" cy="1791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96638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mmagini centr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72073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65949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190111" y="3469612"/>
            <a:ext cx="5945358" cy="616750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115CB6B-536A-4E72-ACD0-C85C666A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7509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superi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7468" cy="656082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C981BF-472F-431C-BA95-5FE7C021AC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3713" y="7151688"/>
            <a:ext cx="20997862" cy="42449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898668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scia centrale sfum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>
            <a:extLst>
              <a:ext uri="{FF2B5EF4-FFF2-40B4-BE49-F238E27FC236}">
                <a16:creationId xmlns:a16="http://schemas.microsoft.com/office/drawing/2014/main" id="{7BE768AF-6DC5-4560-85E0-8D48823ACFCC}"/>
              </a:ext>
            </a:extLst>
          </p:cNvPr>
          <p:cNvSpPr/>
          <p:nvPr userDrawn="1"/>
        </p:nvSpPr>
        <p:spPr>
          <a:xfrm>
            <a:off x="35518" y="2808513"/>
            <a:ext cx="24377650" cy="7511143"/>
          </a:xfrm>
          <a:prstGeom prst="rect">
            <a:avLst/>
          </a:prstGeom>
          <a:gradFill>
            <a:gsLst>
              <a:gs pos="0">
                <a:srgbClr val="0A3C57"/>
              </a:gs>
              <a:gs pos="100000">
                <a:srgbClr val="00704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1DB35D-01AB-4BCB-BA00-14803D0CD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99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C18CDF4D-55B2-4876-81DD-010504456C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99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DA096DA-8B29-41C3-9BB5-A17D789396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6682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5D3F9321-1174-4834-81DB-2A44AB17A0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565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D20CDEC6-988F-4CE9-A01F-5618A31C6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565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4EEFDA2-32DE-4775-8F29-97806D9530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048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35BFA113-6905-4AD0-AEC6-0E4E04E809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931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DA0CB93-0441-49A2-B937-CA36DBC0D0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931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61409246-850B-4D98-9FF9-2C71F343C2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5414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Segnaposto testo 6">
            <a:extLst>
              <a:ext uri="{FF2B5EF4-FFF2-40B4-BE49-F238E27FC236}">
                <a16:creationId xmlns:a16="http://schemas.microsoft.com/office/drawing/2014/main" id="{9334270F-524D-483C-8A11-C0D90EE1C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912976" y="662922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22" name="Segnaposto testo 8">
            <a:extLst>
              <a:ext uri="{FF2B5EF4-FFF2-40B4-BE49-F238E27FC236}">
                <a16:creationId xmlns:a16="http://schemas.microsoft.com/office/drawing/2014/main" id="{846F430A-D3D0-4198-A3DB-B151D8BBF9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12976" y="727851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DE462F6-A796-4CF1-8BB7-D99CE56D851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447803" y="421114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Segnaposto testo 6">
            <a:extLst>
              <a:ext uri="{FF2B5EF4-FFF2-40B4-BE49-F238E27FC236}">
                <a16:creationId xmlns:a16="http://schemas.microsoft.com/office/drawing/2014/main" id="{7B8041AF-5817-4229-A406-9C87681E64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06636" y="6626445"/>
            <a:ext cx="3384550" cy="649288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Poppins SemiBold"/>
              </a:defRPr>
            </a:lvl1pPr>
          </a:lstStyle>
          <a:p>
            <a:pPr lvl="0"/>
            <a:r>
              <a:rPr lang="it-IT" dirty="0"/>
              <a:t>OBIETTIVO 1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69BCCE74-7001-4D27-9EEB-DDE2E8951E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306636" y="7275733"/>
            <a:ext cx="3384550" cy="20494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Testo di esempio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E24DB9-F838-44CE-A277-D26F9165C34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9841463" y="4208368"/>
            <a:ext cx="2314895" cy="231141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F8BA0BE2-F1CE-4135-B863-D3B706A6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989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acrossgroup.it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A2ADA838-FAEA-46C5-916F-F1F2CC7CE1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6" y="12109784"/>
            <a:ext cx="2754980" cy="13774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791268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007895"/>
            <a:ext cx="21025723" cy="8758989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84CD892-0146-4D87-8994-01F865E77B7A}"/>
              </a:ext>
            </a:extLst>
          </p:cNvPr>
          <p:cNvCxnSpPr>
            <a:cxnSpLocks/>
          </p:cNvCxnSpPr>
          <p:nvPr userDrawn="1"/>
        </p:nvCxnSpPr>
        <p:spPr>
          <a:xfrm flipH="1">
            <a:off x="3336758" y="12104704"/>
            <a:ext cx="19364930" cy="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7788A39-97F2-4400-941F-F5A3721E3A77}"/>
              </a:ext>
            </a:extLst>
          </p:cNvPr>
          <p:cNvCxnSpPr>
            <a:cxnSpLocks/>
          </p:cNvCxnSpPr>
          <p:nvPr userDrawn="1"/>
        </p:nvCxnSpPr>
        <p:spPr>
          <a:xfrm flipH="1">
            <a:off x="1675964" y="12104704"/>
            <a:ext cx="2528282" cy="2540"/>
          </a:xfrm>
          <a:prstGeom prst="line">
            <a:avLst/>
          </a:prstGeom>
          <a:ln w="76200">
            <a:solidFill>
              <a:srgbClr val="0069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>
            <a:extLst>
              <a:ext uri="{FF2B5EF4-FFF2-40B4-BE49-F238E27FC236}">
                <a16:creationId xmlns:a16="http://schemas.microsoft.com/office/drawing/2014/main" id="{576810BA-86CC-4EBC-B834-FF6C653ED084}"/>
              </a:ext>
            </a:extLst>
          </p:cNvPr>
          <p:cNvSpPr>
            <a:spLocks/>
          </p:cNvSpPr>
          <p:nvPr userDrawn="1"/>
        </p:nvSpPr>
        <p:spPr bwMode="auto">
          <a:xfrm>
            <a:off x="15806780" y="12953084"/>
            <a:ext cx="6894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r" defTabSz="4572000"/>
            <a:r>
              <a:rPr lang="en-US" sz="1800" b="0" i="0" spc="3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Across Family Advisors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790B5C4F-1793-4274-BAA3-A567A30BE78B}"/>
              </a:ext>
            </a:extLst>
          </p:cNvPr>
          <p:cNvSpPr>
            <a:spLocks/>
          </p:cNvSpPr>
          <p:nvPr userDrawn="1"/>
        </p:nvSpPr>
        <p:spPr bwMode="auto">
          <a:xfrm>
            <a:off x="8741371" y="12953083"/>
            <a:ext cx="6894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 defTabSz="4572000"/>
            <a:r>
              <a:rPr lang="en-US" sz="1800" b="0" i="0" spc="300" dirty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  <a:hlinkClick r:id="rId11"/>
              </a:rPr>
              <a:t>www.acrossgroup.it</a:t>
            </a:r>
            <a:endParaRPr lang="en-US" sz="1800" b="0" i="0" spc="300" dirty="0">
              <a:solidFill>
                <a:schemeClr val="tx1"/>
              </a:solidFill>
              <a:latin typeface="Montserrat Light" charset="0"/>
              <a:ea typeface="Montserrat Light" charset="0"/>
              <a:cs typeface="Montserrat Light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13" r:id="rId2"/>
    <p:sldLayoutId id="2147484080" r:id="rId3"/>
    <p:sldLayoutId id="2147484012" r:id="rId4"/>
    <p:sldLayoutId id="2147484081" r:id="rId5"/>
    <p:sldLayoutId id="2147484010" r:id="rId6"/>
    <p:sldLayoutId id="2147484014" r:id="rId7"/>
    <p:sldLayoutId id="2147484079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kern="1200">
          <a:solidFill>
            <a:srgbClr val="007855"/>
          </a:solidFill>
          <a:latin typeface="Poppins SemiBold" panose="00000700000000000000" pitchFamily="2" charset="0"/>
          <a:ea typeface="Poppins SemiBold" panose="00000700000000000000" pitchFamily="2" charset="0"/>
          <a:cs typeface="Poppins SemiBold" panose="00000700000000000000" pitchFamily="2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accent4">
              <a:lumMod val="50000"/>
            </a:schemeClr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rossgroup.i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ssocasp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800" b="1" cap="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CRIPTO-ASSET: LE NOVITA’ IN ARRIVO NEL 2025. DALLA FISCALITA’ ALLA MICAR.</a:t>
            </a:r>
            <a:endParaRPr lang="it-IT" sz="48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3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6600" b="1" cap="al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6600" b="1" cap="al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Adempimenti fiscali connessi alla detenzione delle cripto-attività. RW o fiduciaria?</a:t>
            </a:r>
          </a:p>
          <a:p>
            <a:pPr marL="0" indent="0" algn="ctr">
              <a:buNone/>
            </a:pPr>
            <a:endParaRPr lang="it-IT" sz="6600" b="1" i="1" cap="al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it-IT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i="1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Fabrizio Vedana </a:t>
            </a:r>
          </a:p>
        </p:txBody>
      </p:sp>
    </p:spTree>
    <p:extLst>
      <p:ext uri="{BB962C8B-B14F-4D97-AF65-F5344CB8AC3E}">
        <p14:creationId xmlns:p14="http://schemas.microsoft.com/office/powerpoint/2010/main" val="3197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Iter operativo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4400" dirty="0">
                <a:solidFill>
                  <a:srgbClr val="000000"/>
                </a:solidFill>
                <a:latin typeface="Nunito Sans" pitchFamily="2" charset="0"/>
              </a:rPr>
              <a:t>Dopo il completamento del processo di </a:t>
            </a:r>
            <a:r>
              <a:rPr lang="it-IT" sz="4400" dirty="0" err="1">
                <a:solidFill>
                  <a:srgbClr val="000000"/>
                </a:solidFill>
                <a:latin typeface="Nunito Sans" pitchFamily="2" charset="0"/>
              </a:rPr>
              <a:t>onboarding</a:t>
            </a:r>
            <a:r>
              <a:rPr lang="it-IT" sz="4400" dirty="0">
                <a:solidFill>
                  <a:srgbClr val="000000"/>
                </a:solidFill>
                <a:latin typeface="Nunito Sans" pitchFamily="2" charset="0"/>
              </a:rPr>
              <a:t>, il cliente può continuare a operare senza modificare significativamente la propria operatività, grazie all’utilizzo, da parte della fiduciaria, di una piattaforma innovativa progettata per monitorare e rendicontare in modo efficiente le operazioni degli utenti. </a:t>
            </a:r>
          </a:p>
          <a:p>
            <a:pPr marL="0" indent="0" algn="just">
              <a:buNone/>
            </a:pPr>
            <a:endParaRPr lang="it-IT" sz="4400" dirty="0">
              <a:solidFill>
                <a:srgbClr val="000000"/>
              </a:solidFill>
              <a:latin typeface="Nunito Sans" pitchFamily="2" charset="0"/>
            </a:endParaRPr>
          </a:p>
          <a:p>
            <a:pPr marL="0" indent="0" algn="just">
              <a:buNone/>
            </a:pPr>
            <a:r>
              <a:rPr lang="it-IT" sz="4400" dirty="0">
                <a:solidFill>
                  <a:srgbClr val="000000"/>
                </a:solidFill>
                <a:latin typeface="Nunito Sans" pitchFamily="2" charset="0"/>
              </a:rPr>
              <a:t>Attraverso la collaborazione con OKIPO, partner tecnologico specializzato nel tracciamento e nell’elaborazione di dati blockchain, la fiduciaria è in grado di gestire flussi di dati complessi provenienti da VASP (</a:t>
            </a:r>
            <a:r>
              <a:rPr lang="it-IT" sz="4400" dirty="0" err="1">
                <a:solidFill>
                  <a:srgbClr val="000000"/>
                </a:solidFill>
                <a:latin typeface="Nunito Sans" pitchFamily="2" charset="0"/>
              </a:rPr>
              <a:t>exchange</a:t>
            </a:r>
            <a:r>
              <a:rPr lang="it-IT" sz="4400" dirty="0">
                <a:solidFill>
                  <a:srgbClr val="000000"/>
                </a:solidFill>
                <a:latin typeface="Nunito Sans" pitchFamily="2" charset="0"/>
              </a:rPr>
              <a:t>) e blockchain pubbliche. </a:t>
            </a:r>
          </a:p>
          <a:p>
            <a:pPr marL="0" indent="0" algn="just">
              <a:buNone/>
            </a:pPr>
            <a:endParaRPr lang="it-IT" sz="4400" dirty="0">
              <a:solidFill>
                <a:srgbClr val="000000"/>
              </a:solidFill>
              <a:latin typeface="Nunito Sans" pitchFamily="2" charset="0"/>
            </a:endParaRPr>
          </a:p>
          <a:p>
            <a:pPr marL="0" indent="0" algn="just">
              <a:buNone/>
            </a:pPr>
            <a:r>
              <a:rPr lang="it-IT" sz="4400" dirty="0">
                <a:solidFill>
                  <a:srgbClr val="000000"/>
                </a:solidFill>
                <a:latin typeface="Nunito Sans" pitchFamily="2" charset="0"/>
              </a:rPr>
              <a:t>L’automazione del processo di raccolta delle informazioni, dell’elaborazione delle transazioni e del calcolo delle plusvalenze permette di ridurre il rischio di errori e semplificare l’esperienza dell’utente, garantendo al contempo precisione, affidabilità e sicurezza.</a:t>
            </a:r>
          </a:p>
        </p:txBody>
      </p:sp>
    </p:spTree>
    <p:extLst>
      <p:ext uri="{BB962C8B-B14F-4D97-AF65-F5344CB8AC3E}">
        <p14:creationId xmlns:p14="http://schemas.microsoft.com/office/powerpoint/2010/main" val="15524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Vantaggi derivanti dall’utilizzo della fiduciaria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526" y="2876550"/>
            <a:ext cx="21025723" cy="87598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Il conferimento di mandato di amministrazione fiduciaria consente al detentore di cripto-attività di: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incaricare la fiduciaria di effettuare il calcolo del capital gain derivante dalla compravendita di cripto-attività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incaricare la fiduciaria di provvedere al monitoraggio delle scadenze dei versamenti dovuti al fisco per le plusvalenze di cui al punto 1 ed effettuare il relativo versamento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andare esente dalla compilazione del quadro RW della dichiarazione dei redditi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incaricare la fiduciaria di calcolare ed effettuare il pagamento del bollo annuale dello 0,2%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incaricare la fiduciaria di versare all’amministrazione fiscale l’imposta sostitutiva prevista per la regolarizzazione dei redditi e/o delle cripto-attività non dichiarate al fisco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mantenere la custodia delle proprie cripto-attività tramite </a:t>
            </a:r>
            <a:r>
              <a:rPr lang="it-IT" dirty="0" err="1">
                <a:solidFill>
                  <a:srgbClr val="000000"/>
                </a:solidFill>
                <a:latin typeface="Nunito Sans" pitchFamily="2" charset="0"/>
              </a:rPr>
              <a:t>cold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Nunito Sans" pitchFamily="2" charset="0"/>
              </a:rPr>
              <a:t>wallet</a:t>
            </a:r>
            <a:endParaRPr lang="it-IT" dirty="0">
              <a:solidFill>
                <a:srgbClr val="000000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Vantaggi derivanti dall’utilizzo della fiduciaria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526" y="2876550"/>
            <a:ext cx="21025723" cy="87598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Il detentore di cripto-attività dovrà mettere a disposizione della fiduciaria-sostituto d’imposta la provvista necessaria per poter effettuare le attività di cui sopra.</a:t>
            </a:r>
          </a:p>
          <a:p>
            <a:pPr marL="0" indent="0" algn="just">
              <a:buNone/>
            </a:pPr>
            <a:endParaRPr lang="it-IT" dirty="0">
              <a:solidFill>
                <a:srgbClr val="000000"/>
              </a:solidFill>
              <a:latin typeface="Nunito Sans" pitchFamily="2" charset="0"/>
            </a:endParaRPr>
          </a:p>
          <a:p>
            <a:pPr marL="0" indent="0" algn="just">
              <a:buNone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Lo stesso dovrà anche accettare e collaborare per consentire alla fiduciaria di poter ricevere informazioni e flussi di dati dal VASP (</a:t>
            </a:r>
            <a:r>
              <a:rPr lang="it-IT" dirty="0" err="1">
                <a:solidFill>
                  <a:srgbClr val="000000"/>
                </a:solidFill>
                <a:latin typeface="Nunito Sans" pitchFamily="2" charset="0"/>
              </a:rPr>
              <a:t>exchange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) attraverso il quale vengono effettuate le operazioni di compravendita di cripto-attività ovvero, in alternativa, acconsentire (sostenendone i relativi costi) al ricevimento dei citati dati da altri provider. </a:t>
            </a:r>
            <a:endParaRPr lang="it-IT" dirty="0">
              <a:solidFill>
                <a:srgbClr val="1E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Approfondimenti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674A1BA-9806-6844-6059-A6E60B33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51" y="2722375"/>
            <a:ext cx="10311905" cy="548776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E6F34B9-145F-5F0E-83EC-A6BE14400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617" y="2722375"/>
            <a:ext cx="9728381" cy="838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Approfondimenti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80FCA64-B976-44D3-672B-66D3DCCF7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964" y="2773679"/>
            <a:ext cx="9452479" cy="78015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851F725-0F18-3738-C779-8ABF75C03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3932" y="2957208"/>
            <a:ext cx="11206263" cy="780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Approfondimenti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7C846A-B862-05A0-EF88-9ADBD74C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07" y="3081409"/>
            <a:ext cx="9063337" cy="773574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9C8226A-D6FD-A431-32C9-3B54757D9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8877" y="3133802"/>
            <a:ext cx="8674366" cy="78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Approfondimenti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2E4B07-8E0A-90E5-DE83-222898E5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28" y="2895577"/>
            <a:ext cx="7419564" cy="61349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C281B6B-B124-4013-5BC1-5C83EA48A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677" y="2895577"/>
            <a:ext cx="12393038" cy="82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Approfondimenti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B13DF29-BC3D-F638-C98A-971DFBFE2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988" y="2272440"/>
            <a:ext cx="8949446" cy="91711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2992BA8-C843-5518-2CFC-7B09A762F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5064" y="2521526"/>
            <a:ext cx="9377598" cy="89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7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EAEE29-F5B9-429C-B177-A64B20E4E8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44394" r="-40" b="15240"/>
          <a:stretch/>
        </p:blipFill>
        <p:spPr>
          <a:xfrm>
            <a:off x="0" y="0"/>
            <a:ext cx="24387468" cy="656082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0327D5-90E4-4348-AF5C-30A886098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/>
              <a:t>Fabrizio Vedana</a:t>
            </a:r>
          </a:p>
          <a:p>
            <a:pPr marL="0" indent="0">
              <a:buNone/>
            </a:pPr>
            <a:r>
              <a:rPr lang="it-IT"/>
              <a:t>Partner e Amministratore Across Family Advisors/Across Fiduciaria/Argos Trustees (Milano, Roma, Brescia, Forlì) – </a:t>
            </a:r>
            <a:r>
              <a:rPr lang="it-IT">
                <a:hlinkClick r:id="rId3"/>
              </a:rPr>
              <a:t>www.acrossgroup.it</a:t>
            </a:r>
            <a:r>
              <a:rPr lang="it-IT"/>
              <a:t> </a:t>
            </a:r>
          </a:p>
          <a:p>
            <a:pPr marL="0" indent="0">
              <a:buNone/>
            </a:pPr>
            <a:r>
              <a:rPr lang="it-IT"/>
              <a:t>Presidente AssoCasp - </a:t>
            </a:r>
            <a:r>
              <a:rPr lang="it-IT">
                <a:hlinkClick r:id="rId4"/>
              </a:rPr>
              <a:t>www.assocasp.it</a:t>
            </a:r>
            <a:r>
              <a:rPr lang="it-IT"/>
              <a:t> </a:t>
            </a:r>
            <a:endParaRPr lang="it-IT" dirty="0"/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DBECA161-011C-453F-970D-F218A0AC7239}"/>
              </a:ext>
            </a:extLst>
          </p:cNvPr>
          <p:cNvSpPr txBox="1">
            <a:spLocks/>
          </p:cNvSpPr>
          <p:nvPr/>
        </p:nvSpPr>
        <p:spPr>
          <a:xfrm>
            <a:off x="1735852" y="2988477"/>
            <a:ext cx="21025723" cy="1791268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>
                <a:solidFill>
                  <a:srgbClr val="007855"/>
                </a:solidFill>
                <a:latin typeface="Poppins SemiBold" panose="00000700000000000000" pitchFamily="2" charset="0"/>
                <a:ea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it-IT">
                <a:solidFill>
                  <a:schemeClr val="bg1"/>
                </a:solidFill>
              </a:rPr>
              <a:t>Grazie per l’attenzione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2159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574617"/>
            <a:ext cx="21025723" cy="179126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Fiscalità: dalla legge 197/22 alla Circolare AGE 30/E/23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E06A7B-D156-0415-0835-A7E4A454D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013" y="2723745"/>
            <a:ext cx="16653753" cy="81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12541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Normativa: dalla </a:t>
            </a:r>
            <a:r>
              <a:rPr lang="it-IT" dirty="0" err="1"/>
              <a:t>MiCAR</a:t>
            </a:r>
            <a:r>
              <a:rPr lang="it-IT" dirty="0"/>
              <a:t> al d.lgs. 129/24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EF7DCA-F3CB-49F2-F245-19954CD6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62" y="2521527"/>
            <a:ext cx="16634298" cy="49298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454F157-3FF0-9D1E-70A3-B51DC5AC4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886" y="7684852"/>
            <a:ext cx="14533123" cy="39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Società fiduciaria e pagamento delle imposte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526" y="2674190"/>
            <a:ext cx="21025723" cy="8962186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La società fiduciaria, nell'ambito dell'intestazione e dell'amministrazione di beni in nome proprio, ma per conto di terzi, può svolgere, 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a far data dall’emanazione del decreto legislativo 461/97, l’attività di </a:t>
            </a: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sostituto d'imposta.</a:t>
            </a:r>
          </a:p>
          <a:p>
            <a:pPr algn="just" fontAlgn="base"/>
            <a:endParaRPr lang="it-IT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0" indent="0" algn="just" fontAlgn="base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Negli anni passati questo ruolo della fiduciaria è stato molto “apprezzato” anche dal fisco italiano in occasione delle diverse operazioni di emersione di capitali illecitamente detenuti all’estero (scudo fiscale nelle sue diverse edizioni e più recentemente </a:t>
            </a:r>
            <a:r>
              <a:rPr lang="it-IT" dirty="0" err="1">
                <a:solidFill>
                  <a:srgbClr val="000000"/>
                </a:solidFill>
                <a:latin typeface="Nunito Sans" pitchFamily="2" charset="0"/>
              </a:rPr>
              <a:t>voluntary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Nunito Sans" pitchFamily="2" charset="0"/>
              </a:rPr>
              <a:t>disclosure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) che hanno consentito di riportare a tassazione più di 200 miliardi di euro.</a:t>
            </a:r>
          </a:p>
          <a:p>
            <a:pPr marL="0" indent="0" algn="just" fontAlgn="base">
              <a:buNone/>
            </a:pPr>
            <a:endParaRPr lang="it-IT" dirty="0">
              <a:solidFill>
                <a:srgbClr val="000000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Società fiduciaria e pagamento delle imposte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5526" y="2674190"/>
            <a:ext cx="21025723" cy="8962186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it-IT" b="0" i="0" u="sng" dirty="0">
                <a:solidFill>
                  <a:srgbClr val="000000"/>
                </a:solidFill>
                <a:effectLst/>
                <a:latin typeface="Nunito Sans" pitchFamily="2" charset="0"/>
              </a:rPr>
              <a:t>Nell'ordinamento italiano il sostituito d'imposta si può definire come il soggetto che, per legge e per incarico contrattuale, è tenuto ad adempiere all’obbligazione tributaria in luogo del contribuente</a:t>
            </a: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. </a:t>
            </a:r>
          </a:p>
          <a:p>
            <a:pPr marL="0" indent="0" algn="just" fontAlgn="base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Le ritenute applicate dal sostituto d’imposta sui redditi di capitale (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si pensi, per esempio, ai </a:t>
            </a: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dividendi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 e alle </a:t>
            </a: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cedole) o diversi (si pensi alla plusvalenza derivante dalla cessione di un titolo) possono essere a titolo di acconto o a titolo d'imposta:</a:t>
            </a:r>
          </a:p>
          <a:p>
            <a:pPr algn="just" fontAlgn="base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c</a:t>
            </a: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on le ritenute a titolo d'imposta, il sostituto applica e preleva tutte le imposte che il contribuente deve pagare. In questo caso, il contribuente non dovrà più corrispondere alcuna imposta. </a:t>
            </a:r>
          </a:p>
          <a:p>
            <a:pPr algn="just" fontAlgn="base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c</a:t>
            </a: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on le ritenute a titolo di acconto, il sostituto provvede a prelevare un acconto d'imposta lasciando al contribuente l'obbligo di versare la restante somma.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22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Società fiduciaria e pagamento delle imposte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La società fiduciaria, nell'ambito dell'intestazione e dell'amministrazione di beni in nome proprio, ma per conto di terzi, è un sostituto d'imposta. Essa, nel percepire i redditi conseguiti per conto dei propri fiducianti, applica le imposte previste dalla normativa fiscale italiana. </a:t>
            </a:r>
          </a:p>
          <a:p>
            <a:pPr algn="just"/>
            <a:endParaRPr lang="it-IT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0" indent="0" algn="just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Un tipico esempio di sostituto d'imposta è dato dall'applicazione delle ritenute sui proventi (dividendi o interessi) incassati per conto dei propri fiducianti, ovvero il versamento delle imposte sostitutive sui capital gain conseguiti sempre per conto dei propri fiducianti. </a:t>
            </a:r>
          </a:p>
          <a:p>
            <a:pPr algn="just"/>
            <a:endParaRPr lang="it-IT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algn="just"/>
            <a:endParaRPr lang="it-IT" dirty="0">
              <a:solidFill>
                <a:srgbClr val="1E3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Società fiduciaria e pagamento delle imposte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L'attività di sostituto d'imposta della fiduciaria, però, si può rivelare, nel rispetto della normativa fiscale in vigore, anche uno strumento estremamente vantaggioso da un altro punto di vista. </a:t>
            </a:r>
          </a:p>
          <a:p>
            <a:pPr marL="0" indent="0" algn="just">
              <a:buNone/>
            </a:pPr>
            <a:endParaRPr lang="it-IT" dirty="0">
              <a:solidFill>
                <a:srgbClr val="000000"/>
              </a:solidFill>
              <a:latin typeface="Nunito Sans" pitchFamily="2" charset="0"/>
            </a:endParaRPr>
          </a:p>
          <a:p>
            <a:pPr marL="0" indent="0" algn="just">
              <a:buNone/>
            </a:pPr>
            <a:r>
              <a:rPr lang="it-IT" b="0" i="0" u="sng" dirty="0">
                <a:solidFill>
                  <a:srgbClr val="000000"/>
                </a:solidFill>
                <a:effectLst/>
                <a:latin typeface="Nunito Sans" pitchFamily="2" charset="0"/>
              </a:rPr>
              <a:t>Il riferimento è alla possibilità di far amministrare alla fiduciaria più rapporti, aventi ad oggetto strumenti finanziari o cripto-attività detenuti presso diverse banche o VASP. In tale situazione, qualora il fiduciante opti per il regime del risparmio amministrato, l'attività di sostituto d'imposta </a:t>
            </a:r>
            <a:r>
              <a:rPr lang="it-IT" u="sng" dirty="0">
                <a:solidFill>
                  <a:srgbClr val="000000"/>
                </a:solidFill>
                <a:latin typeface="Nunito Sans" pitchFamily="2" charset="0"/>
              </a:rPr>
              <a:t>verrà svolta 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Nunito Sans" pitchFamily="2" charset="0"/>
              </a:rPr>
              <a:t>direttamente dalla fiduciaria su tutte le attività, finanziarie, patrimoniali e cripto, di proprietà del cliente rispetto alle quali è stato dato incarico alla fiduciaria.</a:t>
            </a:r>
          </a:p>
          <a:p>
            <a:pPr algn="just"/>
            <a:endParaRPr lang="it-IT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76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Società fiduciaria e pagamento delle imposte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0" indent="0" algn="just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In questo modo l'attività del sostituto d'imposta riguarderà quindi tutti i rapporti del cliente,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Nunito Sans" pitchFamily="2" charset="0"/>
              </a:rPr>
              <a:t>purchè</a:t>
            </a: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 oggetto del mandato fiduciario, con la possibilità quindi di compensare le minusvalenze con le plusvalenze realizzate derivanti da tutti i rapporti oggetto dell’incarico/chi conferito/i alla fiduciaria.</a:t>
            </a:r>
          </a:p>
          <a:p>
            <a:pPr marL="0" indent="0" algn="just">
              <a:buNone/>
            </a:pPr>
            <a:endParaRPr lang="it-IT" dirty="0">
              <a:solidFill>
                <a:srgbClr val="000000"/>
              </a:solidFill>
              <a:latin typeface="Nunito Sans" pitchFamily="2" charset="0"/>
            </a:endParaRPr>
          </a:p>
          <a:p>
            <a:pPr marL="0" indent="0" algn="just">
              <a:buNone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Non è ancora stato chiarito se tale compensazione, </a:t>
            </a:r>
            <a:r>
              <a:rPr lang="it-IT" dirty="0" err="1">
                <a:solidFill>
                  <a:srgbClr val="000000"/>
                </a:solidFill>
                <a:latin typeface="Nunito Sans" pitchFamily="2" charset="0"/>
              </a:rPr>
              <a:t>allorchè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 si abbiano sia attività finanziarie tradizionali sia cripto-attività, sia possibile (dovrebbe essere oggetto dei previsti chiarimenti da parte dell’Agenzia delle Entrate).</a:t>
            </a:r>
            <a:endParaRPr lang="it-IT" dirty="0">
              <a:solidFill>
                <a:srgbClr val="1E3F6E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045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70AA90E-2EF2-47DC-96D6-E198C585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Processo di </a:t>
            </a:r>
            <a:r>
              <a:rPr lang="it-IT" dirty="0" err="1"/>
              <a:t>onboarding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5DB217-1A00-445C-896F-DBFC53C11E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Il detentore di cripto-attività sottoscrive con la fiduciaria italiana uno specifico mandato avente ad oggetto l’amministrazione di cripto-attivit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à; in tale ambito dovranno essere fornite alla società tutte le informazioni utili per effettuare gli adempimenti previsti a carico della fiduciaria (AML, </a:t>
            </a:r>
            <a:r>
              <a:rPr lang="it-IT" dirty="0" err="1">
                <a:solidFill>
                  <a:srgbClr val="000000"/>
                </a:solidFill>
                <a:latin typeface="Nunito Sans" pitchFamily="2" charset="0"/>
              </a:rPr>
              <a:t>Fatca</a:t>
            </a: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, CRS, ecc.).</a:t>
            </a:r>
          </a:p>
          <a:p>
            <a:pPr marL="0" indent="0" algn="just">
              <a:buNone/>
            </a:pPr>
            <a:r>
              <a:rPr lang="it-IT" b="0" i="0" dirty="0">
                <a:solidFill>
                  <a:srgbClr val="000000"/>
                </a:solidFill>
                <a:effectLst/>
                <a:latin typeface="Nunito Sans" pitchFamily="2" charset="0"/>
              </a:rPr>
              <a:t>Alla fiduciaria dovrà inoltre essere fornita evidenza:</a:t>
            </a:r>
          </a:p>
          <a:p>
            <a:pPr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della regolarità fiscale delle cripto-attività ovvero che le stesse siano state dichiarate nel quadro RW o che siano state oggetto della sanatoria prevista dalla legge finanziaria 2023</a:t>
            </a:r>
          </a:p>
          <a:p>
            <a:pPr algn="just">
              <a:buFontTx/>
              <a:buChar char="-"/>
            </a:pPr>
            <a:r>
              <a:rPr lang="it-IT" dirty="0">
                <a:solidFill>
                  <a:srgbClr val="000000"/>
                </a:solidFill>
                <a:latin typeface="Nunito Sans" pitchFamily="2" charset="0"/>
              </a:rPr>
              <a:t>della liceità dell’origine delle attività oggetto del mandato. A tal fine il detentore di cripto dovrà fornire alla fiduciaria evidenze certe sull’origine dei fondi  usati per l’acquisto delle cripto-attività e sulle transazioni effettuate  (In alternativa il detentore di cripto potrà incaricare la stessa di avvalersi di società specializzate nel monitoraggio e nell’analisi patrimoniale avanzata delle transazioni intervenute sulla blockchain) </a:t>
            </a:r>
            <a:endParaRPr lang="it-IT" b="0" i="0" dirty="0">
              <a:solidFill>
                <a:srgbClr val="000000"/>
              </a:solidFill>
              <a:effectLst/>
              <a:latin typeface="Nunito Sans" pitchFamily="2" charset="0"/>
            </a:endParaRPr>
          </a:p>
          <a:p>
            <a:pPr marL="0" indent="0" algn="just">
              <a:buNone/>
            </a:pPr>
            <a:endParaRPr lang="it-IT" dirty="0">
              <a:solidFill>
                <a:srgbClr val="000000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 Tema Across">
  <a:themeElements>
    <a:clrScheme name="Personalizzato 6">
      <a:dk1>
        <a:srgbClr val="474B4E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7855"/>
      </a:accent2>
      <a:accent3>
        <a:srgbClr val="0A3D57"/>
      </a:accent3>
      <a:accent4>
        <a:srgbClr val="91969B"/>
      </a:accent4>
      <a:accent5>
        <a:srgbClr val="4B5050"/>
      </a:accent5>
      <a:accent6>
        <a:srgbClr val="91969B"/>
      </a:accent6>
      <a:hlink>
        <a:srgbClr val="007855"/>
      </a:hlink>
      <a:folHlink>
        <a:srgbClr val="007855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1135</Words>
  <Application>Microsoft Office PowerPoint</Application>
  <PresentationFormat>Personalizzato</PresentationFormat>
  <Paragraphs>80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Lato Light</vt:lpstr>
      <vt:lpstr>Montserrat Light</vt:lpstr>
      <vt:lpstr>Nunito Sans</vt:lpstr>
      <vt:lpstr>Poppins</vt:lpstr>
      <vt:lpstr>Poppins Light</vt:lpstr>
      <vt:lpstr>Poppins SemiBold</vt:lpstr>
      <vt:lpstr>1 Tema Across</vt:lpstr>
      <vt:lpstr>CRIPTO-ASSET: LE NOVITA’ IN ARRIVO NEL 2025. DALLA FISCALITA’ ALLA MICAR.</vt:lpstr>
      <vt:lpstr>Fiscalità: dalla legge 197/22 alla Circolare AGE 30/E/23 </vt:lpstr>
      <vt:lpstr>Normativa: dalla MiCAR al d.lgs. 129/24 </vt:lpstr>
      <vt:lpstr>Società fiduciaria e pagamento delle imposte</vt:lpstr>
      <vt:lpstr>Società fiduciaria e pagamento delle imposte</vt:lpstr>
      <vt:lpstr>Società fiduciaria e pagamento delle imposte</vt:lpstr>
      <vt:lpstr>Società fiduciaria e pagamento delle imposte</vt:lpstr>
      <vt:lpstr>Società fiduciaria e pagamento delle imposte</vt:lpstr>
      <vt:lpstr>Processo di onboarding</vt:lpstr>
      <vt:lpstr>Iter operativo</vt:lpstr>
      <vt:lpstr>Vantaggi derivanti dall’utilizzo della fiduciaria</vt:lpstr>
      <vt:lpstr>Vantaggi derivanti dall’utilizzo della fiduciaria</vt:lpstr>
      <vt:lpstr>Approfondimenti </vt:lpstr>
      <vt:lpstr>Approfondimenti </vt:lpstr>
      <vt:lpstr>Approfondimenti </vt:lpstr>
      <vt:lpstr>Approfondimenti </vt:lpstr>
      <vt:lpstr>Approfondimenti </vt:lpstr>
      <vt:lpstr>Presentazione standard di PowerPoint</vt:lpstr>
    </vt:vector>
  </TitlesOfParts>
  <Manager>http://graphicriver.net/user/jetfabrik</Manager>
  <Company>http://graphicriver.net/user/jetfabrik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Across Family Advisors</dc:title>
  <dc:subject>http://graphicriver.net/user/jetfabrik</dc:subject>
  <dc:creator>Alessandro Muratori</dc:creator>
  <cp:keywords/>
  <dc:description>http://graphicriver.net/user/jetfabrik</dc:description>
  <cp:lastModifiedBy>Fabrizio Vedana</cp:lastModifiedBy>
  <cp:revision>6441</cp:revision>
  <dcterms:created xsi:type="dcterms:W3CDTF">2014-11-12T21:47:38Z</dcterms:created>
  <dcterms:modified xsi:type="dcterms:W3CDTF">2024-12-04T08:19:47Z</dcterms:modified>
  <cp:category/>
</cp:coreProperties>
</file>