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17"/>
  </p:notesMasterIdLst>
  <p:sldIdLst>
    <p:sldId id="256" r:id="rId2"/>
    <p:sldId id="289" r:id="rId3"/>
    <p:sldId id="290" r:id="rId4"/>
    <p:sldId id="292" r:id="rId5"/>
    <p:sldId id="271" r:id="rId6"/>
    <p:sldId id="272" r:id="rId7"/>
    <p:sldId id="287" r:id="rId8"/>
    <p:sldId id="288" r:id="rId9"/>
    <p:sldId id="257" r:id="rId10"/>
    <p:sldId id="293" r:id="rId11"/>
    <p:sldId id="294" r:id="rId12"/>
    <p:sldId id="295" r:id="rId13"/>
    <p:sldId id="298" r:id="rId14"/>
    <p:sldId id="299" r:id="rId15"/>
    <p:sldId id="30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B3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B493AD-5F1F-42B7-8DA1-A79E5EB51F65}" v="1493" dt="2023-05-10T15:29:58.315"/>
    <p1510:client id="{EA6531E1-8FD5-4551-9E6C-0590C8F65B0C}" v="22" dt="2023-05-10T15:28:27.380"/>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83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Fasano" userId="9930d396-e452-465d-b976-866ba5bf143d" providerId="ADAL" clId="{1DEBE431-0604-478E-A065-B527F08CF927}"/>
    <pc:docChg chg="undo custSel modSld">
      <pc:chgData name="Nicola Fasano" userId="9930d396-e452-465d-b976-866ba5bf143d" providerId="ADAL" clId="{1DEBE431-0604-478E-A065-B527F08CF927}" dt="2023-05-09T19:50:57.903" v="89" actId="20577"/>
      <pc:docMkLst>
        <pc:docMk/>
      </pc:docMkLst>
      <pc:sldChg chg="modSp mod">
        <pc:chgData name="Nicola Fasano" userId="9930d396-e452-465d-b976-866ba5bf143d" providerId="ADAL" clId="{1DEBE431-0604-478E-A065-B527F08CF927}" dt="2023-05-09T19:45:39.841" v="51" actId="1076"/>
        <pc:sldMkLst>
          <pc:docMk/>
          <pc:sldMk cId="3029791886" sldId="256"/>
        </pc:sldMkLst>
        <pc:spChg chg="mod">
          <ac:chgData name="Nicola Fasano" userId="9930d396-e452-465d-b976-866ba5bf143d" providerId="ADAL" clId="{1DEBE431-0604-478E-A065-B527F08CF927}" dt="2023-05-09T19:45:07.245" v="50" actId="27636"/>
          <ac:spMkLst>
            <pc:docMk/>
            <pc:sldMk cId="3029791886" sldId="256"/>
            <ac:spMk id="3" creationId="{7002BA89-2B30-4D01-AE94-9A95A17215A3}"/>
          </ac:spMkLst>
        </pc:spChg>
        <pc:picChg chg="mod">
          <ac:chgData name="Nicola Fasano" userId="9930d396-e452-465d-b976-866ba5bf143d" providerId="ADAL" clId="{1DEBE431-0604-478E-A065-B527F08CF927}" dt="2023-05-09T19:45:39.841" v="51" actId="1076"/>
          <ac:picMkLst>
            <pc:docMk/>
            <pc:sldMk cId="3029791886" sldId="256"/>
            <ac:picMk id="5" creationId="{E05FC697-E14C-BA10-AB76-C1875A79F803}"/>
          </ac:picMkLst>
        </pc:picChg>
      </pc:sldChg>
      <pc:sldChg chg="modSp mod">
        <pc:chgData name="Nicola Fasano" userId="9930d396-e452-465d-b976-866ba5bf143d" providerId="ADAL" clId="{1DEBE431-0604-478E-A065-B527F08CF927}" dt="2023-05-09T19:50:57.903" v="89" actId="20577"/>
        <pc:sldMkLst>
          <pc:docMk/>
          <pc:sldMk cId="634490751" sldId="288"/>
        </pc:sldMkLst>
        <pc:spChg chg="mod">
          <ac:chgData name="Nicola Fasano" userId="9930d396-e452-465d-b976-866ba5bf143d" providerId="ADAL" clId="{1DEBE431-0604-478E-A065-B527F08CF927}" dt="2023-05-09T19:50:57.903" v="89" actId="20577"/>
          <ac:spMkLst>
            <pc:docMk/>
            <pc:sldMk cId="634490751" sldId="288"/>
            <ac:spMk id="4" creationId="{EB826B1E-81C3-FB3A-C3CF-1671A3777DDE}"/>
          </ac:spMkLst>
        </pc:spChg>
        <pc:spChg chg="mod">
          <ac:chgData name="Nicola Fasano" userId="9930d396-e452-465d-b976-866ba5bf143d" providerId="ADAL" clId="{1DEBE431-0604-478E-A065-B527F08CF927}" dt="2023-05-09T19:50:22.912" v="81" actId="20577"/>
          <ac:spMkLst>
            <pc:docMk/>
            <pc:sldMk cId="634490751" sldId="288"/>
            <ac:spMk id="5" creationId="{ADD2093A-4BCE-5A0D-016F-C974B54F8530}"/>
          </ac:spMkLst>
        </pc:spChg>
      </pc:sldChg>
    </pc:docChg>
  </pc:docChgLst>
  <pc:docChgLst>
    <pc:chgData name="Antonio Daronzo" userId="cffb26b0-356e-4381-bb0c-ebb89a6179eb" providerId="ADAL" clId="{28B493AD-5F1F-42B7-8DA1-A79E5EB51F65}"/>
    <pc:docChg chg="undo custSel addSld delSld modSld">
      <pc:chgData name="Antonio Daronzo" userId="cffb26b0-356e-4381-bb0c-ebb89a6179eb" providerId="ADAL" clId="{28B493AD-5F1F-42B7-8DA1-A79E5EB51F65}" dt="2023-05-10T15:29:58.315" v="2089" actId="207"/>
      <pc:docMkLst>
        <pc:docMk/>
      </pc:docMkLst>
      <pc:sldChg chg="modSp mod">
        <pc:chgData name="Antonio Daronzo" userId="cffb26b0-356e-4381-bb0c-ebb89a6179eb" providerId="ADAL" clId="{28B493AD-5F1F-42B7-8DA1-A79E5EB51F65}" dt="2023-05-10T10:54:26.780" v="1697" actId="20577"/>
        <pc:sldMkLst>
          <pc:docMk/>
          <pc:sldMk cId="3875328413" sldId="257"/>
        </pc:sldMkLst>
        <pc:spChg chg="mod">
          <ac:chgData name="Antonio Daronzo" userId="cffb26b0-356e-4381-bb0c-ebb89a6179eb" providerId="ADAL" clId="{28B493AD-5F1F-42B7-8DA1-A79E5EB51F65}" dt="2023-05-09T17:32:19.716" v="1441" actId="207"/>
          <ac:spMkLst>
            <pc:docMk/>
            <pc:sldMk cId="3875328413" sldId="257"/>
            <ac:spMk id="8" creationId="{41CD505C-D814-46EE-B097-E88BD2991040}"/>
          </ac:spMkLst>
        </pc:spChg>
        <pc:graphicFrameChg chg="mod modGraphic">
          <ac:chgData name="Antonio Daronzo" userId="cffb26b0-356e-4381-bb0c-ebb89a6179eb" providerId="ADAL" clId="{28B493AD-5F1F-42B7-8DA1-A79E5EB51F65}" dt="2023-05-10T10:54:26.780" v="1697" actId="20577"/>
          <ac:graphicFrameMkLst>
            <pc:docMk/>
            <pc:sldMk cId="3875328413" sldId="257"/>
            <ac:graphicFrameMk id="2" creationId="{BB4B0FCA-A06E-E3F3-41D8-E1E60327E6AC}"/>
          </ac:graphicFrameMkLst>
        </pc:graphicFrameChg>
      </pc:sldChg>
      <pc:sldChg chg="modSp mod">
        <pc:chgData name="Antonio Daronzo" userId="cffb26b0-356e-4381-bb0c-ebb89a6179eb" providerId="ADAL" clId="{28B493AD-5F1F-42B7-8DA1-A79E5EB51F65}" dt="2023-05-09T17:32:11.208" v="1440" actId="207"/>
        <pc:sldMkLst>
          <pc:docMk/>
          <pc:sldMk cId="480911937" sldId="289"/>
        </pc:sldMkLst>
        <pc:spChg chg="mod">
          <ac:chgData name="Antonio Daronzo" userId="cffb26b0-356e-4381-bb0c-ebb89a6179eb" providerId="ADAL" clId="{28B493AD-5F1F-42B7-8DA1-A79E5EB51F65}" dt="2023-05-09T17:32:11.208" v="1440" actId="207"/>
          <ac:spMkLst>
            <pc:docMk/>
            <pc:sldMk cId="480911937" sldId="289"/>
            <ac:spMk id="4" creationId="{644F69B2-37FF-760F-5F28-9AB9150803FE}"/>
          </ac:spMkLst>
        </pc:spChg>
        <pc:spChg chg="mod">
          <ac:chgData name="Antonio Daronzo" userId="cffb26b0-356e-4381-bb0c-ebb89a6179eb" providerId="ADAL" clId="{28B493AD-5F1F-42B7-8DA1-A79E5EB51F65}" dt="2023-05-09T17:32:11.208" v="1440" actId="207"/>
          <ac:spMkLst>
            <pc:docMk/>
            <pc:sldMk cId="480911937" sldId="289"/>
            <ac:spMk id="6" creationId="{83D2E6FC-2D29-9919-9740-7357A41FAF3E}"/>
          </ac:spMkLst>
        </pc:spChg>
        <pc:spChg chg="mod">
          <ac:chgData name="Antonio Daronzo" userId="cffb26b0-356e-4381-bb0c-ebb89a6179eb" providerId="ADAL" clId="{28B493AD-5F1F-42B7-8DA1-A79E5EB51F65}" dt="2023-05-09T17:32:11.208" v="1440" actId="207"/>
          <ac:spMkLst>
            <pc:docMk/>
            <pc:sldMk cId="480911937" sldId="289"/>
            <ac:spMk id="7" creationId="{9F661D56-ED23-1562-377E-F629EAB18B08}"/>
          </ac:spMkLst>
        </pc:spChg>
        <pc:spChg chg="mod">
          <ac:chgData name="Antonio Daronzo" userId="cffb26b0-356e-4381-bb0c-ebb89a6179eb" providerId="ADAL" clId="{28B493AD-5F1F-42B7-8DA1-A79E5EB51F65}" dt="2023-05-09T17:32:11.208" v="1440" actId="207"/>
          <ac:spMkLst>
            <pc:docMk/>
            <pc:sldMk cId="480911937" sldId="289"/>
            <ac:spMk id="13" creationId="{3E3C3E4A-F853-1DB7-3830-70EB3341101F}"/>
          </ac:spMkLst>
        </pc:spChg>
      </pc:sldChg>
      <pc:sldChg chg="addSp modSp mod">
        <pc:chgData name="Antonio Daronzo" userId="cffb26b0-356e-4381-bb0c-ebb89a6179eb" providerId="ADAL" clId="{28B493AD-5F1F-42B7-8DA1-A79E5EB51F65}" dt="2023-05-10T15:29:58.315" v="2089" actId="207"/>
        <pc:sldMkLst>
          <pc:docMk/>
          <pc:sldMk cId="1229491693" sldId="292"/>
        </pc:sldMkLst>
        <pc:spChg chg="add mod">
          <ac:chgData name="Antonio Daronzo" userId="cffb26b0-356e-4381-bb0c-ebb89a6179eb" providerId="ADAL" clId="{28B493AD-5F1F-42B7-8DA1-A79E5EB51F65}" dt="2023-05-10T15:29:13.805" v="2074" actId="208"/>
          <ac:spMkLst>
            <pc:docMk/>
            <pc:sldMk cId="1229491693" sldId="292"/>
            <ac:spMk id="4" creationId="{520ECC34-048C-959F-8B6D-01EC9BB573A5}"/>
          </ac:spMkLst>
        </pc:spChg>
        <pc:spChg chg="add mod">
          <ac:chgData name="Antonio Daronzo" userId="cffb26b0-356e-4381-bb0c-ebb89a6179eb" providerId="ADAL" clId="{28B493AD-5F1F-42B7-8DA1-A79E5EB51F65}" dt="2023-05-10T15:29:36.007" v="2084" actId="1076"/>
          <ac:spMkLst>
            <pc:docMk/>
            <pc:sldMk cId="1229491693" sldId="292"/>
            <ac:spMk id="5" creationId="{8A54FD35-6765-D148-DC77-89C01A1700C5}"/>
          </ac:spMkLst>
        </pc:spChg>
        <pc:spChg chg="add mod">
          <ac:chgData name="Antonio Daronzo" userId="cffb26b0-356e-4381-bb0c-ebb89a6179eb" providerId="ADAL" clId="{28B493AD-5F1F-42B7-8DA1-A79E5EB51F65}" dt="2023-05-10T15:29:58.315" v="2089" actId="207"/>
          <ac:spMkLst>
            <pc:docMk/>
            <pc:sldMk cId="1229491693" sldId="292"/>
            <ac:spMk id="6" creationId="{B300E8E6-3520-9A12-BDA4-36B22F008B7C}"/>
          </ac:spMkLst>
        </pc:spChg>
      </pc:sldChg>
      <pc:sldChg chg="modSp mod">
        <pc:chgData name="Antonio Daronzo" userId="cffb26b0-356e-4381-bb0c-ebb89a6179eb" providerId="ADAL" clId="{28B493AD-5F1F-42B7-8DA1-A79E5EB51F65}" dt="2023-05-10T11:12:16.936" v="2000" actId="20577"/>
        <pc:sldMkLst>
          <pc:docMk/>
          <pc:sldMk cId="1090912123" sldId="293"/>
        </pc:sldMkLst>
        <pc:graphicFrameChg chg="mod modGraphic">
          <ac:chgData name="Antonio Daronzo" userId="cffb26b0-356e-4381-bb0c-ebb89a6179eb" providerId="ADAL" clId="{28B493AD-5F1F-42B7-8DA1-A79E5EB51F65}" dt="2023-05-10T11:12:16.936" v="2000" actId="20577"/>
          <ac:graphicFrameMkLst>
            <pc:docMk/>
            <pc:sldMk cId="1090912123" sldId="293"/>
            <ac:graphicFrameMk id="2" creationId="{BB4B0FCA-A06E-E3F3-41D8-E1E60327E6AC}"/>
          </ac:graphicFrameMkLst>
        </pc:graphicFrameChg>
      </pc:sldChg>
      <pc:sldChg chg="addSp delSp modSp mod">
        <pc:chgData name="Antonio Daronzo" userId="cffb26b0-356e-4381-bb0c-ebb89a6179eb" providerId="ADAL" clId="{28B493AD-5F1F-42B7-8DA1-A79E5EB51F65}" dt="2023-05-09T17:32:26.137" v="1442" actId="207"/>
        <pc:sldMkLst>
          <pc:docMk/>
          <pc:sldMk cId="1995989659" sldId="294"/>
        </pc:sldMkLst>
        <pc:spChg chg="mod">
          <ac:chgData name="Antonio Daronzo" userId="cffb26b0-356e-4381-bb0c-ebb89a6179eb" providerId="ADAL" clId="{28B493AD-5F1F-42B7-8DA1-A79E5EB51F65}" dt="2023-05-09T17:32:26.137" v="1442" actId="207"/>
          <ac:spMkLst>
            <pc:docMk/>
            <pc:sldMk cId="1995989659" sldId="294"/>
            <ac:spMk id="3" creationId="{A16CEF2E-A70B-C1B1-9A72-3C41A755A4AC}"/>
          </ac:spMkLst>
        </pc:spChg>
        <pc:spChg chg="add mod">
          <ac:chgData name="Antonio Daronzo" userId="cffb26b0-356e-4381-bb0c-ebb89a6179eb" providerId="ADAL" clId="{28B493AD-5F1F-42B7-8DA1-A79E5EB51F65}" dt="2023-05-09T17:03:06.548" v="193" actId="1076"/>
          <ac:spMkLst>
            <pc:docMk/>
            <pc:sldMk cId="1995989659" sldId="294"/>
            <ac:spMk id="4" creationId="{E85C53EB-1418-81F5-72BD-7C49193EBC59}"/>
          </ac:spMkLst>
        </pc:spChg>
        <pc:spChg chg="del mod">
          <ac:chgData name="Antonio Daronzo" userId="cffb26b0-356e-4381-bb0c-ebb89a6179eb" providerId="ADAL" clId="{28B493AD-5F1F-42B7-8DA1-A79E5EB51F65}" dt="2023-05-09T17:02:58.519" v="191" actId="478"/>
          <ac:spMkLst>
            <pc:docMk/>
            <pc:sldMk cId="1995989659" sldId="294"/>
            <ac:spMk id="26" creationId="{73ACE709-8D76-4185-88FB-542031C668FE}"/>
          </ac:spMkLst>
        </pc:spChg>
      </pc:sldChg>
      <pc:sldChg chg="modSp mod">
        <pc:chgData name="Antonio Daronzo" userId="cffb26b0-356e-4381-bb0c-ebb89a6179eb" providerId="ADAL" clId="{28B493AD-5F1F-42B7-8DA1-A79E5EB51F65}" dt="2023-05-09T17:32:29.261" v="1443" actId="207"/>
        <pc:sldMkLst>
          <pc:docMk/>
          <pc:sldMk cId="744372531" sldId="295"/>
        </pc:sldMkLst>
        <pc:spChg chg="mod">
          <ac:chgData name="Antonio Daronzo" userId="cffb26b0-356e-4381-bb0c-ebb89a6179eb" providerId="ADAL" clId="{28B493AD-5F1F-42B7-8DA1-A79E5EB51F65}" dt="2023-05-09T17:32:29.261" v="1443" actId="207"/>
          <ac:spMkLst>
            <pc:docMk/>
            <pc:sldMk cId="744372531" sldId="295"/>
            <ac:spMk id="3" creationId="{A16CEF2E-A70B-C1B1-9A72-3C41A755A4AC}"/>
          </ac:spMkLst>
        </pc:spChg>
      </pc:sldChg>
      <pc:sldChg chg="addSp delSp modSp del mod">
        <pc:chgData name="Antonio Daronzo" userId="cffb26b0-356e-4381-bb0c-ebb89a6179eb" providerId="ADAL" clId="{28B493AD-5F1F-42B7-8DA1-A79E5EB51F65}" dt="2023-05-09T17:19:44.895" v="1112" actId="47"/>
        <pc:sldMkLst>
          <pc:docMk/>
          <pc:sldMk cId="331647390" sldId="296"/>
        </pc:sldMkLst>
        <pc:graphicFrameChg chg="mod">
          <ac:chgData name="Antonio Daronzo" userId="cffb26b0-356e-4381-bb0c-ebb89a6179eb" providerId="ADAL" clId="{28B493AD-5F1F-42B7-8DA1-A79E5EB51F65}" dt="2023-05-09T17:17:56.442" v="1099" actId="1076"/>
          <ac:graphicFrameMkLst>
            <pc:docMk/>
            <pc:sldMk cId="331647390" sldId="296"/>
            <ac:graphicFrameMk id="2" creationId="{BB4B0FCA-A06E-E3F3-41D8-E1E60327E6AC}"/>
          </ac:graphicFrameMkLst>
        </pc:graphicFrameChg>
        <pc:graphicFrameChg chg="mod modGraphic">
          <ac:chgData name="Antonio Daronzo" userId="cffb26b0-356e-4381-bb0c-ebb89a6179eb" providerId="ADAL" clId="{28B493AD-5F1F-42B7-8DA1-A79E5EB51F65}" dt="2023-05-09T17:17:45.754" v="1098" actId="14100"/>
          <ac:graphicFrameMkLst>
            <pc:docMk/>
            <pc:sldMk cId="331647390" sldId="296"/>
            <ac:graphicFrameMk id="3" creationId="{BC35F1A7-7AED-664F-6F32-4DC6DFEE0EFB}"/>
          </ac:graphicFrameMkLst>
        </pc:graphicFrameChg>
        <pc:graphicFrameChg chg="add del mod modGraphic">
          <ac:chgData name="Antonio Daronzo" userId="cffb26b0-356e-4381-bb0c-ebb89a6179eb" providerId="ADAL" clId="{28B493AD-5F1F-42B7-8DA1-A79E5EB51F65}" dt="2023-05-09T17:13:39" v="921" actId="478"/>
          <ac:graphicFrameMkLst>
            <pc:docMk/>
            <pc:sldMk cId="331647390" sldId="296"/>
            <ac:graphicFrameMk id="4" creationId="{11FD973E-8B6D-85FD-8E76-615EF269336F}"/>
          </ac:graphicFrameMkLst>
        </pc:graphicFrameChg>
        <pc:graphicFrameChg chg="add mod modGraphic">
          <ac:chgData name="Antonio Daronzo" userId="cffb26b0-356e-4381-bb0c-ebb89a6179eb" providerId="ADAL" clId="{28B493AD-5F1F-42B7-8DA1-A79E5EB51F65}" dt="2023-05-09T17:18:06.211" v="1103" actId="1076"/>
          <ac:graphicFrameMkLst>
            <pc:docMk/>
            <pc:sldMk cId="331647390" sldId="296"/>
            <ac:graphicFrameMk id="6" creationId="{A044FB8C-37CB-4326-9D4C-F68D9DC1885B}"/>
          </ac:graphicFrameMkLst>
        </pc:graphicFrameChg>
      </pc:sldChg>
      <pc:sldChg chg="addSp delSp modSp del mod">
        <pc:chgData name="Antonio Daronzo" userId="cffb26b0-356e-4381-bb0c-ebb89a6179eb" providerId="ADAL" clId="{28B493AD-5F1F-42B7-8DA1-A79E5EB51F65}" dt="2023-05-10T10:40:55.088" v="1606" actId="2696"/>
        <pc:sldMkLst>
          <pc:docMk/>
          <pc:sldMk cId="1637256211" sldId="297"/>
        </pc:sldMkLst>
        <pc:spChg chg="mod">
          <ac:chgData name="Antonio Daronzo" userId="cffb26b0-356e-4381-bb0c-ebb89a6179eb" providerId="ADAL" clId="{28B493AD-5F1F-42B7-8DA1-A79E5EB51F65}" dt="2023-05-09T17:33:10.613" v="1446" actId="13926"/>
          <ac:spMkLst>
            <pc:docMk/>
            <pc:sldMk cId="1637256211" sldId="297"/>
            <ac:spMk id="6" creationId="{93A5EF4E-DABE-E54E-768C-4AB169EBA972}"/>
          </ac:spMkLst>
        </pc:spChg>
        <pc:picChg chg="add del mod">
          <ac:chgData name="Antonio Daronzo" userId="cffb26b0-356e-4381-bb0c-ebb89a6179eb" providerId="ADAL" clId="{28B493AD-5F1F-42B7-8DA1-A79E5EB51F65}" dt="2023-05-09T16:55:54.662" v="9" actId="478"/>
          <ac:picMkLst>
            <pc:docMk/>
            <pc:sldMk cId="1637256211" sldId="297"/>
            <ac:picMk id="3" creationId="{4F31ED26-800D-D103-164F-9EFE888CA0BE}"/>
          </ac:picMkLst>
        </pc:picChg>
        <pc:picChg chg="add mod">
          <ac:chgData name="Antonio Daronzo" userId="cffb26b0-356e-4381-bb0c-ebb89a6179eb" providerId="ADAL" clId="{28B493AD-5F1F-42B7-8DA1-A79E5EB51F65}" dt="2023-05-09T16:56:09.018" v="15" actId="208"/>
          <ac:picMkLst>
            <pc:docMk/>
            <pc:sldMk cId="1637256211" sldId="297"/>
            <ac:picMk id="5" creationId="{FC79F2C6-3BEB-1B38-5BA1-533872AFDBEF}"/>
          </ac:picMkLst>
        </pc:picChg>
      </pc:sldChg>
      <pc:sldChg chg="delSp modSp add del mod">
        <pc:chgData name="Antonio Daronzo" userId="cffb26b0-356e-4381-bb0c-ebb89a6179eb" providerId="ADAL" clId="{28B493AD-5F1F-42B7-8DA1-A79E5EB51F65}" dt="2023-05-09T17:15:04.369" v="957" actId="47"/>
        <pc:sldMkLst>
          <pc:docMk/>
          <pc:sldMk cId="82234395" sldId="298"/>
        </pc:sldMkLst>
        <pc:graphicFrameChg chg="mod">
          <ac:chgData name="Antonio Daronzo" userId="cffb26b0-356e-4381-bb0c-ebb89a6179eb" providerId="ADAL" clId="{28B493AD-5F1F-42B7-8DA1-A79E5EB51F65}" dt="2023-05-09T17:14:19.360" v="948" actId="1076"/>
          <ac:graphicFrameMkLst>
            <pc:docMk/>
            <pc:sldMk cId="82234395" sldId="298"/>
            <ac:graphicFrameMk id="3" creationId="{BC35F1A7-7AED-664F-6F32-4DC6DFEE0EFB}"/>
          </ac:graphicFrameMkLst>
        </pc:graphicFrameChg>
        <pc:graphicFrameChg chg="del mod modGraphic">
          <ac:chgData name="Antonio Daronzo" userId="cffb26b0-356e-4381-bb0c-ebb89a6179eb" providerId="ADAL" clId="{28B493AD-5F1F-42B7-8DA1-A79E5EB51F65}" dt="2023-05-09T17:15:00.791" v="956" actId="478"/>
          <ac:graphicFrameMkLst>
            <pc:docMk/>
            <pc:sldMk cId="82234395" sldId="298"/>
            <ac:graphicFrameMk id="4" creationId="{11FD973E-8B6D-85FD-8E76-615EF269336F}"/>
          </ac:graphicFrameMkLst>
        </pc:graphicFrameChg>
      </pc:sldChg>
      <pc:sldChg chg="addSp delSp modSp add mod">
        <pc:chgData name="Antonio Daronzo" userId="cffb26b0-356e-4381-bb0c-ebb89a6179eb" providerId="ADAL" clId="{28B493AD-5F1F-42B7-8DA1-A79E5EB51F65}" dt="2023-05-10T10:50:38.120" v="1675" actId="20577"/>
        <pc:sldMkLst>
          <pc:docMk/>
          <pc:sldMk cId="1171323589" sldId="298"/>
        </pc:sldMkLst>
        <pc:graphicFrameChg chg="del mod">
          <ac:chgData name="Antonio Daronzo" userId="cffb26b0-356e-4381-bb0c-ebb89a6179eb" providerId="ADAL" clId="{28B493AD-5F1F-42B7-8DA1-A79E5EB51F65}" dt="2023-05-09T17:19:54.325" v="1114" actId="478"/>
          <ac:graphicFrameMkLst>
            <pc:docMk/>
            <pc:sldMk cId="1171323589" sldId="298"/>
            <ac:graphicFrameMk id="2" creationId="{BB4B0FCA-A06E-E3F3-41D8-E1E60327E6AC}"/>
          </ac:graphicFrameMkLst>
        </pc:graphicFrameChg>
        <pc:graphicFrameChg chg="mod modGraphic">
          <ac:chgData name="Antonio Daronzo" userId="cffb26b0-356e-4381-bb0c-ebb89a6179eb" providerId="ADAL" clId="{28B493AD-5F1F-42B7-8DA1-A79E5EB51F65}" dt="2023-05-10T10:49:03.904" v="1671" actId="20577"/>
          <ac:graphicFrameMkLst>
            <pc:docMk/>
            <pc:sldMk cId="1171323589" sldId="298"/>
            <ac:graphicFrameMk id="3" creationId="{BC35F1A7-7AED-664F-6F32-4DC6DFEE0EFB}"/>
          </ac:graphicFrameMkLst>
        </pc:graphicFrameChg>
        <pc:graphicFrameChg chg="add del mod modGraphic">
          <ac:chgData name="Antonio Daronzo" userId="cffb26b0-356e-4381-bb0c-ebb89a6179eb" providerId="ADAL" clId="{28B493AD-5F1F-42B7-8DA1-A79E5EB51F65}" dt="2023-05-09T17:27:56.856" v="1349" actId="478"/>
          <ac:graphicFrameMkLst>
            <pc:docMk/>
            <pc:sldMk cId="1171323589" sldId="298"/>
            <ac:graphicFrameMk id="4" creationId="{1EF72C99-DE39-75B8-0CC7-CFB71AE3AF64}"/>
          </ac:graphicFrameMkLst>
        </pc:graphicFrameChg>
        <pc:graphicFrameChg chg="mod modGraphic">
          <ac:chgData name="Antonio Daronzo" userId="cffb26b0-356e-4381-bb0c-ebb89a6179eb" providerId="ADAL" clId="{28B493AD-5F1F-42B7-8DA1-A79E5EB51F65}" dt="2023-05-10T10:50:38.120" v="1675" actId="20577"/>
          <ac:graphicFrameMkLst>
            <pc:docMk/>
            <pc:sldMk cId="1171323589" sldId="298"/>
            <ac:graphicFrameMk id="6" creationId="{A044FB8C-37CB-4326-9D4C-F68D9DC1885B}"/>
          </ac:graphicFrameMkLst>
        </pc:graphicFrameChg>
      </pc:sldChg>
      <pc:sldChg chg="addSp delSp modSp add mod">
        <pc:chgData name="Antonio Daronzo" userId="cffb26b0-356e-4381-bb0c-ebb89a6179eb" providerId="ADAL" clId="{28B493AD-5F1F-42B7-8DA1-A79E5EB51F65}" dt="2023-05-10T11:27:09.394" v="2056" actId="404"/>
        <pc:sldMkLst>
          <pc:docMk/>
          <pc:sldMk cId="3896161115" sldId="299"/>
        </pc:sldMkLst>
        <pc:graphicFrameChg chg="mod modGraphic">
          <ac:chgData name="Antonio Daronzo" userId="cffb26b0-356e-4381-bb0c-ebb89a6179eb" providerId="ADAL" clId="{28B493AD-5F1F-42B7-8DA1-A79E5EB51F65}" dt="2023-05-10T11:27:09.394" v="2056" actId="404"/>
          <ac:graphicFrameMkLst>
            <pc:docMk/>
            <pc:sldMk cId="3896161115" sldId="299"/>
            <ac:graphicFrameMk id="2" creationId="{BB4B0FCA-A06E-E3F3-41D8-E1E60327E6AC}"/>
          </ac:graphicFrameMkLst>
        </pc:graphicFrameChg>
        <pc:graphicFrameChg chg="add del mod modGraphic">
          <ac:chgData name="Antonio Daronzo" userId="cffb26b0-356e-4381-bb0c-ebb89a6179eb" providerId="ADAL" clId="{28B493AD-5F1F-42B7-8DA1-A79E5EB51F65}" dt="2023-05-10T11:10:45.906" v="1917" actId="21"/>
          <ac:graphicFrameMkLst>
            <pc:docMk/>
            <pc:sldMk cId="3896161115" sldId="299"/>
            <ac:graphicFrameMk id="3" creationId="{86F38176-D677-F63F-4C42-3ED6EA7CB796}"/>
          </ac:graphicFrameMkLst>
        </pc:graphicFrameChg>
        <pc:graphicFrameChg chg="del">
          <ac:chgData name="Antonio Daronzo" userId="cffb26b0-356e-4381-bb0c-ebb89a6179eb" providerId="ADAL" clId="{28B493AD-5F1F-42B7-8DA1-A79E5EB51F65}" dt="2023-05-09T17:20:43.172" v="1128" actId="478"/>
          <ac:graphicFrameMkLst>
            <pc:docMk/>
            <pc:sldMk cId="3896161115" sldId="299"/>
            <ac:graphicFrameMk id="3" creationId="{BC35F1A7-7AED-664F-6F32-4DC6DFEE0EFB}"/>
          </ac:graphicFrameMkLst>
        </pc:graphicFrameChg>
        <pc:graphicFrameChg chg="del">
          <ac:chgData name="Antonio Daronzo" userId="cffb26b0-356e-4381-bb0c-ebb89a6179eb" providerId="ADAL" clId="{28B493AD-5F1F-42B7-8DA1-A79E5EB51F65}" dt="2023-05-09T17:20:45.130" v="1129" actId="478"/>
          <ac:graphicFrameMkLst>
            <pc:docMk/>
            <pc:sldMk cId="3896161115" sldId="299"/>
            <ac:graphicFrameMk id="6" creationId="{A044FB8C-37CB-4326-9D4C-F68D9DC1885B}"/>
          </ac:graphicFrameMkLst>
        </pc:graphicFrameChg>
      </pc:sldChg>
      <pc:sldChg chg="modSp add mod">
        <pc:chgData name="Antonio Daronzo" userId="cffb26b0-356e-4381-bb0c-ebb89a6179eb" providerId="ADAL" clId="{28B493AD-5F1F-42B7-8DA1-A79E5EB51F65}" dt="2023-05-10T11:28:14.771" v="2060" actId="1076"/>
        <pc:sldMkLst>
          <pc:docMk/>
          <pc:sldMk cId="1763978185" sldId="300"/>
        </pc:sldMkLst>
        <pc:spChg chg="mod">
          <ac:chgData name="Antonio Daronzo" userId="cffb26b0-356e-4381-bb0c-ebb89a6179eb" providerId="ADAL" clId="{28B493AD-5F1F-42B7-8DA1-A79E5EB51F65}" dt="2023-05-10T11:28:03.637" v="2057" actId="1076"/>
          <ac:spMkLst>
            <pc:docMk/>
            <pc:sldMk cId="1763978185" sldId="300"/>
            <ac:spMk id="2" creationId="{13778B24-511A-4639-AFDE-877CA7468098}"/>
          </ac:spMkLst>
        </pc:spChg>
        <pc:spChg chg="mod">
          <ac:chgData name="Antonio Daronzo" userId="cffb26b0-356e-4381-bb0c-ebb89a6179eb" providerId="ADAL" clId="{28B493AD-5F1F-42B7-8DA1-A79E5EB51F65}" dt="2023-05-10T11:28:14.771" v="2060" actId="1076"/>
          <ac:spMkLst>
            <pc:docMk/>
            <pc:sldMk cId="1763978185" sldId="300"/>
            <ac:spMk id="3" creationId="{7002BA89-2B30-4D01-AE94-9A95A17215A3}"/>
          </ac:spMkLst>
        </pc:spChg>
        <pc:picChg chg="mod">
          <ac:chgData name="Antonio Daronzo" userId="cffb26b0-356e-4381-bb0c-ebb89a6179eb" providerId="ADAL" clId="{28B493AD-5F1F-42B7-8DA1-A79E5EB51F65}" dt="2023-05-10T10:33:22.354" v="1570" actId="1076"/>
          <ac:picMkLst>
            <pc:docMk/>
            <pc:sldMk cId="1763978185" sldId="300"/>
            <ac:picMk id="5" creationId="{E05FC697-E14C-BA10-AB76-C1875A79F803}"/>
          </ac:picMkLst>
        </pc:picChg>
      </pc:sldChg>
      <pc:sldChg chg="addSp delSp modSp new mod">
        <pc:chgData name="Antonio Daronzo" userId="cffb26b0-356e-4381-bb0c-ebb89a6179eb" providerId="ADAL" clId="{28B493AD-5F1F-42B7-8DA1-A79E5EB51F65}" dt="2023-05-10T11:14:45.361" v="2039"/>
        <pc:sldMkLst>
          <pc:docMk/>
          <pc:sldMk cId="269098025" sldId="301"/>
        </pc:sldMkLst>
        <pc:spChg chg="del">
          <ac:chgData name="Antonio Daronzo" userId="cffb26b0-356e-4381-bb0c-ebb89a6179eb" providerId="ADAL" clId="{28B493AD-5F1F-42B7-8DA1-A79E5EB51F65}" dt="2023-05-10T11:14:41.546" v="2038" actId="478"/>
          <ac:spMkLst>
            <pc:docMk/>
            <pc:sldMk cId="269098025" sldId="301"/>
            <ac:spMk id="2" creationId="{F20242C3-ED81-3EFC-4994-6B4B60A73F96}"/>
          </ac:spMkLst>
        </pc:spChg>
        <pc:spChg chg="del">
          <ac:chgData name="Antonio Daronzo" userId="cffb26b0-356e-4381-bb0c-ebb89a6179eb" providerId="ADAL" clId="{28B493AD-5F1F-42B7-8DA1-A79E5EB51F65}" dt="2023-05-10T11:04:57.056" v="1867" actId="478"/>
          <ac:spMkLst>
            <pc:docMk/>
            <pc:sldMk cId="269098025" sldId="301"/>
            <ac:spMk id="3" creationId="{2F379214-C6FE-852C-F0F4-910B76A2D0B3}"/>
          </ac:spMkLst>
        </pc:spChg>
        <pc:spChg chg="add mod">
          <ac:chgData name="Antonio Daronzo" userId="cffb26b0-356e-4381-bb0c-ebb89a6179eb" providerId="ADAL" clId="{28B493AD-5F1F-42B7-8DA1-A79E5EB51F65}" dt="2023-05-10T11:14:45.361" v="2039"/>
          <ac:spMkLst>
            <pc:docMk/>
            <pc:sldMk cId="269098025" sldId="301"/>
            <ac:spMk id="6" creationId="{8B64DE13-5F09-B687-3C87-F9E3ED67DE73}"/>
          </ac:spMkLst>
        </pc:spChg>
        <pc:graphicFrameChg chg="add del">
          <ac:chgData name="Antonio Daronzo" userId="cffb26b0-356e-4381-bb0c-ebb89a6179eb" providerId="ADAL" clId="{28B493AD-5F1F-42B7-8DA1-A79E5EB51F65}" dt="2023-05-10T11:10:37.475" v="1916" actId="478"/>
          <ac:graphicFrameMkLst>
            <pc:docMk/>
            <pc:sldMk cId="269098025" sldId="301"/>
            <ac:graphicFrameMk id="4" creationId="{3A3169FE-055C-43D6-8022-664817F0AC46}"/>
          </ac:graphicFrameMkLst>
        </pc:graphicFrameChg>
        <pc:graphicFrameChg chg="add mod modGraphic">
          <ac:chgData name="Antonio Daronzo" userId="cffb26b0-356e-4381-bb0c-ebb89a6179eb" providerId="ADAL" clId="{28B493AD-5F1F-42B7-8DA1-A79E5EB51F65}" dt="2023-05-10T11:14:30.962" v="2037" actId="14734"/>
          <ac:graphicFrameMkLst>
            <pc:docMk/>
            <pc:sldMk cId="269098025" sldId="301"/>
            <ac:graphicFrameMk id="5" creationId="{D0BFD2C0-93B1-4B25-3CEA-1E72A801B5F9}"/>
          </ac:graphicFrameMkLst>
        </pc:graphicFrameChg>
      </pc:sldChg>
    </pc:docChg>
  </pc:docChgLst>
  <pc:docChgLst>
    <pc:chgData name="Nicola Fasano" userId="9930d396-e452-465d-b976-866ba5bf143d" providerId="ADAL" clId="{EA6531E1-8FD5-4551-9E6C-0590C8F65B0C}"/>
    <pc:docChg chg="undo custSel delSld modSld">
      <pc:chgData name="Nicola Fasano" userId="9930d396-e452-465d-b976-866ba5bf143d" providerId="ADAL" clId="{EA6531E1-8FD5-4551-9E6C-0590C8F65B0C}" dt="2023-05-10T15:28:27.380" v="695" actId="47"/>
      <pc:docMkLst>
        <pc:docMk/>
      </pc:docMkLst>
      <pc:sldChg chg="modSp mod">
        <pc:chgData name="Nicola Fasano" userId="9930d396-e452-465d-b976-866ba5bf143d" providerId="ADAL" clId="{EA6531E1-8FD5-4551-9E6C-0590C8F65B0C}" dt="2023-05-10T15:13:03" v="674" actId="113"/>
        <pc:sldMkLst>
          <pc:docMk/>
          <pc:sldMk cId="3029791886" sldId="256"/>
        </pc:sldMkLst>
        <pc:spChg chg="mod">
          <ac:chgData name="Nicola Fasano" userId="9930d396-e452-465d-b976-866ba5bf143d" providerId="ADAL" clId="{EA6531E1-8FD5-4551-9E6C-0590C8F65B0C}" dt="2023-05-10T15:13:03" v="674" actId="113"/>
          <ac:spMkLst>
            <pc:docMk/>
            <pc:sldMk cId="3029791886" sldId="256"/>
            <ac:spMk id="3" creationId="{7002BA89-2B30-4D01-AE94-9A95A17215A3}"/>
          </ac:spMkLst>
        </pc:spChg>
      </pc:sldChg>
      <pc:sldChg chg="addSp delSp modSp mod">
        <pc:chgData name="Nicola Fasano" userId="9930d396-e452-465d-b976-866ba5bf143d" providerId="ADAL" clId="{EA6531E1-8FD5-4551-9E6C-0590C8F65B0C}" dt="2023-05-10T15:14:30.992" v="679" actId="1076"/>
        <pc:sldMkLst>
          <pc:docMk/>
          <pc:sldMk cId="3875328413" sldId="257"/>
        </pc:sldMkLst>
        <pc:spChg chg="add del mod">
          <ac:chgData name="Nicola Fasano" userId="9930d396-e452-465d-b976-866ba5bf143d" providerId="ADAL" clId="{EA6531E1-8FD5-4551-9E6C-0590C8F65B0C}" dt="2023-05-09T15:33:50.571" v="533" actId="478"/>
          <ac:spMkLst>
            <pc:docMk/>
            <pc:sldMk cId="3875328413" sldId="257"/>
            <ac:spMk id="4" creationId="{E7195CAF-C92E-BE84-4A18-C4DF2B83B9E2}"/>
          </ac:spMkLst>
        </pc:spChg>
        <pc:spChg chg="mod">
          <ac:chgData name="Nicola Fasano" userId="9930d396-e452-465d-b976-866ba5bf143d" providerId="ADAL" clId="{EA6531E1-8FD5-4551-9E6C-0590C8F65B0C}" dt="2023-05-09T15:20:05.852" v="271" actId="20577"/>
          <ac:spMkLst>
            <pc:docMk/>
            <pc:sldMk cId="3875328413" sldId="257"/>
            <ac:spMk id="5" creationId="{4C2E88BB-4BEF-4EF1-8E69-0A1000FB5299}"/>
          </ac:spMkLst>
        </pc:spChg>
        <pc:spChg chg="mod">
          <ac:chgData name="Nicola Fasano" userId="9930d396-e452-465d-b976-866ba5bf143d" providerId="ADAL" clId="{EA6531E1-8FD5-4551-9E6C-0590C8F65B0C}" dt="2023-05-09T16:23:09.734" v="585" actId="20577"/>
          <ac:spMkLst>
            <pc:docMk/>
            <pc:sldMk cId="3875328413" sldId="257"/>
            <ac:spMk id="8" creationId="{41CD505C-D814-46EE-B097-E88BD2991040}"/>
          </ac:spMkLst>
        </pc:spChg>
        <pc:graphicFrameChg chg="mod modGraphic">
          <ac:chgData name="Nicola Fasano" userId="9930d396-e452-465d-b976-866ba5bf143d" providerId="ADAL" clId="{EA6531E1-8FD5-4551-9E6C-0590C8F65B0C}" dt="2023-05-10T15:14:30.992" v="679" actId="1076"/>
          <ac:graphicFrameMkLst>
            <pc:docMk/>
            <pc:sldMk cId="3875328413" sldId="257"/>
            <ac:graphicFrameMk id="2" creationId="{BB4B0FCA-A06E-E3F3-41D8-E1E60327E6AC}"/>
          </ac:graphicFrameMkLst>
        </pc:graphicFrameChg>
      </pc:sldChg>
      <pc:sldChg chg="del">
        <pc:chgData name="Nicola Fasano" userId="9930d396-e452-465d-b976-866ba5bf143d" providerId="ADAL" clId="{EA6531E1-8FD5-4551-9E6C-0590C8F65B0C}" dt="2023-05-09T15:34:42.774" v="534" actId="47"/>
        <pc:sldMkLst>
          <pc:docMk/>
          <pc:sldMk cId="176374939" sldId="258"/>
        </pc:sldMkLst>
      </pc:sldChg>
      <pc:sldChg chg="del">
        <pc:chgData name="Nicola Fasano" userId="9930d396-e452-465d-b976-866ba5bf143d" providerId="ADAL" clId="{EA6531E1-8FD5-4551-9E6C-0590C8F65B0C}" dt="2023-05-09T15:35:24.973" v="544" actId="47"/>
        <pc:sldMkLst>
          <pc:docMk/>
          <pc:sldMk cId="115757759" sldId="259"/>
        </pc:sldMkLst>
      </pc:sldChg>
      <pc:sldChg chg="del">
        <pc:chgData name="Nicola Fasano" userId="9930d396-e452-465d-b976-866ba5bf143d" providerId="ADAL" clId="{EA6531E1-8FD5-4551-9E6C-0590C8F65B0C}" dt="2023-05-09T15:35:13.841" v="542" actId="47"/>
        <pc:sldMkLst>
          <pc:docMk/>
          <pc:sldMk cId="1033335853" sldId="262"/>
        </pc:sldMkLst>
      </pc:sldChg>
      <pc:sldChg chg="del">
        <pc:chgData name="Nicola Fasano" userId="9930d396-e452-465d-b976-866ba5bf143d" providerId="ADAL" clId="{EA6531E1-8FD5-4551-9E6C-0590C8F65B0C}" dt="2023-05-09T15:35:15.788" v="543" actId="47"/>
        <pc:sldMkLst>
          <pc:docMk/>
          <pc:sldMk cId="1378896239" sldId="263"/>
        </pc:sldMkLst>
      </pc:sldChg>
      <pc:sldChg chg="del">
        <pc:chgData name="Nicola Fasano" userId="9930d396-e452-465d-b976-866ba5bf143d" providerId="ADAL" clId="{EA6531E1-8FD5-4551-9E6C-0590C8F65B0C}" dt="2023-05-09T15:35:39.027" v="546" actId="47"/>
        <pc:sldMkLst>
          <pc:docMk/>
          <pc:sldMk cId="1054326012" sldId="264"/>
        </pc:sldMkLst>
      </pc:sldChg>
      <pc:sldChg chg="del">
        <pc:chgData name="Nicola Fasano" userId="9930d396-e452-465d-b976-866ba5bf143d" providerId="ADAL" clId="{EA6531E1-8FD5-4551-9E6C-0590C8F65B0C}" dt="2023-05-09T15:35:43.322" v="547" actId="47"/>
        <pc:sldMkLst>
          <pc:docMk/>
          <pc:sldMk cId="3013020152" sldId="268"/>
        </pc:sldMkLst>
      </pc:sldChg>
      <pc:sldChg chg="del">
        <pc:chgData name="Nicola Fasano" userId="9930d396-e452-465d-b976-866ba5bf143d" providerId="ADAL" clId="{EA6531E1-8FD5-4551-9E6C-0590C8F65B0C}" dt="2023-05-09T15:35:53.109" v="548" actId="47"/>
        <pc:sldMkLst>
          <pc:docMk/>
          <pc:sldMk cId="1429549221" sldId="270"/>
        </pc:sldMkLst>
      </pc:sldChg>
      <pc:sldChg chg="modSp mod">
        <pc:chgData name="Nicola Fasano" userId="9930d396-e452-465d-b976-866ba5bf143d" providerId="ADAL" clId="{EA6531E1-8FD5-4551-9E6C-0590C8F65B0C}" dt="2023-05-10T15:13:19.693" v="676" actId="14100"/>
        <pc:sldMkLst>
          <pc:docMk/>
          <pc:sldMk cId="2113370819" sldId="271"/>
        </pc:sldMkLst>
        <pc:picChg chg="mod">
          <ac:chgData name="Nicola Fasano" userId="9930d396-e452-465d-b976-866ba5bf143d" providerId="ADAL" clId="{EA6531E1-8FD5-4551-9E6C-0590C8F65B0C}" dt="2023-05-10T15:13:19.693" v="676" actId="14100"/>
          <ac:picMkLst>
            <pc:docMk/>
            <pc:sldMk cId="2113370819" sldId="271"/>
            <ac:picMk id="9" creationId="{93B0F81F-B3CC-AD6C-6DB0-A8C834979111}"/>
          </ac:picMkLst>
        </pc:picChg>
      </pc:sldChg>
      <pc:sldChg chg="modSp mod">
        <pc:chgData name="Nicola Fasano" userId="9930d396-e452-465d-b976-866ba5bf143d" providerId="ADAL" clId="{EA6531E1-8FD5-4551-9E6C-0590C8F65B0C}" dt="2023-05-10T15:13:49.116" v="678" actId="14100"/>
        <pc:sldMkLst>
          <pc:docMk/>
          <pc:sldMk cId="171377672" sldId="272"/>
        </pc:sldMkLst>
        <pc:picChg chg="mod">
          <ac:chgData name="Nicola Fasano" userId="9930d396-e452-465d-b976-866ba5bf143d" providerId="ADAL" clId="{EA6531E1-8FD5-4551-9E6C-0590C8F65B0C}" dt="2023-05-10T15:13:49.116" v="678" actId="14100"/>
          <ac:picMkLst>
            <pc:docMk/>
            <pc:sldMk cId="171377672" sldId="272"/>
            <ac:picMk id="4" creationId="{CDC7534B-378A-EB88-FE34-88EC1B4999EB}"/>
          </ac:picMkLst>
        </pc:picChg>
      </pc:sldChg>
      <pc:sldChg chg="del">
        <pc:chgData name="Nicola Fasano" userId="9930d396-e452-465d-b976-866ba5bf143d" providerId="ADAL" clId="{EA6531E1-8FD5-4551-9E6C-0590C8F65B0C}" dt="2023-05-09T15:35:10.239" v="541" actId="47"/>
        <pc:sldMkLst>
          <pc:docMk/>
          <pc:sldMk cId="2381242686" sldId="275"/>
        </pc:sldMkLst>
      </pc:sldChg>
      <pc:sldChg chg="del">
        <pc:chgData name="Nicola Fasano" userId="9930d396-e452-465d-b976-866ba5bf143d" providerId="ADAL" clId="{EA6531E1-8FD5-4551-9E6C-0590C8F65B0C}" dt="2023-05-09T15:35:37.033" v="545" actId="47"/>
        <pc:sldMkLst>
          <pc:docMk/>
          <pc:sldMk cId="4002453201" sldId="276"/>
        </pc:sldMkLst>
      </pc:sldChg>
      <pc:sldChg chg="del">
        <pc:chgData name="Nicola Fasano" userId="9930d396-e452-465d-b976-866ba5bf143d" providerId="ADAL" clId="{EA6531E1-8FD5-4551-9E6C-0590C8F65B0C}" dt="2023-05-09T15:35:00.539" v="539" actId="47"/>
        <pc:sldMkLst>
          <pc:docMk/>
          <pc:sldMk cId="1032051215" sldId="277"/>
        </pc:sldMkLst>
      </pc:sldChg>
      <pc:sldChg chg="del">
        <pc:chgData name="Nicola Fasano" userId="9930d396-e452-465d-b976-866ba5bf143d" providerId="ADAL" clId="{EA6531E1-8FD5-4551-9E6C-0590C8F65B0C}" dt="2023-05-09T15:23:43.711" v="322" actId="47"/>
        <pc:sldMkLst>
          <pc:docMk/>
          <pc:sldMk cId="3882580303" sldId="278"/>
        </pc:sldMkLst>
      </pc:sldChg>
      <pc:sldChg chg="del">
        <pc:chgData name="Nicola Fasano" userId="9930d396-e452-465d-b976-866ba5bf143d" providerId="ADAL" clId="{EA6531E1-8FD5-4551-9E6C-0590C8F65B0C}" dt="2023-05-09T15:34:43.719" v="535" actId="47"/>
        <pc:sldMkLst>
          <pc:docMk/>
          <pc:sldMk cId="616237002" sldId="279"/>
        </pc:sldMkLst>
      </pc:sldChg>
      <pc:sldChg chg="del">
        <pc:chgData name="Nicola Fasano" userId="9930d396-e452-465d-b976-866ba5bf143d" providerId="ADAL" clId="{EA6531E1-8FD5-4551-9E6C-0590C8F65B0C}" dt="2023-05-09T15:35:07.375" v="540" actId="47"/>
        <pc:sldMkLst>
          <pc:docMk/>
          <pc:sldMk cId="584225490" sldId="280"/>
        </pc:sldMkLst>
      </pc:sldChg>
      <pc:sldChg chg="del">
        <pc:chgData name="Nicola Fasano" userId="9930d396-e452-465d-b976-866ba5bf143d" providerId="ADAL" clId="{EA6531E1-8FD5-4551-9E6C-0590C8F65B0C}" dt="2023-05-09T15:34:51.708" v="536" actId="47"/>
        <pc:sldMkLst>
          <pc:docMk/>
          <pc:sldMk cId="888222608" sldId="282"/>
        </pc:sldMkLst>
      </pc:sldChg>
      <pc:sldChg chg="del">
        <pc:chgData name="Nicola Fasano" userId="9930d396-e452-465d-b976-866ba5bf143d" providerId="ADAL" clId="{EA6531E1-8FD5-4551-9E6C-0590C8F65B0C}" dt="2023-05-09T15:34:53.374" v="537" actId="47"/>
        <pc:sldMkLst>
          <pc:docMk/>
          <pc:sldMk cId="2083769842" sldId="283"/>
        </pc:sldMkLst>
      </pc:sldChg>
      <pc:sldChg chg="del">
        <pc:chgData name="Nicola Fasano" userId="9930d396-e452-465d-b976-866ba5bf143d" providerId="ADAL" clId="{EA6531E1-8FD5-4551-9E6C-0590C8F65B0C}" dt="2023-05-09T15:34:59.392" v="538" actId="47"/>
        <pc:sldMkLst>
          <pc:docMk/>
          <pc:sldMk cId="1258531431" sldId="284"/>
        </pc:sldMkLst>
      </pc:sldChg>
      <pc:sldChg chg="del">
        <pc:chgData name="Nicola Fasano" userId="9930d396-e452-465d-b976-866ba5bf143d" providerId="ADAL" clId="{EA6531E1-8FD5-4551-9E6C-0590C8F65B0C}" dt="2023-05-09T15:17:52.646" v="231" actId="47"/>
        <pc:sldMkLst>
          <pc:docMk/>
          <pc:sldMk cId="435342244" sldId="286"/>
        </pc:sldMkLst>
      </pc:sldChg>
      <pc:sldChg chg="addSp modSp mod">
        <pc:chgData name="Nicola Fasano" userId="9930d396-e452-465d-b976-866ba5bf143d" providerId="ADAL" clId="{EA6531E1-8FD5-4551-9E6C-0590C8F65B0C}" dt="2023-05-09T16:38:11.625" v="673" actId="20577"/>
        <pc:sldMkLst>
          <pc:docMk/>
          <pc:sldMk cId="634490751" sldId="288"/>
        </pc:sldMkLst>
        <pc:spChg chg="add mod">
          <ac:chgData name="Nicola Fasano" userId="9930d396-e452-465d-b976-866ba5bf143d" providerId="ADAL" clId="{EA6531E1-8FD5-4551-9E6C-0590C8F65B0C}" dt="2023-05-09T16:38:11.625" v="673" actId="20577"/>
          <ac:spMkLst>
            <pc:docMk/>
            <pc:sldMk cId="634490751" sldId="288"/>
            <ac:spMk id="2" creationId="{99E35188-A920-1D99-F63F-012A8D04D306}"/>
          </ac:spMkLst>
        </pc:spChg>
        <pc:spChg chg="mod">
          <ac:chgData name="Nicola Fasano" userId="9930d396-e452-465d-b976-866ba5bf143d" providerId="ADAL" clId="{EA6531E1-8FD5-4551-9E6C-0590C8F65B0C}" dt="2023-05-09T16:37:26.140" v="611" actId="1076"/>
          <ac:spMkLst>
            <pc:docMk/>
            <pc:sldMk cId="634490751" sldId="288"/>
            <ac:spMk id="5" creationId="{ADD2093A-4BCE-5A0D-016F-C974B54F8530}"/>
          </ac:spMkLst>
        </pc:spChg>
        <pc:spChg chg="mod">
          <ac:chgData name="Nicola Fasano" userId="9930d396-e452-465d-b976-866ba5bf143d" providerId="ADAL" clId="{EA6531E1-8FD5-4551-9E6C-0590C8F65B0C}" dt="2023-05-09T16:37:14.373" v="608" actId="1076"/>
          <ac:spMkLst>
            <pc:docMk/>
            <pc:sldMk cId="634490751" sldId="288"/>
            <ac:spMk id="9" creationId="{2A4906BC-B670-529E-9FE4-0EB8E442EA08}"/>
          </ac:spMkLst>
        </pc:spChg>
      </pc:sldChg>
      <pc:sldChg chg="modSp mod">
        <pc:chgData name="Nicola Fasano" userId="9930d396-e452-465d-b976-866ba5bf143d" providerId="ADAL" clId="{EA6531E1-8FD5-4551-9E6C-0590C8F65B0C}" dt="2023-05-10T15:26:13.228" v="687" actId="14100"/>
        <pc:sldMkLst>
          <pc:docMk/>
          <pc:sldMk cId="2907236230" sldId="290"/>
        </pc:sldMkLst>
        <pc:picChg chg="mod">
          <ac:chgData name="Nicola Fasano" userId="9930d396-e452-465d-b976-866ba5bf143d" providerId="ADAL" clId="{EA6531E1-8FD5-4551-9E6C-0590C8F65B0C}" dt="2023-05-10T15:26:13.228" v="687" actId="14100"/>
          <ac:picMkLst>
            <pc:docMk/>
            <pc:sldMk cId="2907236230" sldId="290"/>
            <ac:picMk id="4" creationId="{3B3CB754-25E5-92E4-6F3B-8F102F0F3283}"/>
          </ac:picMkLst>
        </pc:picChg>
      </pc:sldChg>
      <pc:sldChg chg="delSp modSp mod">
        <pc:chgData name="Nicola Fasano" userId="9930d396-e452-465d-b976-866ba5bf143d" providerId="ADAL" clId="{EA6531E1-8FD5-4551-9E6C-0590C8F65B0C}" dt="2023-05-09T16:27:27.769" v="603" actId="478"/>
        <pc:sldMkLst>
          <pc:docMk/>
          <pc:sldMk cId="1090912123" sldId="293"/>
        </pc:sldMkLst>
        <pc:spChg chg="del">
          <ac:chgData name="Nicola Fasano" userId="9930d396-e452-465d-b976-866ba5bf143d" providerId="ADAL" clId="{EA6531E1-8FD5-4551-9E6C-0590C8F65B0C}" dt="2023-05-09T16:27:27.769" v="603" actId="478"/>
          <ac:spMkLst>
            <pc:docMk/>
            <pc:sldMk cId="1090912123" sldId="293"/>
            <ac:spMk id="3" creationId="{EDAFA3F1-04BB-FC1A-09E7-88173DE04F87}"/>
          </ac:spMkLst>
        </pc:spChg>
        <pc:spChg chg="mod">
          <ac:chgData name="Nicola Fasano" userId="9930d396-e452-465d-b976-866ba5bf143d" providerId="ADAL" clId="{EA6531E1-8FD5-4551-9E6C-0590C8F65B0C}" dt="2023-05-09T15:26:42.042" v="445" actId="20577"/>
          <ac:spMkLst>
            <pc:docMk/>
            <pc:sldMk cId="1090912123" sldId="293"/>
            <ac:spMk id="5" creationId="{4C2E88BB-4BEF-4EF1-8E69-0A1000FB5299}"/>
          </ac:spMkLst>
        </pc:spChg>
        <pc:spChg chg="del">
          <ac:chgData name="Nicola Fasano" userId="9930d396-e452-465d-b976-866ba5bf143d" providerId="ADAL" clId="{EA6531E1-8FD5-4551-9E6C-0590C8F65B0C}" dt="2023-05-09T15:26:28.828" v="407" actId="478"/>
          <ac:spMkLst>
            <pc:docMk/>
            <pc:sldMk cId="1090912123" sldId="293"/>
            <ac:spMk id="8" creationId="{41CD505C-D814-46EE-B097-E88BD2991040}"/>
          </ac:spMkLst>
        </pc:spChg>
        <pc:graphicFrameChg chg="modGraphic">
          <ac:chgData name="Nicola Fasano" userId="9930d396-e452-465d-b976-866ba5bf143d" providerId="ADAL" clId="{EA6531E1-8FD5-4551-9E6C-0590C8F65B0C}" dt="2023-05-09T16:27:18.019" v="602" actId="2161"/>
          <ac:graphicFrameMkLst>
            <pc:docMk/>
            <pc:sldMk cId="1090912123" sldId="293"/>
            <ac:graphicFrameMk id="2" creationId="{BB4B0FCA-A06E-E3F3-41D8-E1E60327E6AC}"/>
          </ac:graphicFrameMkLst>
        </pc:graphicFrameChg>
      </pc:sldChg>
      <pc:sldChg chg="delSp mod">
        <pc:chgData name="Nicola Fasano" userId="9930d396-e452-465d-b976-866ba5bf143d" providerId="ADAL" clId="{EA6531E1-8FD5-4551-9E6C-0590C8F65B0C}" dt="2023-05-09T16:28:29.756" v="604" actId="478"/>
        <pc:sldMkLst>
          <pc:docMk/>
          <pc:sldMk cId="1995989659" sldId="294"/>
        </pc:sldMkLst>
        <pc:spChg chg="del">
          <ac:chgData name="Nicola Fasano" userId="9930d396-e452-465d-b976-866ba5bf143d" providerId="ADAL" clId="{EA6531E1-8FD5-4551-9E6C-0590C8F65B0C}" dt="2023-05-09T16:28:29.756" v="604" actId="478"/>
          <ac:spMkLst>
            <pc:docMk/>
            <pc:sldMk cId="1995989659" sldId="294"/>
            <ac:spMk id="10" creationId="{08157B15-CD2A-E889-80E2-8CCABFA99A94}"/>
          </ac:spMkLst>
        </pc:spChg>
      </pc:sldChg>
      <pc:sldChg chg="delSp modSp mod">
        <pc:chgData name="Nicola Fasano" userId="9930d396-e452-465d-b976-866ba5bf143d" providerId="ADAL" clId="{EA6531E1-8FD5-4551-9E6C-0590C8F65B0C}" dt="2023-05-09T16:28:42.422" v="605" actId="478"/>
        <pc:sldMkLst>
          <pc:docMk/>
          <pc:sldMk cId="744372531" sldId="295"/>
        </pc:sldMkLst>
        <pc:spChg chg="del mod">
          <ac:chgData name="Nicola Fasano" userId="9930d396-e452-465d-b976-866ba5bf143d" providerId="ADAL" clId="{EA6531E1-8FD5-4551-9E6C-0590C8F65B0C}" dt="2023-05-09T16:28:42.422" v="605" actId="478"/>
          <ac:spMkLst>
            <pc:docMk/>
            <pc:sldMk cId="744372531" sldId="295"/>
            <ac:spMk id="4" creationId="{C392245D-77F7-FDDC-181B-A2BFCD16938C}"/>
          </ac:spMkLst>
        </pc:spChg>
      </pc:sldChg>
      <pc:sldChg chg="modSp mod">
        <pc:chgData name="Nicola Fasano" userId="9930d396-e452-465d-b976-866ba5bf143d" providerId="ADAL" clId="{EA6531E1-8FD5-4551-9E6C-0590C8F65B0C}" dt="2023-05-09T16:31:14.932" v="607" actId="14100"/>
        <pc:sldMkLst>
          <pc:docMk/>
          <pc:sldMk cId="331647390" sldId="296"/>
        </pc:sldMkLst>
        <pc:graphicFrameChg chg="mod modGraphic">
          <ac:chgData name="Nicola Fasano" userId="9930d396-e452-465d-b976-866ba5bf143d" providerId="ADAL" clId="{EA6531E1-8FD5-4551-9E6C-0590C8F65B0C}" dt="2023-05-09T16:31:14.932" v="607" actId="14100"/>
          <ac:graphicFrameMkLst>
            <pc:docMk/>
            <pc:sldMk cId="331647390" sldId="296"/>
            <ac:graphicFrameMk id="2" creationId="{BB4B0FCA-A06E-E3F3-41D8-E1E60327E6AC}"/>
          </ac:graphicFrameMkLst>
        </pc:graphicFrameChg>
        <pc:graphicFrameChg chg="modGraphic">
          <ac:chgData name="Nicola Fasano" userId="9930d396-e452-465d-b976-866ba5bf143d" providerId="ADAL" clId="{EA6531E1-8FD5-4551-9E6C-0590C8F65B0C}" dt="2023-05-09T15:27:22.313" v="460" actId="20577"/>
          <ac:graphicFrameMkLst>
            <pc:docMk/>
            <pc:sldMk cId="331647390" sldId="296"/>
            <ac:graphicFrameMk id="3" creationId="{BC35F1A7-7AED-664F-6F32-4DC6DFEE0EFB}"/>
          </ac:graphicFrameMkLst>
        </pc:graphicFrameChg>
      </pc:sldChg>
      <pc:sldChg chg="delSp mod">
        <pc:chgData name="Nicola Fasano" userId="9930d396-e452-465d-b976-866ba5bf143d" providerId="ADAL" clId="{EA6531E1-8FD5-4551-9E6C-0590C8F65B0C}" dt="2023-05-09T15:19:10.099" v="232" actId="478"/>
        <pc:sldMkLst>
          <pc:docMk/>
          <pc:sldMk cId="1637256211" sldId="297"/>
        </pc:sldMkLst>
        <pc:picChg chg="del">
          <ac:chgData name="Nicola Fasano" userId="9930d396-e452-465d-b976-866ba5bf143d" providerId="ADAL" clId="{EA6531E1-8FD5-4551-9E6C-0590C8F65B0C}" dt="2023-05-09T15:19:10.099" v="232" actId="478"/>
          <ac:picMkLst>
            <pc:docMk/>
            <pc:sldMk cId="1637256211" sldId="297"/>
            <ac:picMk id="9" creationId="{93B0F81F-B3CC-AD6C-6DB0-A8C834979111}"/>
          </ac:picMkLst>
        </pc:picChg>
      </pc:sldChg>
      <pc:sldChg chg="addSp modSp mod">
        <pc:chgData name="Nicola Fasano" userId="9930d396-e452-465d-b976-866ba5bf143d" providerId="ADAL" clId="{EA6531E1-8FD5-4551-9E6C-0590C8F65B0C}" dt="2023-05-10T15:28:16.783" v="694" actId="255"/>
        <pc:sldMkLst>
          <pc:docMk/>
          <pc:sldMk cId="3896161115" sldId="299"/>
        </pc:sldMkLst>
        <pc:graphicFrameChg chg="mod modGraphic">
          <ac:chgData name="Nicola Fasano" userId="9930d396-e452-465d-b976-866ba5bf143d" providerId="ADAL" clId="{EA6531E1-8FD5-4551-9E6C-0590C8F65B0C}" dt="2023-05-10T15:28:10.830" v="693" actId="255"/>
          <ac:graphicFrameMkLst>
            <pc:docMk/>
            <pc:sldMk cId="3896161115" sldId="299"/>
            <ac:graphicFrameMk id="2" creationId="{BB4B0FCA-A06E-E3F3-41D8-E1E60327E6AC}"/>
          </ac:graphicFrameMkLst>
        </pc:graphicFrameChg>
        <pc:graphicFrameChg chg="add mod modGraphic">
          <ac:chgData name="Nicola Fasano" userId="9930d396-e452-465d-b976-866ba5bf143d" providerId="ADAL" clId="{EA6531E1-8FD5-4551-9E6C-0590C8F65B0C}" dt="2023-05-10T15:28:16.783" v="694" actId="255"/>
          <ac:graphicFrameMkLst>
            <pc:docMk/>
            <pc:sldMk cId="3896161115" sldId="299"/>
            <ac:graphicFrameMk id="3" creationId="{C567E401-4CED-2C7C-D80B-0784762BE081}"/>
          </ac:graphicFrameMkLst>
        </pc:graphicFrameChg>
      </pc:sldChg>
      <pc:sldChg chg="modSp del mod">
        <pc:chgData name="Nicola Fasano" userId="9930d396-e452-465d-b976-866ba5bf143d" providerId="ADAL" clId="{EA6531E1-8FD5-4551-9E6C-0590C8F65B0C}" dt="2023-05-10T15:28:27.380" v="695" actId="47"/>
        <pc:sldMkLst>
          <pc:docMk/>
          <pc:sldMk cId="269098025" sldId="301"/>
        </pc:sldMkLst>
        <pc:graphicFrameChg chg="modGraphic">
          <ac:chgData name="Nicola Fasano" userId="9930d396-e452-465d-b976-866ba5bf143d" providerId="ADAL" clId="{EA6531E1-8FD5-4551-9E6C-0590C8F65B0C}" dt="2023-05-10T15:27:20.220" v="688" actId="255"/>
          <ac:graphicFrameMkLst>
            <pc:docMk/>
            <pc:sldMk cId="269098025" sldId="301"/>
            <ac:graphicFrameMk id="5" creationId="{D0BFD2C0-93B1-4B25-3CEA-1E72A801B5F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54092-6BDD-4C2C-87E0-C7A875938383}" type="datetimeFigureOut">
              <a:rPr lang="it-IT" smtClean="0"/>
              <a:t>10/05/2023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AA8B7-27FF-465E-8686-15971D7D544C}" type="slidenum">
              <a:rPr lang="it-IT" smtClean="0"/>
              <a:t>‹N›</a:t>
            </a:fld>
            <a:endParaRPr lang="it-IT"/>
          </a:p>
        </p:txBody>
      </p:sp>
    </p:spTree>
    <p:extLst>
      <p:ext uri="{BB962C8B-B14F-4D97-AF65-F5344CB8AC3E}">
        <p14:creationId xmlns:p14="http://schemas.microsoft.com/office/powerpoint/2010/main" val="1234766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AGGIUNGERE LOGO T-LEGAL</a:t>
            </a:r>
          </a:p>
        </p:txBody>
      </p:sp>
      <p:sp>
        <p:nvSpPr>
          <p:cNvPr id="4" name="Segnaposto numero diapositiva 3"/>
          <p:cNvSpPr>
            <a:spLocks noGrp="1"/>
          </p:cNvSpPr>
          <p:nvPr>
            <p:ph type="sldNum" sz="quarter" idx="5"/>
          </p:nvPr>
        </p:nvSpPr>
        <p:spPr/>
        <p:txBody>
          <a:bodyPr/>
          <a:lstStyle/>
          <a:p>
            <a:fld id="{F9BAA8B7-27FF-465E-8686-15971D7D544C}" type="slidenum">
              <a:rPr lang="it-IT" smtClean="0"/>
              <a:t>1</a:t>
            </a:fld>
            <a:endParaRPr lang="it-IT"/>
          </a:p>
        </p:txBody>
      </p:sp>
    </p:spTree>
    <p:extLst>
      <p:ext uri="{BB962C8B-B14F-4D97-AF65-F5344CB8AC3E}">
        <p14:creationId xmlns:p14="http://schemas.microsoft.com/office/powerpoint/2010/main" val="398980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AGGIUNGERE LOGO T-LEGAL</a:t>
            </a:r>
          </a:p>
        </p:txBody>
      </p:sp>
      <p:sp>
        <p:nvSpPr>
          <p:cNvPr id="4" name="Segnaposto numero diapositiva 3"/>
          <p:cNvSpPr>
            <a:spLocks noGrp="1"/>
          </p:cNvSpPr>
          <p:nvPr>
            <p:ph type="sldNum" sz="quarter" idx="5"/>
          </p:nvPr>
        </p:nvSpPr>
        <p:spPr/>
        <p:txBody>
          <a:bodyPr/>
          <a:lstStyle/>
          <a:p>
            <a:fld id="{F9BAA8B7-27FF-465E-8686-15971D7D544C}" type="slidenum">
              <a:rPr lang="it-IT" smtClean="0"/>
              <a:t>15</a:t>
            </a:fld>
            <a:endParaRPr lang="it-IT"/>
          </a:p>
        </p:txBody>
      </p:sp>
    </p:spTree>
    <p:extLst>
      <p:ext uri="{BB962C8B-B14F-4D97-AF65-F5344CB8AC3E}">
        <p14:creationId xmlns:p14="http://schemas.microsoft.com/office/powerpoint/2010/main" val="264048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8C28A28C-4C6A-46EA-90C0-4EE0B89CC5C7}"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4223997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8C28A28C-4C6A-46EA-90C0-4EE0B89CC5C7}"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5721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8C28A28C-4C6A-46EA-90C0-4EE0B89CC5C7}"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167935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8C28A28C-4C6A-46EA-90C0-4EE0B89CC5C7}"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1519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C28A28C-4C6A-46EA-90C0-4EE0B89CC5C7}"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182585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8C28A28C-4C6A-46EA-90C0-4EE0B89CC5C7}"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15569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8C28A28C-4C6A-46EA-90C0-4EE0B89CC5C7}" type="datetimeFigureOut">
              <a:rPr lang="en-US" smtClean="0"/>
              <a:pPr/>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129440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8C28A28C-4C6A-46EA-90C0-4EE0B89CC5C7}" type="datetimeFigureOut">
              <a:rPr lang="en-US" smtClean="0"/>
              <a:pPr/>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39927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8A28C-4C6A-46EA-90C0-4EE0B89CC5C7}" type="datetimeFigureOut">
              <a:rPr lang="en-US" smtClean="0"/>
              <a:pPr/>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332253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C28A28C-4C6A-46EA-90C0-4EE0B89CC5C7}"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82001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C28A28C-4C6A-46EA-90C0-4EE0B89CC5C7}"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2421712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8A28C-4C6A-46EA-90C0-4EE0B89CC5C7}" type="datetimeFigureOut">
              <a:rPr lang="en-US" smtClean="0"/>
              <a:pPr/>
              <a:t>5/10/2023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F7F31-0B8A-474A-B86C-91F381754329}" type="slidenum">
              <a:rPr lang="en-US" smtClean="0"/>
              <a:pPr/>
              <a:t>‹N›</a:t>
            </a:fld>
            <a:endParaRPr lang="en-US"/>
          </a:p>
        </p:txBody>
      </p:sp>
    </p:spTree>
    <p:extLst>
      <p:ext uri="{BB962C8B-B14F-4D97-AF65-F5344CB8AC3E}">
        <p14:creationId xmlns:p14="http://schemas.microsoft.com/office/powerpoint/2010/main" val="172223133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778B24-511A-4639-AFDE-877CA7468098}"/>
              </a:ext>
            </a:extLst>
          </p:cNvPr>
          <p:cNvSpPr>
            <a:spLocks noGrp="1"/>
          </p:cNvSpPr>
          <p:nvPr>
            <p:ph type="ctrTitle"/>
          </p:nvPr>
        </p:nvSpPr>
        <p:spPr>
          <a:xfrm>
            <a:off x="1057634" y="2615153"/>
            <a:ext cx="7028728" cy="3334573"/>
          </a:xfrm>
        </p:spPr>
        <p:txBody>
          <a:bodyPr anchor="b">
            <a:normAutofit/>
          </a:bodyPr>
          <a:lstStyle/>
          <a:p>
            <a:pPr>
              <a:defRPr sz="3000" b="1"/>
            </a:pPr>
            <a:r>
              <a:rPr lang="it-IT" sz="3600" dirty="0">
                <a:latin typeface="+mn-lt"/>
              </a:rPr>
              <a:t>IL RAVVEDIMENTO SPECIALE SUI REDDITI DI FONTE ESTERA</a:t>
            </a:r>
            <a:br>
              <a:rPr lang="it-IT" sz="3600" dirty="0">
                <a:latin typeface="+mn-lt"/>
              </a:rPr>
            </a:br>
            <a:br>
              <a:rPr lang="it-IT" sz="3600" dirty="0">
                <a:latin typeface="+mn-lt"/>
              </a:rPr>
            </a:br>
            <a:endParaRPr lang="it-IT" sz="3600" dirty="0">
              <a:latin typeface="+mn-lt"/>
            </a:endParaRPr>
          </a:p>
        </p:txBody>
      </p:sp>
      <p:sp>
        <p:nvSpPr>
          <p:cNvPr id="3" name="Sottotitolo 2">
            <a:extLst>
              <a:ext uri="{FF2B5EF4-FFF2-40B4-BE49-F238E27FC236}">
                <a16:creationId xmlns:a16="http://schemas.microsoft.com/office/drawing/2014/main" id="{7002BA89-2B30-4D01-AE94-9A95A17215A3}"/>
              </a:ext>
            </a:extLst>
          </p:cNvPr>
          <p:cNvSpPr>
            <a:spLocks noGrp="1"/>
          </p:cNvSpPr>
          <p:nvPr>
            <p:ph type="subTitle" idx="1"/>
          </p:nvPr>
        </p:nvSpPr>
        <p:spPr>
          <a:xfrm>
            <a:off x="3092390" y="6066503"/>
            <a:ext cx="2959217" cy="791497"/>
          </a:xfrm>
        </p:spPr>
        <p:txBody>
          <a:bodyPr anchor="t">
            <a:normAutofit fontScale="77500" lnSpcReduction="20000"/>
          </a:bodyPr>
          <a:lstStyle/>
          <a:p>
            <a:r>
              <a:rPr lang="it-IT" sz="1600" b="1">
                <a:latin typeface="Avenir Next LT Pro Light" panose="020B0304020202020204" pitchFamily="34" charset="0"/>
              </a:rPr>
              <a:t>Avv. Nicola Fasano</a:t>
            </a:r>
          </a:p>
          <a:p>
            <a:r>
              <a:rPr lang="it-IT" sz="1600">
                <a:latin typeface="Avenir Next LT Pro Light" panose="020B0304020202020204" pitchFamily="34" charset="0"/>
              </a:rPr>
              <a:t>Partner</a:t>
            </a:r>
          </a:p>
          <a:p>
            <a:r>
              <a:rPr lang="it-IT" sz="1600">
                <a:latin typeface="Avenir Next LT Pro Light" panose="020B0304020202020204" pitchFamily="34" charset="0"/>
              </a:rPr>
              <a:t>www.tlegal.net</a:t>
            </a:r>
          </a:p>
        </p:txBody>
      </p:sp>
      <p:pic>
        <p:nvPicPr>
          <p:cNvPr id="14" name="Picture 3">
            <a:extLst>
              <a:ext uri="{FF2B5EF4-FFF2-40B4-BE49-F238E27FC236}">
                <a16:creationId xmlns:a16="http://schemas.microsoft.com/office/drawing/2014/main" id="{F5FD0B69-2536-44FC-B625-E5A9D073948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t="7685" b="21941"/>
          <a:stretch/>
        </p:blipFill>
        <p:spPr>
          <a:xfrm>
            <a:off x="0" y="-12336"/>
            <a:ext cx="9144002" cy="3079627"/>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E05FC697-E14C-BA10-AB76-C1875A79F8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6863" y="5250280"/>
            <a:ext cx="1668145" cy="889000"/>
          </a:xfrm>
          <a:prstGeom prst="rect">
            <a:avLst/>
          </a:prstGeom>
        </p:spPr>
      </p:pic>
    </p:spTree>
    <p:extLst>
      <p:ext uri="{BB962C8B-B14F-4D97-AF65-F5344CB8AC3E}">
        <p14:creationId xmlns:p14="http://schemas.microsoft.com/office/powerpoint/2010/main" val="302979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4C2E88BB-4BEF-4EF1-8E69-0A1000FB5299}"/>
              </a:ext>
            </a:extLst>
          </p:cNvPr>
          <p:cNvSpPr txBox="1"/>
          <p:nvPr/>
        </p:nvSpPr>
        <p:spPr>
          <a:xfrm>
            <a:off x="719137" y="572439"/>
            <a:ext cx="7705727" cy="523220"/>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800">
                <a:latin typeface="Avenir Next LT Pro" panose="020B0504020202020204" pitchFamily="34" charset="0"/>
              </a:rPr>
              <a:t>LE SANZIONI SUL MONITORAGGIO FISCALE</a:t>
            </a:r>
          </a:p>
        </p:txBody>
      </p:sp>
      <p:graphicFrame>
        <p:nvGraphicFramePr>
          <p:cNvPr id="2" name="Tabella 2">
            <a:extLst>
              <a:ext uri="{FF2B5EF4-FFF2-40B4-BE49-F238E27FC236}">
                <a16:creationId xmlns:a16="http://schemas.microsoft.com/office/drawing/2014/main" id="{BB4B0FCA-A06E-E3F3-41D8-E1E60327E6AC}"/>
              </a:ext>
            </a:extLst>
          </p:cNvPr>
          <p:cNvGraphicFramePr>
            <a:graphicFrameLocks noGrp="1"/>
          </p:cNvGraphicFramePr>
          <p:nvPr>
            <p:extLst>
              <p:ext uri="{D42A27DB-BD31-4B8C-83A1-F6EECF244321}">
                <p14:modId xmlns:p14="http://schemas.microsoft.com/office/powerpoint/2010/main" val="2611985727"/>
              </p:ext>
            </p:extLst>
          </p:nvPr>
        </p:nvGraphicFramePr>
        <p:xfrm>
          <a:off x="394447" y="2119616"/>
          <a:ext cx="8422341" cy="2651760"/>
        </p:xfrm>
        <a:graphic>
          <a:graphicData uri="http://schemas.openxmlformats.org/drawingml/2006/table">
            <a:tbl>
              <a:tblPr firstRow="1" bandRow="1">
                <a:tableStyleId>{5C22544A-7EE6-4342-B048-85BDC9FD1C3A}</a:tableStyleId>
              </a:tblPr>
              <a:tblGrid>
                <a:gridCol w="2044288">
                  <a:extLst>
                    <a:ext uri="{9D8B030D-6E8A-4147-A177-3AD203B41FA5}">
                      <a16:colId xmlns:a16="http://schemas.microsoft.com/office/drawing/2014/main" val="1905250744"/>
                    </a:ext>
                  </a:extLst>
                </a:gridCol>
                <a:gridCol w="2119219">
                  <a:extLst>
                    <a:ext uri="{9D8B030D-6E8A-4147-A177-3AD203B41FA5}">
                      <a16:colId xmlns:a16="http://schemas.microsoft.com/office/drawing/2014/main" val="3546442136"/>
                    </a:ext>
                  </a:extLst>
                </a:gridCol>
                <a:gridCol w="2119219">
                  <a:extLst>
                    <a:ext uri="{9D8B030D-6E8A-4147-A177-3AD203B41FA5}">
                      <a16:colId xmlns:a16="http://schemas.microsoft.com/office/drawing/2014/main" val="2272433322"/>
                    </a:ext>
                  </a:extLst>
                </a:gridCol>
                <a:gridCol w="2139615">
                  <a:extLst>
                    <a:ext uri="{9D8B030D-6E8A-4147-A177-3AD203B41FA5}">
                      <a16:colId xmlns:a16="http://schemas.microsoft.com/office/drawing/2014/main" val="3167949155"/>
                    </a:ext>
                  </a:extLst>
                </a:gridCol>
              </a:tblGrid>
              <a:tr h="519953">
                <a:tc>
                  <a:txBody>
                    <a:bodyPr/>
                    <a:lstStyle/>
                    <a:p>
                      <a:pPr algn="ctr"/>
                      <a:endParaRPr lang="it-IT" sz="1200">
                        <a:latin typeface="Avenir Next LT Pro Light" panose="020B0304020202020204" pitchFamily="34" charset="0"/>
                      </a:endParaRPr>
                    </a:p>
                    <a:p>
                      <a:pPr algn="ctr"/>
                      <a:r>
                        <a:rPr lang="it-IT" sz="1200">
                          <a:latin typeface="Avenir Next LT Pro Light" panose="020B0304020202020204" pitchFamily="34" charset="0"/>
                        </a:rPr>
                        <a:t>TIPOLOGIA VIOLAZIONE</a:t>
                      </a:r>
                    </a:p>
                  </a:txBody>
                  <a:tcPr/>
                </a:tc>
                <a:tc>
                  <a:txBody>
                    <a:bodyPr/>
                    <a:lstStyle/>
                    <a:p>
                      <a:pPr algn="ctr"/>
                      <a:endParaRPr lang="it-IT" sz="1200">
                        <a:latin typeface="Avenir Next LT Pro Light" panose="020B0304020202020204" pitchFamily="34" charset="0"/>
                      </a:endParaRPr>
                    </a:p>
                    <a:p>
                      <a:pPr algn="ctr"/>
                      <a:r>
                        <a:rPr lang="it-IT" sz="1200">
                          <a:latin typeface="Avenir Next LT Pro Light" panose="020B0304020202020204" pitchFamily="34" charset="0"/>
                        </a:rPr>
                        <a:t>SANZIONI APPLICABILI</a:t>
                      </a:r>
                    </a:p>
                  </a:txBody>
                  <a:tcPr/>
                </a:tc>
                <a:tc>
                  <a:txBody>
                    <a:bodyPr/>
                    <a:lstStyle/>
                    <a:p>
                      <a:pPr algn="ctr"/>
                      <a:r>
                        <a:rPr lang="it-IT" sz="1200">
                          <a:latin typeface="Avenir Next LT Pro Light" panose="020B0304020202020204" pitchFamily="34" charset="0"/>
                        </a:rPr>
                        <a:t>MISURA SANZIONE CON RAVVEDIMENTO ORDINARIO</a:t>
                      </a:r>
                    </a:p>
                  </a:txBody>
                  <a:tcPr/>
                </a:tc>
                <a:tc>
                  <a:txBody>
                    <a:bodyPr/>
                    <a:lstStyle/>
                    <a:p>
                      <a:pPr algn="ctr"/>
                      <a:r>
                        <a:rPr lang="it-IT" sz="1200">
                          <a:latin typeface="Avenir Next LT Pro Light" panose="020B0304020202020204" pitchFamily="34" charset="0"/>
                        </a:rPr>
                        <a:t>MISURA SANZIONE CON RAVVEDIMENTO SPECIALE</a:t>
                      </a:r>
                    </a:p>
                  </a:txBody>
                  <a:tcPr/>
                </a:tc>
                <a:extLst>
                  <a:ext uri="{0D108BD9-81ED-4DB2-BD59-A6C34878D82A}">
                    <a16:rowId xmlns:a16="http://schemas.microsoft.com/office/drawing/2014/main" val="2010808663"/>
                  </a:ext>
                </a:extLst>
              </a:tr>
              <a:tr h="415069">
                <a:tc>
                  <a:txBody>
                    <a:bodyPr/>
                    <a:lstStyle/>
                    <a:p>
                      <a:pPr algn="ctr"/>
                      <a:r>
                        <a:rPr lang="it-IT" sz="1200" b="1" i="0">
                          <a:latin typeface="Avenir Next LT Pro Light" panose="020B0304020202020204" pitchFamily="34" charset="0"/>
                        </a:rPr>
                        <a:t>Violazione RW</a:t>
                      </a:r>
                    </a:p>
                    <a:p>
                      <a:pPr algn="ctr"/>
                      <a:r>
                        <a:rPr lang="it-IT" sz="1200" i="1">
                          <a:latin typeface="Avenir Next LT Pro Light" panose="020B0304020202020204" pitchFamily="34" charset="0"/>
                        </a:rPr>
                        <a:t>Omessa o irregolare compilazione del quadro RW</a:t>
                      </a:r>
                    </a:p>
                  </a:txBody>
                  <a:tcPr/>
                </a:tc>
                <a:tc>
                  <a:txBody>
                    <a:bodyPr/>
                    <a:lstStyle/>
                    <a:p>
                      <a:pPr algn="ctr"/>
                      <a:r>
                        <a:rPr lang="it-IT" sz="1200" b="1">
                          <a:latin typeface="Avenir Next LT Pro Light" panose="020B0304020202020204" pitchFamily="34" charset="0"/>
                        </a:rPr>
                        <a:t>3%</a:t>
                      </a:r>
                    </a:p>
                    <a:p>
                      <a:pPr algn="ctr"/>
                      <a:r>
                        <a:rPr lang="it-IT" sz="1200" b="0">
                          <a:latin typeface="Avenir Next LT Pro Light" panose="020B0304020202020204" pitchFamily="34" charset="0"/>
                        </a:rPr>
                        <a:t>(dal 3% al 15% </a:t>
                      </a:r>
                      <a:r>
                        <a:rPr lang="it-IT" sz="1200">
                          <a:latin typeface="Avenir Next LT Pro Light" panose="020B0304020202020204" pitchFamily="34" charset="0"/>
                        </a:rPr>
                        <a:t>dell'ammontare degli investimenti non dichiarati ex art. 5, c. 2, D.L. 167/90)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dallo 0,38% </a:t>
                      </a:r>
                      <a:r>
                        <a:rPr kumimoji="0" lang="it-IT" sz="12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(3%/8)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allo 0,6%</a:t>
                      </a:r>
                      <a:r>
                        <a:rPr kumimoji="0" lang="it-IT" sz="12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(3%/5) </a:t>
                      </a:r>
                      <a:endParaRPr kumimoji="0" lang="it-IT" sz="12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endParaRPr>
                    </a:p>
                  </a:txBody>
                  <a:tcPr/>
                </a:tc>
                <a:tc>
                  <a:txBody>
                    <a:bodyPr/>
                    <a:lstStyle/>
                    <a:p>
                      <a:pPr algn="ctr"/>
                      <a:r>
                        <a:rPr lang="it-IT" sz="1600">
                          <a:latin typeface="Avenir Next LT Pro Light" panose="020B0304020202020204" pitchFamily="34" charset="0"/>
                        </a:rPr>
                        <a:t>N/A</a:t>
                      </a:r>
                    </a:p>
                  </a:txBody>
                  <a:tcPr/>
                </a:tc>
                <a:extLst>
                  <a:ext uri="{0D108BD9-81ED-4DB2-BD59-A6C34878D82A}">
                    <a16:rowId xmlns:a16="http://schemas.microsoft.com/office/drawing/2014/main" val="1596075195"/>
                  </a:ext>
                </a:extLst>
              </a:tr>
              <a:tr h="415069">
                <a:tc>
                  <a:txBody>
                    <a:bodyPr/>
                    <a:lstStyle/>
                    <a:p>
                      <a:pPr algn="ctr"/>
                      <a:r>
                        <a:rPr lang="it-IT" sz="1200" i="0">
                          <a:latin typeface="Avenir Next LT Pro Light" panose="020B0304020202020204" pitchFamily="34" charset="0"/>
                        </a:rPr>
                        <a:t>in caso di investimenti detenuti in Paesi Black List</a:t>
                      </a:r>
                    </a:p>
                  </a:txBody>
                  <a:tcPr/>
                </a:tc>
                <a:tc>
                  <a:txBody>
                    <a:bodyPr/>
                    <a:lstStyle/>
                    <a:p>
                      <a:pPr algn="ctr"/>
                      <a:r>
                        <a:rPr lang="it-IT" sz="1200" b="1">
                          <a:latin typeface="Avenir Next LT Pro Light" panose="020B0304020202020204" pitchFamily="34" charset="0"/>
                        </a:rPr>
                        <a:t>6%</a:t>
                      </a:r>
                    </a:p>
                    <a:p>
                      <a:pPr algn="ctr"/>
                      <a:r>
                        <a:rPr lang="it-IT" sz="1200" b="0">
                          <a:latin typeface="Avenir Next LT Pro Light" panose="020B0304020202020204" pitchFamily="34" charset="0"/>
                        </a:rPr>
                        <a:t>(dal 6% al 30% dell’ammontare degli investimenti non dichiarati </a:t>
                      </a:r>
                      <a:r>
                        <a:rPr lang="it-IT" sz="1200">
                          <a:latin typeface="Avenir Next LT Pro Light" panose="020B0304020202020204" pitchFamily="34" charset="0"/>
                        </a:rPr>
                        <a:t>ex art. 5, c. 2, D.L. 167/90)</a:t>
                      </a:r>
                      <a:endParaRPr lang="it-IT" sz="1200" b="1">
                        <a:latin typeface="Avenir Next LT Pro Light" panose="020B03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dallo 0,75% </a:t>
                      </a:r>
                      <a:r>
                        <a:rPr kumimoji="0" lang="it-IT" sz="12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all’1,2% </a:t>
                      </a:r>
                      <a:r>
                        <a:rPr kumimoji="0" lang="it-IT" sz="12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(6%/5) </a:t>
                      </a:r>
                      <a:endParaRPr kumimoji="0" lang="it-IT" sz="12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a:latin typeface="Avenir Next LT Pro Light" panose="020B0304020202020204" pitchFamily="34" charset="0"/>
                        </a:rPr>
                        <a:t>N/A</a:t>
                      </a:r>
                    </a:p>
                    <a:p>
                      <a:pPr algn="ctr"/>
                      <a:endParaRPr lang="it-IT" sz="1600">
                        <a:latin typeface="Avenir Next LT Pro Light" panose="020B0304020202020204" pitchFamily="34" charset="0"/>
                      </a:endParaRPr>
                    </a:p>
                  </a:txBody>
                  <a:tcPr/>
                </a:tc>
                <a:extLst>
                  <a:ext uri="{0D108BD9-81ED-4DB2-BD59-A6C34878D82A}">
                    <a16:rowId xmlns:a16="http://schemas.microsoft.com/office/drawing/2014/main" val="2616222935"/>
                  </a:ext>
                </a:extLst>
              </a:tr>
            </a:tbl>
          </a:graphicData>
        </a:graphic>
      </p:graphicFrame>
    </p:spTree>
    <p:extLst>
      <p:ext uri="{BB962C8B-B14F-4D97-AF65-F5344CB8AC3E}">
        <p14:creationId xmlns:p14="http://schemas.microsoft.com/office/powerpoint/2010/main" val="109091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6E2B072-7FA3-0C67-5FE6-55224D18E049}"/>
              </a:ext>
            </a:extLst>
          </p:cNvPr>
          <p:cNvSpPr txBox="1"/>
          <p:nvPr/>
        </p:nvSpPr>
        <p:spPr>
          <a:xfrm>
            <a:off x="2525917" y="1774026"/>
            <a:ext cx="5895369" cy="3046988"/>
          </a:xfrm>
          <a:prstGeom prst="rect">
            <a:avLst/>
          </a:prstGeom>
          <a:noFill/>
          <a:ln>
            <a:solidFill>
              <a:schemeClr val="tx1"/>
            </a:solidFill>
          </a:ln>
        </p:spPr>
        <p:txBody>
          <a:bodyPr wrap="square">
            <a:spAutoFit/>
          </a:bodyPr>
          <a:lstStyle/>
          <a:p>
            <a:pPr algn="ctr"/>
            <a:r>
              <a:rPr lang="it-IT" sz="1600" b="0" i="1" u="none" strike="noStrike" baseline="0">
                <a:solidFill>
                  <a:srgbClr val="000000"/>
                </a:solidFill>
                <a:latin typeface="Avenir Next LT Pro Light" panose="020B0304020202020204" pitchFamily="34" charset="0"/>
              </a:rPr>
              <a:t>“In deroga a ogni vigente disposizione di legge, </a:t>
            </a:r>
            <a:r>
              <a:rPr lang="it-IT" sz="1600" b="1" i="1" u="none" strike="noStrike" baseline="0">
                <a:solidFill>
                  <a:srgbClr val="000000"/>
                </a:solidFill>
                <a:latin typeface="Avenir Next LT Pro Light" panose="020B0304020202020204" pitchFamily="34" charset="0"/>
              </a:rPr>
              <a:t>gli investimenti e le attività di natura finanziaria detenute negli Stati o territori a regime fiscale privilegiato</a:t>
            </a:r>
            <a:r>
              <a:rPr lang="it-IT" sz="1600" b="0" i="1" u="none" strike="noStrike" baseline="0">
                <a:solidFill>
                  <a:srgbClr val="000000"/>
                </a:solidFill>
                <a:latin typeface="Avenir Next LT Pro Light" panose="020B0304020202020204" pitchFamily="34" charset="0"/>
              </a:rPr>
              <a:t> di cui al decreto del Mef del 4 maggio 1999, e al decreto del Mef del 21 novembre 2001, pubblicato nella Gazzetta Ufficiale della Repubblica italiana n. 273 del 23 novembre 2001, senza tener conto delle limitazioni ivi previste, in violazione degli obblighi di dichiarazione di cui ai commi 1, 2 e 3 dell’articolo 4, D.L. 167/1990, convertito dalla L. 227/1990, </a:t>
            </a:r>
            <a:r>
              <a:rPr lang="it-IT" sz="1600" b="1" i="1" u="none" strike="noStrike" baseline="0">
                <a:solidFill>
                  <a:srgbClr val="000000"/>
                </a:solidFill>
                <a:latin typeface="Avenir Next LT Pro Light" panose="020B0304020202020204" pitchFamily="34" charset="0"/>
              </a:rPr>
              <a:t>ai soli fini fiscali si presumono costituiti, salva la prova contraria, mediante redditi sottratti a tassazione</a:t>
            </a:r>
            <a:r>
              <a:rPr lang="it-IT" sz="1600" b="0" i="1" u="none" strike="noStrike" baseline="0">
                <a:solidFill>
                  <a:srgbClr val="000000"/>
                </a:solidFill>
                <a:latin typeface="Avenir Next LT Pro Light" panose="020B0304020202020204" pitchFamily="34" charset="0"/>
              </a:rPr>
              <a:t>. </a:t>
            </a:r>
            <a:r>
              <a:rPr lang="it-IT" sz="1600" b="1" i="1" u="sng" strike="noStrike" baseline="0">
                <a:solidFill>
                  <a:srgbClr val="000000"/>
                </a:solidFill>
                <a:latin typeface="Avenir Next LT Pro Light" panose="020B0304020202020204" pitchFamily="34" charset="0"/>
              </a:rPr>
              <a:t>In tale caso, le sanzioni previste dal </a:t>
            </a:r>
            <a:r>
              <a:rPr lang="it-IT" sz="1600" b="1" i="1" u="sng" strike="noStrike" baseline="0" err="1">
                <a:solidFill>
                  <a:srgbClr val="000000"/>
                </a:solidFill>
                <a:latin typeface="Avenir Next LT Pro Light" panose="020B0304020202020204" pitchFamily="34" charset="0"/>
              </a:rPr>
              <a:t>D.Lgs.</a:t>
            </a:r>
            <a:r>
              <a:rPr lang="it-IT" sz="1600" b="1" i="1" u="sng" strike="noStrike" baseline="0">
                <a:solidFill>
                  <a:srgbClr val="000000"/>
                </a:solidFill>
                <a:latin typeface="Avenir Next LT Pro Light" panose="020B0304020202020204" pitchFamily="34" charset="0"/>
              </a:rPr>
              <a:t> 471/1997, sono raddoppiate</a:t>
            </a:r>
            <a:r>
              <a:rPr lang="it-IT" sz="1600" b="0" i="1" u="none" strike="noStrike" baseline="0">
                <a:solidFill>
                  <a:srgbClr val="000000"/>
                </a:solidFill>
                <a:latin typeface="Avenir Next LT Pro Light" panose="020B0304020202020204" pitchFamily="34" charset="0"/>
              </a:rPr>
              <a:t>” </a:t>
            </a:r>
            <a:endParaRPr lang="it-IT" sz="1400" b="1">
              <a:latin typeface="Avenir Next LT Pro Light" panose="020B0304020202020204" pitchFamily="34" charset="0"/>
            </a:endParaRPr>
          </a:p>
        </p:txBody>
      </p:sp>
      <p:sp>
        <p:nvSpPr>
          <p:cNvPr id="3" name="Rettangolo">
            <a:extLst>
              <a:ext uri="{FF2B5EF4-FFF2-40B4-BE49-F238E27FC236}">
                <a16:creationId xmlns:a16="http://schemas.microsoft.com/office/drawing/2014/main" id="{A16CEF2E-A70B-C1B1-9A72-3C41A755A4AC}"/>
              </a:ext>
            </a:extLst>
          </p:cNvPr>
          <p:cNvSpPr/>
          <p:nvPr/>
        </p:nvSpPr>
        <p:spPr>
          <a:xfrm>
            <a:off x="199176" y="1774026"/>
            <a:ext cx="2145671" cy="954106"/>
          </a:xfrm>
          <a:prstGeom prst="rect">
            <a:avLst/>
          </a:prstGeom>
          <a:solidFill>
            <a:schemeClr val="accent1">
              <a:lumMod val="40000"/>
              <a:lumOff val="60000"/>
            </a:schemeClr>
          </a:solidFill>
          <a:ln w="12700" cap="flat">
            <a:noFill/>
            <a:miter lim="400000"/>
          </a:ln>
          <a:effectLst>
            <a:outerShdw blurRad="76200" dir="13500000" rotWithShape="0">
              <a:srgbClr val="000000">
                <a:alpha val="20000"/>
              </a:srgbClr>
            </a:outerShdw>
          </a:effectLst>
        </p:spPr>
        <p:txBody>
          <a:bodyPr wrap="square" lIns="45719" tIns="45719" rIns="45719" bIns="45719" numCol="1" anchor="ctr">
            <a:noAutofit/>
          </a:bodyPr>
          <a:lstStyle/>
          <a:p>
            <a:pPr algn="ctr"/>
            <a:r>
              <a:rPr lang="it-IT" sz="1600">
                <a:latin typeface="Avenir Next LT Pro Light" panose="020B0304020202020204" pitchFamily="34" charset="0"/>
              </a:rPr>
              <a:t>Gli effetti della presunzione di cui all’art.12, comma 2, D.L. 78/2009</a:t>
            </a:r>
          </a:p>
        </p:txBody>
      </p:sp>
      <p:sp>
        <p:nvSpPr>
          <p:cNvPr id="4" name="Titolo 1">
            <a:extLst>
              <a:ext uri="{FF2B5EF4-FFF2-40B4-BE49-F238E27FC236}">
                <a16:creationId xmlns:a16="http://schemas.microsoft.com/office/drawing/2014/main" id="{E85C53EB-1418-81F5-72BD-7C49193EBC59}"/>
              </a:ext>
            </a:extLst>
          </p:cNvPr>
          <p:cNvSpPr txBox="1"/>
          <p:nvPr/>
        </p:nvSpPr>
        <p:spPr>
          <a:xfrm>
            <a:off x="719136" y="416048"/>
            <a:ext cx="7705727" cy="954107"/>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800">
                <a:latin typeface="Avenir Next LT Pro" panose="020B0504020202020204" pitchFamily="34" charset="0"/>
              </a:rPr>
              <a:t>LE CRITICITA’ IN CASO DI PAESI C.D. «BLACK LIST»</a:t>
            </a:r>
          </a:p>
        </p:txBody>
      </p:sp>
    </p:spTree>
    <p:extLst>
      <p:ext uri="{BB962C8B-B14F-4D97-AF65-F5344CB8AC3E}">
        <p14:creationId xmlns:p14="http://schemas.microsoft.com/office/powerpoint/2010/main" val="1995989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1">
            <a:extLst>
              <a:ext uri="{FF2B5EF4-FFF2-40B4-BE49-F238E27FC236}">
                <a16:creationId xmlns:a16="http://schemas.microsoft.com/office/drawing/2014/main" id="{73ACE709-8D76-4185-88FB-542031C668FE}"/>
              </a:ext>
            </a:extLst>
          </p:cNvPr>
          <p:cNvSpPr txBox="1"/>
          <p:nvPr/>
        </p:nvSpPr>
        <p:spPr>
          <a:xfrm>
            <a:off x="715559" y="343664"/>
            <a:ext cx="7705727" cy="954107"/>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800">
                <a:latin typeface="Avenir Next LT Pro" panose="020B0504020202020204" pitchFamily="34" charset="0"/>
              </a:rPr>
              <a:t>LE CRITICITA’ IN CASO DI PAESI C.D. «BLACK LIST»</a:t>
            </a:r>
          </a:p>
        </p:txBody>
      </p:sp>
      <p:sp>
        <p:nvSpPr>
          <p:cNvPr id="2" name="CasellaDiTesto 1">
            <a:extLst>
              <a:ext uri="{FF2B5EF4-FFF2-40B4-BE49-F238E27FC236}">
                <a16:creationId xmlns:a16="http://schemas.microsoft.com/office/drawing/2014/main" id="{E6E2B072-7FA3-0C67-5FE6-55224D18E049}"/>
              </a:ext>
            </a:extLst>
          </p:cNvPr>
          <p:cNvSpPr txBox="1"/>
          <p:nvPr/>
        </p:nvSpPr>
        <p:spPr>
          <a:xfrm>
            <a:off x="2525917" y="1774026"/>
            <a:ext cx="5895369" cy="3046988"/>
          </a:xfrm>
          <a:prstGeom prst="rect">
            <a:avLst/>
          </a:prstGeom>
          <a:noFill/>
          <a:ln>
            <a:solidFill>
              <a:schemeClr val="tx1"/>
            </a:solidFill>
          </a:ln>
        </p:spPr>
        <p:txBody>
          <a:bodyPr wrap="square">
            <a:spAutoFit/>
          </a:bodyPr>
          <a:lstStyle/>
          <a:p>
            <a:pPr algn="ctr" fontAlgn="base">
              <a:spcBef>
                <a:spcPct val="0"/>
              </a:spcBef>
              <a:spcAft>
                <a:spcPct val="0"/>
              </a:spcAft>
              <a:defRPr/>
            </a:pPr>
            <a:r>
              <a:rPr lang="it-IT" sz="1600">
                <a:solidFill>
                  <a:srgbClr val="000000"/>
                </a:solidFill>
                <a:latin typeface="Avenir Next LT Pro Light" panose="020B0304020202020204" pitchFamily="34" charset="0"/>
              </a:rPr>
              <a:t>Comma 2-bis. </a:t>
            </a:r>
            <a:r>
              <a:rPr lang="it-IT" sz="1600" i="1">
                <a:solidFill>
                  <a:srgbClr val="000000"/>
                </a:solidFill>
                <a:latin typeface="Avenir Next LT Pro Light" panose="020B0304020202020204" pitchFamily="34" charset="0"/>
              </a:rPr>
              <a:t>«</a:t>
            </a:r>
            <a:r>
              <a:rPr lang="it-IT" sz="1600" b="1" i="1">
                <a:solidFill>
                  <a:srgbClr val="000000"/>
                </a:solidFill>
                <a:latin typeface="Avenir Next LT Pro Light" panose="020B0304020202020204" pitchFamily="34" charset="0"/>
              </a:rPr>
              <a:t>Per l'accertamento basato sulla presunzione di cui al comma 2</a:t>
            </a:r>
            <a:r>
              <a:rPr lang="it-IT" sz="1600" i="1">
                <a:solidFill>
                  <a:srgbClr val="000000"/>
                </a:solidFill>
                <a:latin typeface="Avenir Next LT Pro Light" panose="020B0304020202020204" pitchFamily="34" charset="0"/>
              </a:rPr>
              <a:t>, </a:t>
            </a:r>
            <a:r>
              <a:rPr lang="it-IT" sz="1600" b="1" i="1">
                <a:solidFill>
                  <a:srgbClr val="000000"/>
                </a:solidFill>
                <a:latin typeface="Avenir Next LT Pro Light" panose="020B0304020202020204" pitchFamily="34" charset="0"/>
              </a:rPr>
              <a:t>i termini </a:t>
            </a:r>
            <a:r>
              <a:rPr lang="it-IT" sz="1600" i="1">
                <a:solidFill>
                  <a:srgbClr val="000000"/>
                </a:solidFill>
                <a:latin typeface="Avenir Next LT Pro Light" panose="020B0304020202020204" pitchFamily="34" charset="0"/>
              </a:rPr>
              <a:t>di cui all'articolo 43, comma 1 e 2, D.P.R. 600/1973, e successive modificazioni, e all'articolo 57, comma 1 e 2, D.P.R. 633/1972, e successive modificazioni, </a:t>
            </a:r>
            <a:r>
              <a:rPr lang="it-IT" sz="1600" b="1" i="1">
                <a:solidFill>
                  <a:srgbClr val="000000"/>
                </a:solidFill>
                <a:latin typeface="Avenir Next LT Pro Light" panose="020B0304020202020204" pitchFamily="34" charset="0"/>
              </a:rPr>
              <a:t>sono raddoppiati</a:t>
            </a:r>
            <a:r>
              <a:rPr lang="it-IT" sz="1600" i="1">
                <a:solidFill>
                  <a:srgbClr val="000000"/>
                </a:solidFill>
                <a:latin typeface="Avenir Next LT Pro Light" panose="020B0304020202020204" pitchFamily="34" charset="0"/>
              </a:rPr>
              <a:t>.»</a:t>
            </a:r>
          </a:p>
          <a:p>
            <a:pPr algn="ctr" fontAlgn="base">
              <a:spcBef>
                <a:spcPct val="0"/>
              </a:spcBef>
              <a:spcAft>
                <a:spcPct val="0"/>
              </a:spcAft>
              <a:defRPr/>
            </a:pPr>
            <a:endParaRPr lang="it-IT" sz="1600" i="1">
              <a:solidFill>
                <a:srgbClr val="000000"/>
              </a:solidFill>
              <a:latin typeface="Avenir Next LT Pro Light" panose="020B0304020202020204" pitchFamily="34" charset="0"/>
            </a:endParaRPr>
          </a:p>
          <a:p>
            <a:pPr algn="ctr" fontAlgn="base">
              <a:spcBef>
                <a:spcPct val="0"/>
              </a:spcBef>
              <a:spcAft>
                <a:spcPct val="0"/>
              </a:spcAft>
              <a:defRPr/>
            </a:pPr>
            <a:r>
              <a:rPr lang="it-IT" sz="1600">
                <a:solidFill>
                  <a:srgbClr val="000000"/>
                </a:solidFill>
                <a:latin typeface="Avenir Next LT Pro Light" panose="020B0304020202020204" pitchFamily="34" charset="0"/>
              </a:rPr>
              <a:t>Comma 2-ter. </a:t>
            </a:r>
            <a:r>
              <a:rPr lang="it-IT" sz="1600" i="1">
                <a:solidFill>
                  <a:srgbClr val="000000"/>
                </a:solidFill>
                <a:latin typeface="Avenir Next LT Pro Light" panose="020B0304020202020204" pitchFamily="34" charset="0"/>
              </a:rPr>
              <a:t>«</a:t>
            </a:r>
            <a:r>
              <a:rPr lang="it-IT" sz="1600" b="1" i="1">
                <a:solidFill>
                  <a:srgbClr val="000000"/>
                </a:solidFill>
                <a:latin typeface="Avenir Next LT Pro Light" panose="020B0304020202020204" pitchFamily="34" charset="0"/>
              </a:rPr>
              <a:t>Per le violazioni di cui ai commi 1, 2 e 3 dell'articolo 4, D.L. 167/1990</a:t>
            </a:r>
            <a:r>
              <a:rPr lang="it-IT" sz="1600" i="1">
                <a:solidFill>
                  <a:srgbClr val="000000"/>
                </a:solidFill>
                <a:latin typeface="Avenir Next LT Pro Light" panose="020B0304020202020204" pitchFamily="34" charset="0"/>
              </a:rPr>
              <a:t>, convertito, con modificazioni, dalla L. 227/1990, e successive modificazioni, riferite agli investimenti e alle attività di natura finanziaria di cui al comma 2, </a:t>
            </a:r>
            <a:r>
              <a:rPr lang="it-IT" sz="1600" b="1" i="1">
                <a:solidFill>
                  <a:srgbClr val="000000"/>
                </a:solidFill>
                <a:latin typeface="Avenir Next LT Pro Light" panose="020B0304020202020204" pitchFamily="34" charset="0"/>
              </a:rPr>
              <a:t>i termini di cui all' articolo 20, D. Lgs. 472/1997, sono raddoppiati</a:t>
            </a:r>
            <a:r>
              <a:rPr lang="it-IT" sz="1600" i="1">
                <a:solidFill>
                  <a:srgbClr val="000000"/>
                </a:solidFill>
                <a:latin typeface="Avenir Next LT Pro Light" panose="020B0304020202020204" pitchFamily="34" charset="0"/>
              </a:rPr>
              <a:t>.»</a:t>
            </a:r>
            <a:endParaRPr lang="it-IT" sz="1600">
              <a:solidFill>
                <a:srgbClr val="000000"/>
              </a:solidFill>
              <a:latin typeface="Avenir Next LT Pro Light" panose="020B0304020202020204" pitchFamily="34" charset="0"/>
            </a:endParaRPr>
          </a:p>
        </p:txBody>
      </p:sp>
      <p:sp>
        <p:nvSpPr>
          <p:cNvPr id="3" name="Rettangolo">
            <a:extLst>
              <a:ext uri="{FF2B5EF4-FFF2-40B4-BE49-F238E27FC236}">
                <a16:creationId xmlns:a16="http://schemas.microsoft.com/office/drawing/2014/main" id="{A16CEF2E-A70B-C1B1-9A72-3C41A755A4AC}"/>
              </a:ext>
            </a:extLst>
          </p:cNvPr>
          <p:cNvSpPr/>
          <p:nvPr/>
        </p:nvSpPr>
        <p:spPr>
          <a:xfrm>
            <a:off x="199176" y="1774025"/>
            <a:ext cx="2145671" cy="1086869"/>
          </a:xfrm>
          <a:prstGeom prst="rect">
            <a:avLst/>
          </a:prstGeom>
          <a:solidFill>
            <a:schemeClr val="accent1">
              <a:lumMod val="40000"/>
              <a:lumOff val="60000"/>
            </a:schemeClr>
          </a:solidFill>
          <a:ln w="12700" cap="flat">
            <a:noFill/>
            <a:miter lim="400000"/>
          </a:ln>
          <a:effectLst>
            <a:outerShdw blurRad="76200" dir="13500000" rotWithShape="0">
              <a:srgbClr val="000000">
                <a:alpha val="20000"/>
              </a:srgbClr>
            </a:outerShdw>
          </a:effectLst>
        </p:spPr>
        <p:txBody>
          <a:bodyPr wrap="square" lIns="45719" tIns="45719" rIns="45719" bIns="45719" numCol="1" anchor="ctr">
            <a:noAutofit/>
          </a:bodyPr>
          <a:lstStyle/>
          <a:p>
            <a:pPr algn="ctr"/>
            <a:r>
              <a:rPr lang="it-IT" sz="1600">
                <a:latin typeface="Avenir Next LT Pro Light" panose="020B0304020202020204" pitchFamily="34" charset="0"/>
              </a:rPr>
              <a:t>Il raddoppio dei termini ex art.12, commi 2-bis e 2-ter, D.L. 78/2009</a:t>
            </a:r>
          </a:p>
        </p:txBody>
      </p:sp>
    </p:spTree>
    <p:extLst>
      <p:ext uri="{BB962C8B-B14F-4D97-AF65-F5344CB8AC3E}">
        <p14:creationId xmlns:p14="http://schemas.microsoft.com/office/powerpoint/2010/main" val="74437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4C2E88BB-4BEF-4EF1-8E69-0A1000FB5299}"/>
              </a:ext>
            </a:extLst>
          </p:cNvPr>
          <p:cNvSpPr txBox="1"/>
          <p:nvPr/>
        </p:nvSpPr>
        <p:spPr>
          <a:xfrm>
            <a:off x="719136" y="454744"/>
            <a:ext cx="7705727" cy="523220"/>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800">
                <a:latin typeface="Avenir Next LT Pro" panose="020B0504020202020204" pitchFamily="34" charset="0"/>
              </a:rPr>
              <a:t>UN ESEMPIO</a:t>
            </a:r>
          </a:p>
        </p:txBody>
      </p:sp>
      <p:graphicFrame>
        <p:nvGraphicFramePr>
          <p:cNvPr id="3" name="Tabella 3">
            <a:extLst>
              <a:ext uri="{FF2B5EF4-FFF2-40B4-BE49-F238E27FC236}">
                <a16:creationId xmlns:a16="http://schemas.microsoft.com/office/drawing/2014/main" id="{BC35F1A7-7AED-664F-6F32-4DC6DFEE0EFB}"/>
              </a:ext>
            </a:extLst>
          </p:cNvPr>
          <p:cNvGraphicFramePr>
            <a:graphicFrameLocks noGrp="1"/>
          </p:cNvGraphicFramePr>
          <p:nvPr>
            <p:extLst>
              <p:ext uri="{D42A27DB-BD31-4B8C-83A1-F6EECF244321}">
                <p14:modId xmlns:p14="http://schemas.microsoft.com/office/powerpoint/2010/main" val="306206785"/>
              </p:ext>
            </p:extLst>
          </p:nvPr>
        </p:nvGraphicFramePr>
        <p:xfrm>
          <a:off x="719134" y="1487996"/>
          <a:ext cx="7705727" cy="2058655"/>
        </p:xfrm>
        <a:graphic>
          <a:graphicData uri="http://schemas.openxmlformats.org/drawingml/2006/table">
            <a:tbl>
              <a:tblPr firstRow="1" bandRow="1">
                <a:tableStyleId>{5C22544A-7EE6-4342-B048-85BDC9FD1C3A}</a:tableStyleId>
              </a:tblPr>
              <a:tblGrid>
                <a:gridCol w="1064398">
                  <a:extLst>
                    <a:ext uri="{9D8B030D-6E8A-4147-A177-3AD203B41FA5}">
                      <a16:colId xmlns:a16="http://schemas.microsoft.com/office/drawing/2014/main" val="1966176771"/>
                    </a:ext>
                  </a:extLst>
                </a:gridCol>
                <a:gridCol w="1348966">
                  <a:extLst>
                    <a:ext uri="{9D8B030D-6E8A-4147-A177-3AD203B41FA5}">
                      <a16:colId xmlns:a16="http://schemas.microsoft.com/office/drawing/2014/main" val="3219813340"/>
                    </a:ext>
                  </a:extLst>
                </a:gridCol>
                <a:gridCol w="1276539">
                  <a:extLst>
                    <a:ext uri="{9D8B030D-6E8A-4147-A177-3AD203B41FA5}">
                      <a16:colId xmlns:a16="http://schemas.microsoft.com/office/drawing/2014/main" val="32355631"/>
                    </a:ext>
                  </a:extLst>
                </a:gridCol>
                <a:gridCol w="2027976">
                  <a:extLst>
                    <a:ext uri="{9D8B030D-6E8A-4147-A177-3AD203B41FA5}">
                      <a16:colId xmlns:a16="http://schemas.microsoft.com/office/drawing/2014/main" val="2892863098"/>
                    </a:ext>
                  </a:extLst>
                </a:gridCol>
                <a:gridCol w="1987848">
                  <a:extLst>
                    <a:ext uri="{9D8B030D-6E8A-4147-A177-3AD203B41FA5}">
                      <a16:colId xmlns:a16="http://schemas.microsoft.com/office/drawing/2014/main" val="1893001787"/>
                    </a:ext>
                  </a:extLst>
                </a:gridCol>
              </a:tblGrid>
              <a:tr h="390720">
                <a:tc>
                  <a:txBody>
                    <a:bodyPr/>
                    <a:lstStyle/>
                    <a:p>
                      <a:pPr algn="ctr"/>
                      <a:r>
                        <a:rPr lang="it-IT" sz="1400">
                          <a:solidFill>
                            <a:schemeClr val="bg1"/>
                          </a:solidFill>
                          <a:latin typeface="Avenir Next LT Pro Light" panose="020B0304020202020204" pitchFamily="34" charset="0"/>
                        </a:rPr>
                        <a:t>Periodo d’imposta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a:solidFill>
                            <a:schemeClr val="bg1"/>
                          </a:solidFill>
                          <a:latin typeface="Avenir Next LT Pro Light" panose="020B0304020202020204" pitchFamily="34" charset="0"/>
                        </a:rPr>
                        <a:t>Asset non dichiarati (in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a:solidFill>
                            <a:schemeClr val="bg1"/>
                          </a:solidFill>
                          <a:latin typeface="Avenir Next LT Pro Light" panose="020B0304020202020204" pitchFamily="34" charset="0"/>
                        </a:rPr>
                        <a:t>Redditi non dichiarati (in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704297"/>
                  </a:ext>
                </a:extLst>
              </a:tr>
              <a:tr h="712489">
                <a:tc rowSpan="2">
                  <a:txBody>
                    <a:bodyPr/>
                    <a:lstStyle/>
                    <a:p>
                      <a:pPr algn="ctr"/>
                      <a:r>
                        <a:rPr lang="it-IT" sz="1400">
                          <a:latin typeface="Avenir Next LT Pro Light" panose="020B0304020202020204"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it-IT" sz="1400">
                          <a:latin typeface="Avenir Next LT Pro Light" panose="020B0304020202020204" pitchFamily="34" charset="0"/>
                        </a:rPr>
                        <a:t>C/c Australia con giacenza media pari ad </a:t>
                      </a:r>
                      <a:r>
                        <a:rPr lang="it-IT" sz="1400" b="1">
                          <a:latin typeface="Avenir Next LT Pro Light" panose="020B0304020202020204" pitchFamily="34" charset="0"/>
                        </a:rPr>
                        <a:t>€ 30.000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it-IT" sz="1400">
                          <a:latin typeface="Avenir Next LT Pro Light" panose="020B0304020202020204" pitchFamily="34" charset="0"/>
                        </a:rPr>
                        <a:t>Dossier titoli connesso al c/c da </a:t>
                      </a:r>
                    </a:p>
                    <a:p>
                      <a:pPr algn="ctr"/>
                      <a:r>
                        <a:rPr lang="it-IT" sz="1400" b="1">
                          <a:latin typeface="Avenir Next LT Pro Light" panose="020B0304020202020204" pitchFamily="34" charset="0"/>
                        </a:rPr>
                        <a:t>€ 200.000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lang="it-IT" sz="1400">
                          <a:latin typeface="Avenir Next LT Pro Light" panose="020B0304020202020204" pitchFamily="34" charset="0"/>
                        </a:rPr>
                        <a:t>Redditi di lavoro dipendente accreditati sul c/c per </a:t>
                      </a:r>
                      <a:r>
                        <a:rPr lang="it-IT" sz="1400" b="1">
                          <a:latin typeface="Avenir Next LT Pro Light" panose="020B0304020202020204" pitchFamily="34" charset="0"/>
                        </a:rPr>
                        <a:t>€ 100.000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lang="it-IT" sz="1400">
                          <a:latin typeface="Avenir Next LT Pro Light" panose="020B0304020202020204" pitchFamily="34" charset="0"/>
                        </a:rPr>
                        <a:t>Dividendi da azioni quotate per </a:t>
                      </a:r>
                      <a:r>
                        <a:rPr lang="it-IT" sz="1400" b="1">
                          <a:latin typeface="Avenir Next LT Pro Light" panose="020B0304020202020204" pitchFamily="34" charset="0"/>
                        </a:rPr>
                        <a:t>€ 10.000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64417828"/>
                  </a:ext>
                </a:extLst>
              </a:tr>
              <a:tr h="595615">
                <a:tc vMerge="1">
                  <a:txBody>
                    <a:bodyPr/>
                    <a:lstStyle/>
                    <a:p>
                      <a:pPr algn="ctr"/>
                      <a:endParaRPr lang="it-IT" sz="1400">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r>
                        <a:rPr lang="it-IT" sz="1400">
                          <a:latin typeface="Avenir Next LT Pro Light" panose="020B0304020202020204" pitchFamily="34" charset="0"/>
                        </a:rPr>
                        <a:t>TOTALE PATRIMONIO AI FINI RW = </a:t>
                      </a:r>
                      <a:r>
                        <a:rPr lang="it-IT" sz="1400" b="1">
                          <a:latin typeface="Avenir Next LT Pro Light" panose="020B0304020202020204" pitchFamily="34" charset="0"/>
                        </a:rPr>
                        <a:t>€ 230.000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endParaRPr lang="it-IT" sz="1400">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pPr algn="ctr"/>
                      <a:endParaRPr lang="it-IT" sz="1400">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pPr algn="ctr"/>
                      <a:endParaRPr lang="it-IT" sz="1400">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51732587"/>
                  </a:ext>
                </a:extLst>
              </a:tr>
            </a:tbl>
          </a:graphicData>
        </a:graphic>
      </p:graphicFrame>
      <p:graphicFrame>
        <p:nvGraphicFramePr>
          <p:cNvPr id="6" name="Tabella 5">
            <a:extLst>
              <a:ext uri="{FF2B5EF4-FFF2-40B4-BE49-F238E27FC236}">
                <a16:creationId xmlns:a16="http://schemas.microsoft.com/office/drawing/2014/main" id="{A044FB8C-37CB-4326-9D4C-F68D9DC1885B}"/>
              </a:ext>
            </a:extLst>
          </p:cNvPr>
          <p:cNvGraphicFramePr>
            <a:graphicFrameLocks noGrp="1"/>
          </p:cNvGraphicFramePr>
          <p:nvPr>
            <p:extLst>
              <p:ext uri="{D42A27DB-BD31-4B8C-83A1-F6EECF244321}">
                <p14:modId xmlns:p14="http://schemas.microsoft.com/office/powerpoint/2010/main" val="2005881223"/>
              </p:ext>
            </p:extLst>
          </p:nvPr>
        </p:nvGraphicFramePr>
        <p:xfrm>
          <a:off x="719134" y="4151409"/>
          <a:ext cx="7705727" cy="2068322"/>
        </p:xfrm>
        <a:graphic>
          <a:graphicData uri="http://schemas.openxmlformats.org/drawingml/2006/table">
            <a:tbl>
              <a:tblPr firstRow="1" bandRow="1">
                <a:tableStyleId>{5C22544A-7EE6-4342-B048-85BDC9FD1C3A}</a:tableStyleId>
              </a:tblPr>
              <a:tblGrid>
                <a:gridCol w="7705727">
                  <a:extLst>
                    <a:ext uri="{9D8B030D-6E8A-4147-A177-3AD203B41FA5}">
                      <a16:colId xmlns:a16="http://schemas.microsoft.com/office/drawing/2014/main" val="2343381558"/>
                    </a:ext>
                  </a:extLst>
                </a:gridCol>
              </a:tblGrid>
              <a:tr h="509588">
                <a:tc>
                  <a:txBody>
                    <a:bodyPr/>
                    <a:lstStyle/>
                    <a:p>
                      <a:pPr algn="ctr"/>
                      <a:r>
                        <a:rPr lang="it-IT" sz="1600">
                          <a:solidFill>
                            <a:schemeClr val="bg1"/>
                          </a:solidFill>
                          <a:latin typeface="Avenir Next LT Pro Light" panose="020B0304020202020204" pitchFamily="34" charset="0"/>
                        </a:rPr>
                        <a:t>Maggiori imposte dovute (in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62171"/>
                  </a:ext>
                </a:extLst>
              </a:tr>
              <a:tr h="1558734">
                <a:tc>
                  <a:txBody>
                    <a:bodyPr/>
                    <a:lstStyle/>
                    <a:p>
                      <a:pPr marL="228600" indent="-228600" algn="ctr">
                        <a:buFont typeface="+mj-lt"/>
                        <a:buAutoNum type="alphaUcPeriod"/>
                      </a:pPr>
                      <a:r>
                        <a:rPr lang="it-IT" sz="1600">
                          <a:latin typeface="Avenir Next LT Pro Light" panose="020B0304020202020204" pitchFamily="34" charset="0"/>
                        </a:rPr>
                        <a:t>Maggiore Irpef sui redditi di lavoro dipendente (ipotizzando, per esemplificare, una aliquota complessiva del 45%) = </a:t>
                      </a:r>
                      <a:r>
                        <a:rPr lang="it-IT" sz="1600" b="1">
                          <a:latin typeface="Avenir Next LT Pro Light" panose="020B0304020202020204" pitchFamily="34" charset="0"/>
                        </a:rPr>
                        <a:t>€ 45.000</a:t>
                      </a:r>
                    </a:p>
                    <a:p>
                      <a:pPr marL="228600" indent="-228600" algn="ctr">
                        <a:buFont typeface="+mj-lt"/>
                        <a:buAutoNum type="alphaUcPeriod"/>
                      </a:pPr>
                      <a:r>
                        <a:rPr lang="it-IT" sz="1600">
                          <a:latin typeface="Avenir Next LT Pro Light" panose="020B0304020202020204" pitchFamily="34" charset="0"/>
                        </a:rPr>
                        <a:t>IVAFE in misura fissa di € 34 per il c/c ed in misura proporzionale dello 0,2% sul dossier titoli da 200.000 = </a:t>
                      </a:r>
                      <a:r>
                        <a:rPr lang="it-IT" sz="1600" b="1">
                          <a:latin typeface="Avenir Next LT Pro Light" panose="020B0304020202020204" pitchFamily="34" charset="0"/>
                        </a:rPr>
                        <a:t>€ 434</a:t>
                      </a:r>
                    </a:p>
                    <a:p>
                      <a:pPr marL="228600" indent="-228600" algn="ctr">
                        <a:buFont typeface="+mj-lt"/>
                        <a:buAutoNum type="alphaUcPeriod"/>
                      </a:pPr>
                      <a:r>
                        <a:rPr lang="it-IT" sz="1600">
                          <a:latin typeface="Avenir Next LT Pro Light" panose="020B0304020202020204" pitchFamily="34" charset="0"/>
                        </a:rPr>
                        <a:t>Imposta sostitutiva pari al 26% dei dividendi percepiti = </a:t>
                      </a:r>
                      <a:r>
                        <a:rPr lang="it-IT" sz="1600" b="1">
                          <a:latin typeface="Avenir Next LT Pro Light" panose="020B0304020202020204" pitchFamily="34" charset="0"/>
                        </a:rPr>
                        <a:t>€ 2.600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57992398"/>
                  </a:ext>
                </a:extLst>
              </a:tr>
            </a:tbl>
          </a:graphicData>
        </a:graphic>
      </p:graphicFrame>
    </p:spTree>
    <p:extLst>
      <p:ext uri="{BB962C8B-B14F-4D97-AF65-F5344CB8AC3E}">
        <p14:creationId xmlns:p14="http://schemas.microsoft.com/office/powerpoint/2010/main" val="1171323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4C2E88BB-4BEF-4EF1-8E69-0A1000FB5299}"/>
              </a:ext>
            </a:extLst>
          </p:cNvPr>
          <p:cNvSpPr txBox="1"/>
          <p:nvPr/>
        </p:nvSpPr>
        <p:spPr>
          <a:xfrm>
            <a:off x="719136" y="454744"/>
            <a:ext cx="7705727" cy="523220"/>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800">
                <a:latin typeface="Avenir Next LT Pro" panose="020B0504020202020204" pitchFamily="34" charset="0"/>
              </a:rPr>
              <a:t>UN ESEMPIO</a:t>
            </a:r>
          </a:p>
        </p:txBody>
      </p:sp>
      <p:graphicFrame>
        <p:nvGraphicFramePr>
          <p:cNvPr id="2" name="Tabella 2">
            <a:extLst>
              <a:ext uri="{FF2B5EF4-FFF2-40B4-BE49-F238E27FC236}">
                <a16:creationId xmlns:a16="http://schemas.microsoft.com/office/drawing/2014/main" id="{BB4B0FCA-A06E-E3F3-41D8-E1E60327E6AC}"/>
              </a:ext>
            </a:extLst>
          </p:cNvPr>
          <p:cNvGraphicFramePr>
            <a:graphicFrameLocks noGrp="1"/>
          </p:cNvGraphicFramePr>
          <p:nvPr>
            <p:extLst>
              <p:ext uri="{D42A27DB-BD31-4B8C-83A1-F6EECF244321}">
                <p14:modId xmlns:p14="http://schemas.microsoft.com/office/powerpoint/2010/main" val="958011140"/>
              </p:ext>
            </p:extLst>
          </p:nvPr>
        </p:nvGraphicFramePr>
        <p:xfrm>
          <a:off x="498591" y="1137991"/>
          <a:ext cx="8146816" cy="3909346"/>
        </p:xfrm>
        <a:graphic>
          <a:graphicData uri="http://schemas.openxmlformats.org/drawingml/2006/table">
            <a:tbl>
              <a:tblPr firstRow="1" bandRow="1">
                <a:tableStyleId>{5C22544A-7EE6-4342-B048-85BDC9FD1C3A}</a:tableStyleId>
              </a:tblPr>
              <a:tblGrid>
                <a:gridCol w="1810043">
                  <a:extLst>
                    <a:ext uri="{9D8B030D-6E8A-4147-A177-3AD203B41FA5}">
                      <a16:colId xmlns:a16="http://schemas.microsoft.com/office/drawing/2014/main" val="1905250744"/>
                    </a:ext>
                  </a:extLst>
                </a:gridCol>
                <a:gridCol w="1285592">
                  <a:extLst>
                    <a:ext uri="{9D8B030D-6E8A-4147-A177-3AD203B41FA5}">
                      <a16:colId xmlns:a16="http://schemas.microsoft.com/office/drawing/2014/main" val="1640125116"/>
                    </a:ext>
                  </a:extLst>
                </a:gridCol>
                <a:gridCol w="1385180">
                  <a:extLst>
                    <a:ext uri="{9D8B030D-6E8A-4147-A177-3AD203B41FA5}">
                      <a16:colId xmlns:a16="http://schemas.microsoft.com/office/drawing/2014/main" val="4024683958"/>
                    </a:ext>
                  </a:extLst>
                </a:gridCol>
                <a:gridCol w="1901228">
                  <a:extLst>
                    <a:ext uri="{9D8B030D-6E8A-4147-A177-3AD203B41FA5}">
                      <a16:colId xmlns:a16="http://schemas.microsoft.com/office/drawing/2014/main" val="2272433322"/>
                    </a:ext>
                  </a:extLst>
                </a:gridCol>
                <a:gridCol w="1764773">
                  <a:extLst>
                    <a:ext uri="{9D8B030D-6E8A-4147-A177-3AD203B41FA5}">
                      <a16:colId xmlns:a16="http://schemas.microsoft.com/office/drawing/2014/main" val="3167949155"/>
                    </a:ext>
                  </a:extLst>
                </a:gridCol>
              </a:tblGrid>
              <a:tr h="802799">
                <a:tc>
                  <a:txBody>
                    <a:bodyPr/>
                    <a:lstStyle/>
                    <a:p>
                      <a:pPr algn="ctr"/>
                      <a:endParaRPr lang="it-IT" sz="1100">
                        <a:latin typeface="Avenir Next LT Pro Light" panose="020B0304020202020204" pitchFamily="34" charset="0"/>
                      </a:endParaRPr>
                    </a:p>
                    <a:p>
                      <a:pPr algn="ctr"/>
                      <a:r>
                        <a:rPr lang="it-IT" sz="1100">
                          <a:latin typeface="Avenir Next LT Pro Light" panose="020B0304020202020204" pitchFamily="34" charset="0"/>
                        </a:rPr>
                        <a:t>TIPOLOGIA VIOLAZIONE</a:t>
                      </a:r>
                    </a:p>
                  </a:txBody>
                  <a:tcPr/>
                </a:tc>
                <a:tc>
                  <a:txBody>
                    <a:bodyPr/>
                    <a:lstStyle/>
                    <a:p>
                      <a:pPr algn="ctr"/>
                      <a:endParaRPr lang="it-IT" sz="1100">
                        <a:latin typeface="Avenir Next LT Pro Light" panose="020B0304020202020204" pitchFamily="34" charset="0"/>
                      </a:endParaRPr>
                    </a:p>
                    <a:p>
                      <a:pPr algn="ctr"/>
                      <a:r>
                        <a:rPr lang="it-IT" sz="1100">
                          <a:latin typeface="Avenir Next LT Pro Light" panose="020B0304020202020204" pitchFamily="34" charset="0"/>
                        </a:rPr>
                        <a:t>MAGGIORE IMPOSTA</a:t>
                      </a:r>
                    </a:p>
                  </a:txBody>
                  <a:tcPr/>
                </a:tc>
                <a:tc>
                  <a:txBody>
                    <a:bodyPr/>
                    <a:lstStyle/>
                    <a:p>
                      <a:pPr algn="ctr"/>
                      <a:endParaRPr lang="it-IT" sz="1100">
                        <a:latin typeface="Avenir Next LT Pro Light" panose="020B0304020202020204" pitchFamily="34" charset="0"/>
                      </a:endParaRPr>
                    </a:p>
                    <a:p>
                      <a:pPr algn="ctr"/>
                      <a:r>
                        <a:rPr lang="it-IT" sz="1100">
                          <a:latin typeface="Avenir Next LT Pro Light" panose="020B0304020202020204" pitchFamily="34" charset="0"/>
                        </a:rPr>
                        <a:t>SANZIONE BASE</a:t>
                      </a:r>
                    </a:p>
                  </a:txBody>
                  <a:tcPr/>
                </a:tc>
                <a:tc>
                  <a:txBody>
                    <a:bodyPr/>
                    <a:lstStyle/>
                    <a:p>
                      <a:pPr algn="ctr"/>
                      <a:r>
                        <a:rPr lang="it-IT" sz="1100">
                          <a:latin typeface="Avenir Next LT Pro Light" panose="020B0304020202020204" pitchFamily="34" charset="0"/>
                        </a:rPr>
                        <a:t>MISURA SANZIONE RISPETTO ALL’IMPOSTA CON RAVV. ORDINARIO</a:t>
                      </a:r>
                    </a:p>
                  </a:txBody>
                  <a:tcPr/>
                </a:tc>
                <a:tc>
                  <a:txBody>
                    <a:bodyPr/>
                    <a:lstStyle/>
                    <a:p>
                      <a:pPr algn="ctr"/>
                      <a:r>
                        <a:rPr lang="it-IT" sz="1100">
                          <a:latin typeface="Avenir Next LT Pro Light" panose="020B0304020202020204" pitchFamily="34" charset="0"/>
                        </a:rPr>
                        <a:t>MISURA SANZIONE RISPETTO ALL’IMPOSTA CON RAVV. SPECIALE</a:t>
                      </a:r>
                    </a:p>
                  </a:txBody>
                  <a:tcPr/>
                </a:tc>
                <a:extLst>
                  <a:ext uri="{0D108BD9-81ED-4DB2-BD59-A6C34878D82A}">
                    <a16:rowId xmlns:a16="http://schemas.microsoft.com/office/drawing/2014/main" val="2010808663"/>
                  </a:ext>
                </a:extLst>
              </a:tr>
              <a:tr h="1051944">
                <a:tc>
                  <a:txBody>
                    <a:bodyPr/>
                    <a:lstStyle/>
                    <a:p>
                      <a:pPr algn="ctr"/>
                      <a:r>
                        <a:rPr lang="it-IT" sz="1100" b="1">
                          <a:latin typeface="Avenir Next LT Pro Light" panose="020B0304020202020204" pitchFamily="34" charset="0"/>
                        </a:rPr>
                        <a:t>Dichiarazione infedele IRPEF</a:t>
                      </a:r>
                    </a:p>
                    <a:p>
                      <a:pPr algn="ctr"/>
                      <a:r>
                        <a:rPr lang="it-IT" sz="1100" i="1">
                          <a:latin typeface="Avenir Next LT Pro Light" panose="020B0304020202020204" pitchFamily="34" charset="0"/>
                        </a:rPr>
                        <a:t>Omessa o irregolare indicazione dei </a:t>
                      </a:r>
                      <a:r>
                        <a:rPr lang="it-IT" sz="1100" b="0" i="1">
                          <a:latin typeface="Avenir Next LT Pro Light" panose="020B0304020202020204" pitchFamily="34" charset="0"/>
                        </a:rPr>
                        <a:t>redditi di lavoro dipendente di fonte estera</a:t>
                      </a:r>
                    </a:p>
                  </a:txBody>
                  <a:tcPr/>
                </a:tc>
                <a:tc>
                  <a:txBody>
                    <a:bodyPr/>
                    <a:lstStyle/>
                    <a:p>
                      <a:pPr algn="ctr"/>
                      <a:r>
                        <a:rPr lang="it-IT" sz="1100" b="0" i="0">
                          <a:latin typeface="Avenir Next LT Pro Light" panose="020B0304020202020204" pitchFamily="34" charset="0"/>
                        </a:rPr>
                        <a:t>45.000</a:t>
                      </a:r>
                    </a:p>
                  </a:txBody>
                  <a:tcPr/>
                </a:tc>
                <a:tc>
                  <a:txBody>
                    <a:bodyPr/>
                    <a:lstStyle/>
                    <a:p>
                      <a:pPr algn="ctr"/>
                      <a:r>
                        <a:rPr lang="it-IT" sz="1100" b="1">
                          <a:latin typeface="Avenir Next LT Pro Light" panose="020B0304020202020204" pitchFamily="34" charset="0"/>
                        </a:rPr>
                        <a:t>120% =54.000</a:t>
                      </a:r>
                      <a:endParaRPr lang="it-IT" sz="1100" b="0" i="1">
                        <a:latin typeface="Avenir Next LT Pro Light" panose="020B0304020202020204" pitchFamily="34" charset="0"/>
                      </a:endParaRPr>
                    </a:p>
                  </a:txBody>
                  <a:tcPr/>
                </a:tc>
                <a:tc>
                  <a:txBody>
                    <a:bodyPr/>
                    <a:lstStyle/>
                    <a:p>
                      <a:pPr algn="ctr"/>
                      <a:r>
                        <a:rPr lang="it-IT" sz="1100" b="1">
                          <a:latin typeface="Avenir Next LT Pro Light" panose="020B0304020202020204" pitchFamily="34" charset="0"/>
                        </a:rPr>
                        <a:t>20% </a:t>
                      </a:r>
                      <a:r>
                        <a:rPr lang="it-IT" sz="1100">
                          <a:latin typeface="Avenir Next LT Pro Light" panose="020B0304020202020204" pitchFamily="34" charset="0"/>
                        </a:rPr>
                        <a:t>(120%/6) =</a:t>
                      </a:r>
                      <a:r>
                        <a:rPr lang="it-IT" sz="1100" b="1">
                          <a:latin typeface="Avenir Next LT Pro Light" panose="020B0304020202020204" pitchFamily="34" charset="0"/>
                        </a:rPr>
                        <a:t>9.000</a:t>
                      </a:r>
                      <a:endParaRPr lang="it-IT" sz="1100">
                        <a:latin typeface="Avenir Next LT Pro Light" panose="020B0304020202020204" pitchFamily="34" charset="0"/>
                      </a:endParaRPr>
                    </a:p>
                  </a:txBody>
                  <a:tcPr/>
                </a:tc>
                <a:tc>
                  <a:txBody>
                    <a:bodyPr/>
                    <a:lstStyle/>
                    <a:p>
                      <a:pPr algn="ctr"/>
                      <a:r>
                        <a:rPr lang="it-IT" sz="1100" b="1">
                          <a:latin typeface="Avenir Next LT Pro Light" panose="020B0304020202020204" pitchFamily="34" charset="0"/>
                        </a:rPr>
                        <a:t>6,67% = 3.000</a:t>
                      </a:r>
                      <a:endParaRPr lang="it-IT" sz="1100">
                        <a:latin typeface="Avenir Next LT Pro Light" panose="020B0304020202020204" pitchFamily="34" charset="0"/>
                      </a:endParaRPr>
                    </a:p>
                  </a:txBody>
                  <a:tcPr/>
                </a:tc>
                <a:extLst>
                  <a:ext uri="{0D108BD9-81ED-4DB2-BD59-A6C34878D82A}">
                    <a16:rowId xmlns:a16="http://schemas.microsoft.com/office/drawing/2014/main" val="634848974"/>
                  </a:ext>
                </a:extLst>
              </a:tr>
              <a:tr h="1079627">
                <a:tc>
                  <a:txBody>
                    <a:bodyPr/>
                    <a:lstStyle/>
                    <a:p>
                      <a:pPr algn="ctr"/>
                      <a:r>
                        <a:rPr lang="it-IT" sz="1100" b="1">
                          <a:latin typeface="Avenir Next LT Pro Light" panose="020B0304020202020204" pitchFamily="34" charset="0"/>
                        </a:rPr>
                        <a:t>Dichiarazione infedele IMPOSTA SOSTITUTIVA</a:t>
                      </a:r>
                    </a:p>
                    <a:p>
                      <a:pPr algn="ctr"/>
                      <a:r>
                        <a:rPr lang="it-IT" sz="1100" i="1">
                          <a:latin typeface="Avenir Next LT Pro Light" panose="020B0304020202020204" pitchFamily="34" charset="0"/>
                        </a:rPr>
                        <a:t>Omessa o irregolare indicazione dei </a:t>
                      </a:r>
                      <a:r>
                        <a:rPr lang="it-IT" sz="1100" b="0" i="1">
                          <a:latin typeface="Avenir Next LT Pro Light" panose="020B0304020202020204" pitchFamily="34" charset="0"/>
                        </a:rPr>
                        <a:t>dividendi azionari di fonte estera</a:t>
                      </a:r>
                    </a:p>
                  </a:txBody>
                  <a:tcPr/>
                </a:tc>
                <a:tc>
                  <a:txBody>
                    <a:bodyPr/>
                    <a:lstStyle/>
                    <a:p>
                      <a:pPr algn="ctr"/>
                      <a:r>
                        <a:rPr lang="it-IT" sz="1100" b="0" i="0">
                          <a:latin typeface="Avenir Next LT Pro Light" panose="020B0304020202020204" pitchFamily="34" charset="0"/>
                        </a:rPr>
                        <a:t>2.600</a:t>
                      </a:r>
                    </a:p>
                  </a:txBody>
                  <a:tcPr/>
                </a:tc>
                <a:tc>
                  <a:txBody>
                    <a:bodyPr/>
                    <a:lstStyle/>
                    <a:p>
                      <a:pPr algn="ctr"/>
                      <a:r>
                        <a:rPr lang="it-IT" sz="1100" b="1">
                          <a:latin typeface="Avenir Next LT Pro Light" panose="020B0304020202020204" pitchFamily="34" charset="0"/>
                        </a:rPr>
                        <a:t>120% = 3.120</a:t>
                      </a:r>
                      <a:endParaRPr lang="it-IT" sz="1100" b="0" i="1">
                        <a:latin typeface="Avenir Next LT Pro Light" panose="020B0304020202020204" pitchFamily="34" charset="0"/>
                      </a:endParaRPr>
                    </a:p>
                  </a:txBody>
                  <a:tcPr/>
                </a:tc>
                <a:tc>
                  <a:txBody>
                    <a:bodyPr/>
                    <a:lstStyle/>
                    <a:p>
                      <a:pPr algn="ctr"/>
                      <a:r>
                        <a:rPr lang="it-IT" sz="1100" b="1">
                          <a:latin typeface="Avenir Next LT Pro Light" panose="020B0304020202020204" pitchFamily="34" charset="0"/>
                        </a:rPr>
                        <a:t>20% </a:t>
                      </a:r>
                      <a:r>
                        <a:rPr lang="it-IT" sz="1100">
                          <a:latin typeface="Avenir Next LT Pro Light" panose="020B0304020202020204" pitchFamily="34" charset="0"/>
                        </a:rPr>
                        <a:t>(120%/6) = </a:t>
                      </a:r>
                      <a:r>
                        <a:rPr lang="it-IT" sz="1100" b="1">
                          <a:latin typeface="Avenir Next LT Pro Light" panose="020B0304020202020204" pitchFamily="34" charset="0"/>
                        </a:rPr>
                        <a:t>520</a:t>
                      </a:r>
                      <a:endParaRPr lang="it-IT" sz="1100">
                        <a:latin typeface="Avenir Next LT Pro Light" panose="020B0304020202020204" pitchFamily="34" charset="0"/>
                      </a:endParaRPr>
                    </a:p>
                  </a:txBody>
                  <a:tcPr/>
                </a:tc>
                <a:tc>
                  <a:txBody>
                    <a:bodyPr/>
                    <a:lstStyle/>
                    <a:p>
                      <a:pPr algn="ctr"/>
                      <a:r>
                        <a:rPr lang="it-IT" sz="1100" b="1">
                          <a:latin typeface="Avenir Next LT Pro Light" panose="020B0304020202020204" pitchFamily="34" charset="0"/>
                        </a:rPr>
                        <a:t>6,67% = 173,4</a:t>
                      </a:r>
                      <a:endParaRPr lang="it-IT" sz="1100">
                        <a:latin typeface="Avenir Next LT Pro Light" panose="020B0304020202020204" pitchFamily="34" charset="0"/>
                      </a:endParaRPr>
                    </a:p>
                  </a:txBody>
                  <a:tcPr/>
                </a:tc>
                <a:extLst>
                  <a:ext uri="{0D108BD9-81ED-4DB2-BD59-A6C34878D82A}">
                    <a16:rowId xmlns:a16="http://schemas.microsoft.com/office/drawing/2014/main" val="1922637554"/>
                  </a:ext>
                </a:extLst>
              </a:tr>
              <a:tr h="899689">
                <a:tc>
                  <a:txBody>
                    <a:bodyPr/>
                    <a:lstStyle/>
                    <a:p>
                      <a:pPr algn="ctr"/>
                      <a:r>
                        <a:rPr lang="it-IT" sz="1100" b="1">
                          <a:latin typeface="Avenir Next LT Pro Light" panose="020B0304020202020204" pitchFamily="34" charset="0"/>
                        </a:rPr>
                        <a:t>Dichiarazione infedele IVAFE</a:t>
                      </a:r>
                    </a:p>
                    <a:p>
                      <a:pPr algn="ctr"/>
                      <a:r>
                        <a:rPr lang="it-IT" sz="1100" i="1">
                          <a:latin typeface="Avenir Next LT Pro Light" panose="020B0304020202020204" pitchFamily="34" charset="0"/>
                        </a:rPr>
                        <a:t>Omessa o irregolare determinazione dell’IVAFE</a:t>
                      </a:r>
                    </a:p>
                  </a:txBody>
                  <a:tcPr/>
                </a:tc>
                <a:tc>
                  <a:txBody>
                    <a:bodyPr/>
                    <a:lstStyle/>
                    <a:p>
                      <a:pPr algn="ctr"/>
                      <a:r>
                        <a:rPr lang="it-IT" sz="1100" b="0" i="0">
                          <a:latin typeface="Avenir Next LT Pro Light" panose="020B0304020202020204" pitchFamily="34" charset="0"/>
                        </a:rPr>
                        <a:t>434</a:t>
                      </a:r>
                    </a:p>
                  </a:txBody>
                  <a:tcPr/>
                </a:tc>
                <a:tc>
                  <a:txBody>
                    <a:bodyPr/>
                    <a:lstStyle/>
                    <a:p>
                      <a:pPr algn="ctr"/>
                      <a:r>
                        <a:rPr lang="it-IT" sz="1100" b="1">
                          <a:latin typeface="Avenir Next LT Pro Light" panose="020B0304020202020204" pitchFamily="34" charset="0"/>
                        </a:rPr>
                        <a:t>90% = 390,6</a:t>
                      </a:r>
                    </a:p>
                    <a:p>
                      <a:pPr algn="ctr"/>
                      <a:endParaRPr lang="it-IT" sz="1100" i="1">
                        <a:latin typeface="Avenir Next LT Pro Light" panose="020B03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15% </a:t>
                      </a:r>
                      <a:r>
                        <a:rPr kumimoji="0" lang="it-IT" sz="11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(90%/6) = </a:t>
                      </a:r>
                      <a:r>
                        <a:rPr kumimoji="0" lang="it-IT" sz="11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65,1</a:t>
                      </a:r>
                      <a:endParaRPr kumimoji="0" lang="it-IT" sz="11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endParaRPr>
                    </a:p>
                    <a:p>
                      <a:endParaRPr lang="it-IT" sz="1100">
                        <a:latin typeface="Avenir Next LT Pro Light" panose="020B03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5%</a:t>
                      </a:r>
                      <a:r>
                        <a:rPr kumimoji="0" lang="it-IT" sz="11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 </a:t>
                      </a:r>
                      <a:r>
                        <a:rPr kumimoji="0" lang="it-IT" sz="11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21,7</a:t>
                      </a:r>
                      <a:endParaRPr kumimoji="0" lang="it-IT" sz="11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endParaRPr>
                    </a:p>
                  </a:txBody>
                  <a:tcPr/>
                </a:tc>
                <a:extLst>
                  <a:ext uri="{0D108BD9-81ED-4DB2-BD59-A6C34878D82A}">
                    <a16:rowId xmlns:a16="http://schemas.microsoft.com/office/drawing/2014/main" val="2777446149"/>
                  </a:ext>
                </a:extLst>
              </a:tr>
            </a:tbl>
          </a:graphicData>
        </a:graphic>
      </p:graphicFrame>
      <p:graphicFrame>
        <p:nvGraphicFramePr>
          <p:cNvPr id="3" name="Tabella 2">
            <a:extLst>
              <a:ext uri="{FF2B5EF4-FFF2-40B4-BE49-F238E27FC236}">
                <a16:creationId xmlns:a16="http://schemas.microsoft.com/office/drawing/2014/main" id="{C567E401-4CED-2C7C-D80B-0784762BE081}"/>
              </a:ext>
            </a:extLst>
          </p:cNvPr>
          <p:cNvGraphicFramePr>
            <a:graphicFrameLocks noGrp="1"/>
          </p:cNvGraphicFramePr>
          <p:nvPr>
            <p:extLst>
              <p:ext uri="{D42A27DB-BD31-4B8C-83A1-F6EECF244321}">
                <p14:modId xmlns:p14="http://schemas.microsoft.com/office/powerpoint/2010/main" val="1704823149"/>
              </p:ext>
            </p:extLst>
          </p:nvPr>
        </p:nvGraphicFramePr>
        <p:xfrm>
          <a:off x="498591" y="5132077"/>
          <a:ext cx="8146816" cy="1691640"/>
        </p:xfrm>
        <a:graphic>
          <a:graphicData uri="http://schemas.openxmlformats.org/drawingml/2006/table">
            <a:tbl>
              <a:tblPr firstRow="1" bandRow="1">
                <a:tableStyleId>{5C22544A-7EE6-4342-B048-85BDC9FD1C3A}</a:tableStyleId>
              </a:tblPr>
              <a:tblGrid>
                <a:gridCol w="1819095">
                  <a:extLst>
                    <a:ext uri="{9D8B030D-6E8A-4147-A177-3AD203B41FA5}">
                      <a16:colId xmlns:a16="http://schemas.microsoft.com/office/drawing/2014/main" val="3931967384"/>
                    </a:ext>
                  </a:extLst>
                </a:gridCol>
                <a:gridCol w="1587563">
                  <a:extLst>
                    <a:ext uri="{9D8B030D-6E8A-4147-A177-3AD203B41FA5}">
                      <a16:colId xmlns:a16="http://schemas.microsoft.com/office/drawing/2014/main" val="905641043"/>
                    </a:ext>
                  </a:extLst>
                </a:gridCol>
                <a:gridCol w="1371600">
                  <a:extLst>
                    <a:ext uri="{9D8B030D-6E8A-4147-A177-3AD203B41FA5}">
                      <a16:colId xmlns:a16="http://schemas.microsoft.com/office/drawing/2014/main" val="3123772709"/>
                    </a:ext>
                  </a:extLst>
                </a:gridCol>
                <a:gridCol w="1748639">
                  <a:extLst>
                    <a:ext uri="{9D8B030D-6E8A-4147-A177-3AD203B41FA5}">
                      <a16:colId xmlns:a16="http://schemas.microsoft.com/office/drawing/2014/main" val="402153593"/>
                    </a:ext>
                  </a:extLst>
                </a:gridCol>
                <a:gridCol w="1619919">
                  <a:extLst>
                    <a:ext uri="{9D8B030D-6E8A-4147-A177-3AD203B41FA5}">
                      <a16:colId xmlns:a16="http://schemas.microsoft.com/office/drawing/2014/main" val="371034954"/>
                    </a:ext>
                  </a:extLst>
                </a:gridCol>
              </a:tblGrid>
              <a:tr h="464847">
                <a:tc>
                  <a:txBody>
                    <a:bodyPr/>
                    <a:lstStyle/>
                    <a:p>
                      <a:pPr algn="ctr"/>
                      <a:endParaRPr lang="it-IT" sz="1100">
                        <a:latin typeface="Avenir Next LT Pro Light" panose="020B0304020202020204" pitchFamily="34" charset="0"/>
                      </a:endParaRPr>
                    </a:p>
                    <a:p>
                      <a:pPr algn="ctr"/>
                      <a:r>
                        <a:rPr lang="it-IT" sz="1100">
                          <a:latin typeface="Avenir Next LT Pro Light" panose="020B0304020202020204" pitchFamily="34" charset="0"/>
                        </a:rPr>
                        <a:t>TIPOLOGIA VIOLAZIONE</a:t>
                      </a:r>
                    </a:p>
                  </a:txBody>
                  <a:tcPr/>
                </a:tc>
                <a:tc>
                  <a:txBody>
                    <a:bodyPr/>
                    <a:lstStyle/>
                    <a:p>
                      <a:pPr algn="ctr"/>
                      <a:endParaRPr lang="it-IT" sz="1100">
                        <a:latin typeface="Avenir Next LT Pro Light" panose="020B0304020202020204" pitchFamily="34" charset="0"/>
                      </a:endParaRPr>
                    </a:p>
                    <a:p>
                      <a:pPr algn="ctr"/>
                      <a:r>
                        <a:rPr lang="it-IT" sz="1100">
                          <a:latin typeface="Avenir Next LT Pro Light" panose="020B0304020202020204" pitchFamily="34" charset="0"/>
                        </a:rPr>
                        <a:t>PATRIMONIO RW SU CUI APPLICARE LA SANZIONE</a:t>
                      </a:r>
                    </a:p>
                    <a:p>
                      <a:pPr algn="ctr"/>
                      <a:endParaRPr lang="it-IT" sz="1100">
                        <a:latin typeface="Avenir Next LT Pro Light" panose="020B0304020202020204" pitchFamily="34" charset="0"/>
                      </a:endParaRPr>
                    </a:p>
                  </a:txBody>
                  <a:tcPr/>
                </a:tc>
                <a:tc>
                  <a:txBody>
                    <a:bodyPr/>
                    <a:lstStyle/>
                    <a:p>
                      <a:pPr algn="ctr"/>
                      <a:endParaRPr lang="it-IT" sz="1100">
                        <a:latin typeface="Avenir Next LT Pro Light" panose="020B0304020202020204" pitchFamily="34" charset="0"/>
                      </a:endParaRPr>
                    </a:p>
                    <a:p>
                      <a:pPr algn="ctr"/>
                      <a:r>
                        <a:rPr lang="it-IT" sz="1100">
                          <a:latin typeface="Avenir Next LT Pro Light" panose="020B0304020202020204" pitchFamily="34" charset="0"/>
                        </a:rPr>
                        <a:t>SANZIONE BASE</a:t>
                      </a:r>
                    </a:p>
                  </a:txBody>
                  <a:tcPr/>
                </a:tc>
                <a:tc>
                  <a:txBody>
                    <a:bodyPr/>
                    <a:lstStyle/>
                    <a:p>
                      <a:pPr algn="ctr"/>
                      <a:r>
                        <a:rPr lang="it-IT" sz="1100">
                          <a:latin typeface="Avenir Next LT Pro Light" panose="020B0304020202020204" pitchFamily="34" charset="0"/>
                        </a:rPr>
                        <a:t>MISURA SANZIONE CON RAVVEDIMENTO ORDINARIO</a:t>
                      </a:r>
                    </a:p>
                  </a:txBody>
                  <a:tcPr/>
                </a:tc>
                <a:tc>
                  <a:txBody>
                    <a:bodyPr/>
                    <a:lstStyle/>
                    <a:p>
                      <a:pPr algn="ctr"/>
                      <a:r>
                        <a:rPr lang="it-IT" sz="1100">
                          <a:latin typeface="Avenir Next LT Pro Light" panose="020B0304020202020204" pitchFamily="34" charset="0"/>
                        </a:rPr>
                        <a:t>MISURA SANZIONE CON RAVVEDIMENTO SPECIALE</a:t>
                      </a:r>
                    </a:p>
                  </a:txBody>
                  <a:tcPr/>
                </a:tc>
                <a:extLst>
                  <a:ext uri="{0D108BD9-81ED-4DB2-BD59-A6C34878D82A}">
                    <a16:rowId xmlns:a16="http://schemas.microsoft.com/office/drawing/2014/main" val="433850037"/>
                  </a:ext>
                </a:extLst>
              </a:tr>
              <a:tr h="723079">
                <a:tc>
                  <a:txBody>
                    <a:bodyPr/>
                    <a:lstStyle/>
                    <a:p>
                      <a:pPr algn="ctr"/>
                      <a:r>
                        <a:rPr lang="it-IT" sz="1100" b="1" i="0">
                          <a:latin typeface="Avenir Next LT Pro Light" panose="020B0304020202020204" pitchFamily="34" charset="0"/>
                        </a:rPr>
                        <a:t>Violazione RW</a:t>
                      </a:r>
                    </a:p>
                    <a:p>
                      <a:pPr algn="ctr"/>
                      <a:r>
                        <a:rPr lang="it-IT" sz="1100" i="1">
                          <a:latin typeface="Avenir Next LT Pro Light" panose="020B0304020202020204" pitchFamily="34" charset="0"/>
                        </a:rPr>
                        <a:t>Omessa o irregolare compilazione del quadro RW</a:t>
                      </a:r>
                    </a:p>
                  </a:txBody>
                  <a:tcPr/>
                </a:tc>
                <a:tc>
                  <a:txBody>
                    <a:bodyPr/>
                    <a:lstStyle/>
                    <a:p>
                      <a:pPr algn="ctr"/>
                      <a:r>
                        <a:rPr lang="it-IT" sz="1100" b="0">
                          <a:latin typeface="Avenir Next LT Pro Light" panose="020B0304020202020204" pitchFamily="34" charset="0"/>
                        </a:rPr>
                        <a:t>230.000</a:t>
                      </a:r>
                    </a:p>
                  </a:txBody>
                  <a:tcPr/>
                </a:tc>
                <a:tc>
                  <a:txBody>
                    <a:bodyPr/>
                    <a:lstStyle/>
                    <a:p>
                      <a:pPr algn="ctr"/>
                      <a:r>
                        <a:rPr lang="it-IT" sz="1100" b="1">
                          <a:latin typeface="Avenir Next LT Pro Light" panose="020B0304020202020204" pitchFamily="34" charset="0"/>
                        </a:rPr>
                        <a:t>3% = 6.900</a:t>
                      </a:r>
                      <a:endParaRPr lang="it-IT" sz="1100">
                        <a:latin typeface="Avenir Next LT Pro Light" panose="020B03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0,5% </a:t>
                      </a:r>
                      <a:r>
                        <a:rPr kumimoji="0" lang="it-IT" sz="11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(3%/6) =</a:t>
                      </a:r>
                      <a:r>
                        <a:rPr kumimoji="0" lang="it-IT" sz="11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1.150</a:t>
                      </a:r>
                      <a:endParaRPr kumimoji="0" lang="it-IT" sz="11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endParaRPr>
                    </a:p>
                  </a:txBody>
                  <a:tcPr/>
                </a:tc>
                <a:tc>
                  <a:txBody>
                    <a:bodyPr/>
                    <a:lstStyle/>
                    <a:p>
                      <a:pPr algn="ctr"/>
                      <a:r>
                        <a:rPr lang="it-IT" sz="1100">
                          <a:latin typeface="Avenir Next LT Pro Light" panose="020B0304020202020204" pitchFamily="34" charset="0"/>
                        </a:rPr>
                        <a:t>N/A</a:t>
                      </a:r>
                    </a:p>
                  </a:txBody>
                  <a:tcPr/>
                </a:tc>
                <a:extLst>
                  <a:ext uri="{0D108BD9-81ED-4DB2-BD59-A6C34878D82A}">
                    <a16:rowId xmlns:a16="http://schemas.microsoft.com/office/drawing/2014/main" val="1719425703"/>
                  </a:ext>
                </a:extLst>
              </a:tr>
            </a:tbl>
          </a:graphicData>
        </a:graphic>
      </p:graphicFrame>
    </p:spTree>
    <p:extLst>
      <p:ext uri="{BB962C8B-B14F-4D97-AF65-F5344CB8AC3E}">
        <p14:creationId xmlns:p14="http://schemas.microsoft.com/office/powerpoint/2010/main" val="3896161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778B24-511A-4639-AFDE-877CA7468098}"/>
              </a:ext>
            </a:extLst>
          </p:cNvPr>
          <p:cNvSpPr>
            <a:spLocks noGrp="1"/>
          </p:cNvSpPr>
          <p:nvPr>
            <p:ph type="ctrTitle"/>
          </p:nvPr>
        </p:nvSpPr>
        <p:spPr>
          <a:xfrm>
            <a:off x="1057632" y="2289004"/>
            <a:ext cx="7028728" cy="3334573"/>
          </a:xfrm>
        </p:spPr>
        <p:txBody>
          <a:bodyPr anchor="b">
            <a:normAutofit/>
          </a:bodyPr>
          <a:lstStyle/>
          <a:p>
            <a:pPr>
              <a:defRPr sz="3000" b="1"/>
            </a:pPr>
            <a:r>
              <a:rPr lang="it-IT" sz="3600">
                <a:latin typeface="+mn-lt"/>
              </a:rPr>
              <a:t>GRAZIE PER L’ATTENZIONE</a:t>
            </a:r>
            <a:br>
              <a:rPr lang="it-IT" sz="3600">
                <a:latin typeface="+mn-lt"/>
              </a:rPr>
            </a:br>
            <a:br>
              <a:rPr lang="it-IT" sz="3600">
                <a:latin typeface="+mn-lt"/>
              </a:rPr>
            </a:br>
            <a:endParaRPr lang="it-IT" sz="3600">
              <a:latin typeface="+mn-lt"/>
            </a:endParaRPr>
          </a:p>
        </p:txBody>
      </p:sp>
      <p:sp>
        <p:nvSpPr>
          <p:cNvPr id="3" name="Sottotitolo 2">
            <a:extLst>
              <a:ext uri="{FF2B5EF4-FFF2-40B4-BE49-F238E27FC236}">
                <a16:creationId xmlns:a16="http://schemas.microsoft.com/office/drawing/2014/main" id="{7002BA89-2B30-4D01-AE94-9A95A17215A3}"/>
              </a:ext>
            </a:extLst>
          </p:cNvPr>
          <p:cNvSpPr>
            <a:spLocks noGrp="1"/>
          </p:cNvSpPr>
          <p:nvPr>
            <p:ph type="subTitle" idx="1"/>
          </p:nvPr>
        </p:nvSpPr>
        <p:spPr>
          <a:xfrm>
            <a:off x="2926847" y="5840516"/>
            <a:ext cx="3290305" cy="922423"/>
          </a:xfrm>
        </p:spPr>
        <p:txBody>
          <a:bodyPr anchor="t">
            <a:normAutofit fontScale="70000" lnSpcReduction="20000"/>
          </a:bodyPr>
          <a:lstStyle/>
          <a:p>
            <a:r>
              <a:rPr lang="it-IT" sz="2000">
                <a:latin typeface="Avenir Next LT Pro Light" panose="020B0304020202020204" pitchFamily="34" charset="0"/>
              </a:rPr>
              <a:t>Studio legale e tributario </a:t>
            </a:r>
          </a:p>
          <a:p>
            <a:r>
              <a:rPr lang="it-IT" sz="2000">
                <a:latin typeface="Avenir Next LT Pro Light" panose="020B0304020202020204" pitchFamily="34" charset="0"/>
              </a:rPr>
              <a:t>Tel. +39 02 8343.8031</a:t>
            </a:r>
          </a:p>
          <a:p>
            <a:r>
              <a:rPr lang="it-IT" sz="2000">
                <a:latin typeface="Avenir Next LT Pro Light" panose="020B0304020202020204" pitchFamily="34" charset="0"/>
              </a:rPr>
              <a:t> segreteria@tlegal.net - www.tlegal.net </a:t>
            </a:r>
          </a:p>
          <a:p>
            <a:endParaRPr lang="it-IT" sz="1200">
              <a:latin typeface="Avenir Next LT Pro Light" panose="020B0304020202020204" pitchFamily="34" charset="0"/>
            </a:endParaRPr>
          </a:p>
        </p:txBody>
      </p:sp>
      <p:pic>
        <p:nvPicPr>
          <p:cNvPr id="14" name="Picture 3">
            <a:extLst>
              <a:ext uri="{FF2B5EF4-FFF2-40B4-BE49-F238E27FC236}">
                <a16:creationId xmlns:a16="http://schemas.microsoft.com/office/drawing/2014/main" id="{F5FD0B69-2536-44FC-B625-E5A9D073948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t="7685" b="21941"/>
          <a:stretch/>
        </p:blipFill>
        <p:spPr>
          <a:xfrm>
            <a:off x="0" y="-12336"/>
            <a:ext cx="9144002" cy="3079627"/>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E05FC697-E14C-BA10-AB76-C1875A79F8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7925" y="4951516"/>
            <a:ext cx="1668145" cy="889000"/>
          </a:xfrm>
          <a:prstGeom prst="rect">
            <a:avLst/>
          </a:prstGeom>
        </p:spPr>
      </p:pic>
    </p:spTree>
    <p:extLst>
      <p:ext uri="{BB962C8B-B14F-4D97-AF65-F5344CB8AC3E}">
        <p14:creationId xmlns:p14="http://schemas.microsoft.com/office/powerpoint/2010/main" val="176397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TRAUE/SEE:…">
            <a:extLst>
              <a:ext uri="{FF2B5EF4-FFF2-40B4-BE49-F238E27FC236}">
                <a16:creationId xmlns:a16="http://schemas.microsoft.com/office/drawing/2014/main" id="{63F698C0-F235-4A87-9AFD-5C917B030F97}"/>
              </a:ext>
            </a:extLst>
          </p:cNvPr>
          <p:cNvSpPr txBox="1"/>
          <p:nvPr/>
        </p:nvSpPr>
        <p:spPr>
          <a:xfrm>
            <a:off x="1801313" y="1650496"/>
            <a:ext cx="7199280" cy="1015661"/>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19" tIns="45719" rIns="45719" bIns="45719" numCol="1" anchor="ctr">
            <a:spAutoFit/>
          </a:bodyPr>
          <a:lstStyle/>
          <a:p>
            <a:pPr algn="ctr"/>
            <a:r>
              <a:rPr lang="it-IT" sz="1500">
                <a:latin typeface="Avenir Next LT Pro Light" panose="020B0304020202020204" pitchFamily="34" charset="0"/>
              </a:rPr>
              <a:t>Ha introdotto procedure di scambio automatico di informazioni il cui ambito applicativo è stato esteso negli anni.</a:t>
            </a:r>
          </a:p>
          <a:p>
            <a:pPr algn="ctr"/>
            <a:r>
              <a:rPr lang="it-IT" sz="1500">
                <a:latin typeface="Avenir Next LT Pro Light" panose="020B0304020202020204" pitchFamily="34" charset="0"/>
              </a:rPr>
              <a:t>Sono oggetto di scambio automatico, ad esempio: redditi di natura finanziaria, redditi di lavoro dipendente, proprietà e redditi immobiliari, </a:t>
            </a:r>
            <a:r>
              <a:rPr lang="it-IT" sz="1500" err="1">
                <a:latin typeface="Avenir Next LT Pro Light" panose="020B0304020202020204" pitchFamily="34" charset="0"/>
              </a:rPr>
              <a:t>ecc</a:t>
            </a:r>
            <a:r>
              <a:rPr lang="it-IT" sz="1500">
                <a:latin typeface="Avenir Next LT Pro Light" panose="020B0304020202020204" pitchFamily="34" charset="0"/>
              </a:rPr>
              <a:t>…</a:t>
            </a:r>
          </a:p>
        </p:txBody>
      </p:sp>
      <p:sp>
        <p:nvSpPr>
          <p:cNvPr id="11" name="Titolo 1">
            <a:extLst>
              <a:ext uri="{FF2B5EF4-FFF2-40B4-BE49-F238E27FC236}">
                <a16:creationId xmlns:a16="http://schemas.microsoft.com/office/drawing/2014/main" id="{50A93C18-C99D-406E-B558-BEDC7F17ECF1}"/>
              </a:ext>
            </a:extLst>
          </p:cNvPr>
          <p:cNvSpPr txBox="1"/>
          <p:nvPr/>
        </p:nvSpPr>
        <p:spPr>
          <a:xfrm>
            <a:off x="719136" y="359347"/>
            <a:ext cx="7705727" cy="954107"/>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800">
                <a:latin typeface="Avenir Next LT Pro" panose="020B0504020202020204" pitchFamily="34" charset="0"/>
              </a:rPr>
              <a:t>LO SCAMBIO DI INFORMAZIONI E I CRS «SPINGONO» AL RAVVEDIMENTO</a:t>
            </a:r>
          </a:p>
        </p:txBody>
      </p:sp>
      <p:sp>
        <p:nvSpPr>
          <p:cNvPr id="12" name="CasellaDiTesto 11">
            <a:extLst>
              <a:ext uri="{FF2B5EF4-FFF2-40B4-BE49-F238E27FC236}">
                <a16:creationId xmlns:a16="http://schemas.microsoft.com/office/drawing/2014/main" id="{B31F27BB-7873-F4F7-F9AB-F8F39E803DD3}"/>
              </a:ext>
            </a:extLst>
          </p:cNvPr>
          <p:cNvSpPr txBox="1"/>
          <p:nvPr/>
        </p:nvSpPr>
        <p:spPr>
          <a:xfrm>
            <a:off x="1801312" y="4047296"/>
            <a:ext cx="7199279" cy="784830"/>
          </a:xfrm>
          <a:prstGeom prst="rect">
            <a:avLst/>
          </a:prstGeom>
          <a:noFill/>
          <a:ln>
            <a:solidFill>
              <a:schemeClr val="tx1"/>
            </a:solidFill>
          </a:ln>
        </p:spPr>
        <p:txBody>
          <a:bodyPr wrap="square">
            <a:spAutoFit/>
          </a:bodyPr>
          <a:lstStyle/>
          <a:p>
            <a:pPr algn="ctr"/>
            <a:r>
              <a:rPr lang="it-IT" sz="1500">
                <a:latin typeface="Avenir Next LT Pro Light" panose="020B0304020202020204" pitchFamily="34" charset="0"/>
              </a:rPr>
              <a:t>L'Agenzia delle entrate, ricevuti i dati da parte delle Amministrazioni fiscali estere nell'ambito dello scambio automatico di informazioni, </a:t>
            </a:r>
            <a:r>
              <a:rPr lang="it-IT" sz="1500" b="1">
                <a:latin typeface="Avenir Next LT Pro Light" panose="020B0304020202020204" pitchFamily="34" charset="0"/>
              </a:rPr>
              <a:t>li analizza ed individua i contribuenti che presentano possibili anomalie dichiarative</a:t>
            </a:r>
            <a:r>
              <a:rPr lang="it-IT" sz="1500">
                <a:latin typeface="Avenir Next LT Pro Light" panose="020B0304020202020204" pitchFamily="34" charset="0"/>
              </a:rPr>
              <a:t>.</a:t>
            </a:r>
          </a:p>
        </p:txBody>
      </p:sp>
      <p:sp>
        <p:nvSpPr>
          <p:cNvPr id="13" name="Forma">
            <a:extLst>
              <a:ext uri="{FF2B5EF4-FFF2-40B4-BE49-F238E27FC236}">
                <a16:creationId xmlns:a16="http://schemas.microsoft.com/office/drawing/2014/main" id="{3E3C3E4A-F853-1DB7-3830-70EB3341101F}"/>
              </a:ext>
            </a:extLst>
          </p:cNvPr>
          <p:cNvSpPr/>
          <p:nvPr/>
        </p:nvSpPr>
        <p:spPr>
          <a:xfrm rot="16200000">
            <a:off x="271888" y="1365261"/>
            <a:ext cx="1264023" cy="1586132"/>
          </a:xfrm>
          <a:custGeom>
            <a:avLst/>
            <a:gdLst/>
            <a:ahLst/>
            <a:cxnLst>
              <a:cxn ang="0">
                <a:pos x="wd2" y="hd2"/>
              </a:cxn>
              <a:cxn ang="5400000">
                <a:pos x="wd2" y="hd2"/>
              </a:cxn>
              <a:cxn ang="10800000">
                <a:pos x="wd2" y="hd2"/>
              </a:cxn>
              <a:cxn ang="16200000">
                <a:pos x="wd2" y="hd2"/>
              </a:cxn>
            </a:cxnLst>
            <a:rect l="0" t="0" r="r" b="b"/>
            <a:pathLst>
              <a:path w="21600" h="21600" extrusionOk="0">
                <a:moveTo>
                  <a:pt x="0" y="19306"/>
                </a:moveTo>
                <a:lnTo>
                  <a:pt x="5400" y="19306"/>
                </a:lnTo>
                <a:lnTo>
                  <a:pt x="5400" y="0"/>
                </a:lnTo>
                <a:lnTo>
                  <a:pt x="16200" y="0"/>
                </a:lnTo>
                <a:lnTo>
                  <a:pt x="16200" y="19306"/>
                </a:lnTo>
                <a:lnTo>
                  <a:pt x="21600" y="19306"/>
                </a:lnTo>
                <a:lnTo>
                  <a:pt x="10800" y="21600"/>
                </a:lnTo>
                <a:close/>
              </a:path>
            </a:pathLst>
          </a:custGeom>
          <a:solidFill>
            <a:schemeClr val="accent1">
              <a:lumMod val="40000"/>
              <a:lumOff val="60000"/>
            </a:schemeClr>
          </a:solidFill>
          <a:ln w="25400" cap="flat">
            <a:noFill/>
            <a:prstDash val="solid"/>
            <a:round/>
          </a:ln>
          <a:effectLst>
            <a:outerShdw blurRad="76200" dir="13500000" rotWithShape="0">
              <a:srgbClr val="000000">
                <a:alpha val="20000"/>
              </a:srgbClr>
            </a:outerShdw>
          </a:effectLst>
        </p:spPr>
        <p:txBody>
          <a:bodyPr vert="vert" wrap="square" lIns="45719" tIns="45719" rIns="45719" bIns="45719" numCol="1" anchor="ctr">
            <a:noAutofit/>
          </a:bodyPr>
          <a:lstStyle/>
          <a:p>
            <a:pPr algn="ctr"/>
            <a:r>
              <a:rPr lang="it-IT" sz="1600">
                <a:latin typeface="Avenir Next LT Pro Light" panose="020B0304020202020204" pitchFamily="34" charset="0"/>
              </a:rPr>
              <a:t>Direttiva </a:t>
            </a:r>
          </a:p>
          <a:p>
            <a:pPr algn="ctr"/>
            <a:r>
              <a:rPr lang="it-IT" sz="1600">
                <a:latin typeface="Avenir Next LT Pro Light" panose="020B0304020202020204" pitchFamily="34" charset="0"/>
              </a:rPr>
              <a:t>2011/16/UE</a:t>
            </a:r>
            <a:endParaRPr sz="1600">
              <a:latin typeface="Avenir Next LT Pro Light" panose="020B0304020202020204" pitchFamily="34" charset="0"/>
            </a:endParaRPr>
          </a:p>
        </p:txBody>
      </p:sp>
      <p:sp>
        <p:nvSpPr>
          <p:cNvPr id="14" name="CasellaDiTesto 13">
            <a:extLst>
              <a:ext uri="{FF2B5EF4-FFF2-40B4-BE49-F238E27FC236}">
                <a16:creationId xmlns:a16="http://schemas.microsoft.com/office/drawing/2014/main" id="{B9157E4F-F363-6756-D801-1E2157BC03E0}"/>
              </a:ext>
            </a:extLst>
          </p:cNvPr>
          <p:cNvSpPr txBox="1"/>
          <p:nvPr/>
        </p:nvSpPr>
        <p:spPr>
          <a:xfrm>
            <a:off x="1801313" y="5207504"/>
            <a:ext cx="7199278" cy="1246495"/>
          </a:xfrm>
          <a:prstGeom prst="rect">
            <a:avLst/>
          </a:prstGeom>
          <a:noFill/>
          <a:ln>
            <a:solidFill>
              <a:schemeClr val="tx1"/>
            </a:solidFill>
          </a:ln>
        </p:spPr>
        <p:txBody>
          <a:bodyPr wrap="square">
            <a:spAutoFit/>
          </a:bodyPr>
          <a:lstStyle/>
          <a:p>
            <a:pPr algn="ctr"/>
            <a:r>
              <a:rPr lang="it-IT" sz="1500">
                <a:latin typeface="Avenir Next LT Pro Light" panose="020B0304020202020204" pitchFamily="34" charset="0"/>
              </a:rPr>
              <a:t>Successivamente, invia a costoro una </a:t>
            </a:r>
            <a:r>
              <a:rPr lang="it-IT" sz="1500" b="1">
                <a:latin typeface="Avenir Next LT Pro Light" panose="020B0304020202020204" pitchFamily="34" charset="0"/>
              </a:rPr>
              <a:t>comunicazione</a:t>
            </a:r>
            <a:r>
              <a:rPr lang="it-IT" sz="1500">
                <a:latin typeface="Avenir Next LT Pro Light" panose="020B0304020202020204" pitchFamily="34" charset="0"/>
              </a:rPr>
              <a:t> al fine di stimolare </a:t>
            </a:r>
            <a:r>
              <a:rPr lang="it-IT" sz="1500" b="1">
                <a:latin typeface="Avenir Next LT Pro Light" panose="020B0304020202020204" pitchFamily="34" charset="0"/>
              </a:rPr>
              <a:t>l’adempimento spontaneo</a:t>
            </a:r>
            <a:r>
              <a:rPr lang="it-IT" sz="1500">
                <a:latin typeface="Avenir Next LT Pro Light" panose="020B0304020202020204" pitchFamily="34" charset="0"/>
              </a:rPr>
              <a:t>.</a:t>
            </a:r>
          </a:p>
          <a:p>
            <a:pPr algn="ctr"/>
            <a:endParaRPr lang="it-IT" sz="1500">
              <a:latin typeface="Avenir Next LT Pro Light" panose="020B0304020202020204" pitchFamily="34" charset="0"/>
            </a:endParaRPr>
          </a:p>
          <a:p>
            <a:pPr algn="ctr"/>
            <a:r>
              <a:rPr lang="it-IT" sz="1500">
                <a:latin typeface="Avenir Next LT Pro Light" panose="020B0304020202020204" pitchFamily="34" charset="0"/>
              </a:rPr>
              <a:t>I contribuenti che hanno ricevuto la comunicazione possono regolarizzare la propria posizione avvalendosi dell’istituto del </a:t>
            </a:r>
            <a:r>
              <a:rPr lang="it-IT" sz="1500" b="1">
                <a:latin typeface="Avenir Next LT Pro Light" panose="020B0304020202020204" pitchFamily="34" charset="0"/>
              </a:rPr>
              <a:t>ravvedimento operoso</a:t>
            </a:r>
            <a:r>
              <a:rPr lang="it-IT" sz="1500">
                <a:latin typeface="Avenir Next LT Pro Light" panose="020B0304020202020204" pitchFamily="34" charset="0"/>
              </a:rPr>
              <a:t>.</a:t>
            </a:r>
          </a:p>
        </p:txBody>
      </p:sp>
      <p:sp>
        <p:nvSpPr>
          <p:cNvPr id="3" name="EXTRAUE/SEE:…">
            <a:extLst>
              <a:ext uri="{FF2B5EF4-FFF2-40B4-BE49-F238E27FC236}">
                <a16:creationId xmlns:a16="http://schemas.microsoft.com/office/drawing/2014/main" id="{DBB2B1CF-21EA-5BF1-9736-48F5938618AE}"/>
              </a:ext>
            </a:extLst>
          </p:cNvPr>
          <p:cNvSpPr txBox="1"/>
          <p:nvPr/>
        </p:nvSpPr>
        <p:spPr>
          <a:xfrm>
            <a:off x="1801312" y="2719749"/>
            <a:ext cx="7199280" cy="1015661"/>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19" tIns="45719" rIns="45719" bIns="45719" numCol="1" anchor="ctr">
            <a:spAutoFit/>
          </a:bodyPr>
          <a:lstStyle/>
          <a:p>
            <a:pPr algn="ctr"/>
            <a:r>
              <a:rPr lang="it-IT" sz="1500">
                <a:latin typeface="Avenir Next LT Pro Light" panose="020B0304020202020204" pitchFamily="34" charset="0"/>
              </a:rPr>
              <a:t>Il CRS (Common Reporting Standard), adottato in sede OCSE, contiene disposizioni in materia di </a:t>
            </a:r>
            <a:r>
              <a:rPr lang="it-IT" sz="1500" i="1">
                <a:latin typeface="Avenir Next LT Pro Light" panose="020B0304020202020204" pitchFamily="34" charset="0"/>
              </a:rPr>
              <a:t>due diligence</a:t>
            </a:r>
            <a:r>
              <a:rPr lang="it-IT" sz="1500">
                <a:latin typeface="Avenir Next LT Pro Light" panose="020B0304020202020204" pitchFamily="34" charset="0"/>
              </a:rPr>
              <a:t> dei conti e di </a:t>
            </a:r>
            <a:r>
              <a:rPr lang="it-IT" sz="1500" i="1">
                <a:latin typeface="Avenir Next LT Pro Light" panose="020B0304020202020204" pitchFamily="34" charset="0"/>
              </a:rPr>
              <a:t>reporting </a:t>
            </a:r>
            <a:r>
              <a:rPr lang="it-IT" sz="1500">
                <a:latin typeface="Avenir Next LT Pro Light" panose="020B0304020202020204" pitchFamily="34" charset="0"/>
              </a:rPr>
              <a:t>delle relative informazioni (numero di conto, saldo al 31.12 o al momento dell’estinzione e proventi connessi).</a:t>
            </a:r>
            <a:endParaRPr lang="it-IT" sz="1500" i="1">
              <a:latin typeface="Avenir Next LT Pro Light" panose="020B0304020202020204" pitchFamily="34" charset="0"/>
            </a:endParaRPr>
          </a:p>
        </p:txBody>
      </p:sp>
      <p:sp>
        <p:nvSpPr>
          <p:cNvPr id="4" name="Forma">
            <a:extLst>
              <a:ext uri="{FF2B5EF4-FFF2-40B4-BE49-F238E27FC236}">
                <a16:creationId xmlns:a16="http://schemas.microsoft.com/office/drawing/2014/main" id="{644F69B2-37FF-760F-5F28-9AB9150803FE}"/>
              </a:ext>
            </a:extLst>
          </p:cNvPr>
          <p:cNvSpPr/>
          <p:nvPr/>
        </p:nvSpPr>
        <p:spPr>
          <a:xfrm rot="16200000">
            <a:off x="555823" y="2352481"/>
            <a:ext cx="696150" cy="1586132"/>
          </a:xfrm>
          <a:custGeom>
            <a:avLst/>
            <a:gdLst/>
            <a:ahLst/>
            <a:cxnLst>
              <a:cxn ang="0">
                <a:pos x="wd2" y="hd2"/>
              </a:cxn>
              <a:cxn ang="5400000">
                <a:pos x="wd2" y="hd2"/>
              </a:cxn>
              <a:cxn ang="10800000">
                <a:pos x="wd2" y="hd2"/>
              </a:cxn>
              <a:cxn ang="16200000">
                <a:pos x="wd2" y="hd2"/>
              </a:cxn>
            </a:cxnLst>
            <a:rect l="0" t="0" r="r" b="b"/>
            <a:pathLst>
              <a:path w="21600" h="21600" extrusionOk="0">
                <a:moveTo>
                  <a:pt x="0" y="19306"/>
                </a:moveTo>
                <a:lnTo>
                  <a:pt x="5400" y="19306"/>
                </a:lnTo>
                <a:lnTo>
                  <a:pt x="5400" y="0"/>
                </a:lnTo>
                <a:lnTo>
                  <a:pt x="16200" y="0"/>
                </a:lnTo>
                <a:lnTo>
                  <a:pt x="16200" y="19306"/>
                </a:lnTo>
                <a:lnTo>
                  <a:pt x="21600" y="19306"/>
                </a:lnTo>
                <a:lnTo>
                  <a:pt x="10800" y="21600"/>
                </a:lnTo>
                <a:close/>
              </a:path>
            </a:pathLst>
          </a:custGeom>
          <a:solidFill>
            <a:schemeClr val="accent1">
              <a:lumMod val="40000"/>
              <a:lumOff val="60000"/>
            </a:schemeClr>
          </a:solidFill>
          <a:ln w="25400" cap="flat">
            <a:noFill/>
            <a:prstDash val="solid"/>
            <a:round/>
          </a:ln>
          <a:effectLst>
            <a:outerShdw blurRad="76200" dir="13500000" rotWithShape="0">
              <a:srgbClr val="000000">
                <a:alpha val="20000"/>
              </a:srgbClr>
            </a:outerShdw>
          </a:effectLst>
        </p:spPr>
        <p:txBody>
          <a:bodyPr vert="vert" wrap="square" lIns="45719" tIns="45719" rIns="45719" bIns="45719" numCol="1" anchor="ctr">
            <a:noAutofit/>
          </a:bodyPr>
          <a:lstStyle/>
          <a:p>
            <a:pPr algn="ctr"/>
            <a:r>
              <a:rPr lang="it-IT" sz="1600">
                <a:latin typeface="Avenir Next LT Pro Light" panose="020B0304020202020204" pitchFamily="34" charset="0"/>
              </a:rPr>
              <a:t>CRS</a:t>
            </a:r>
            <a:endParaRPr sz="1600">
              <a:latin typeface="Avenir Next LT Pro Light" panose="020B0304020202020204" pitchFamily="34" charset="0"/>
            </a:endParaRPr>
          </a:p>
        </p:txBody>
      </p:sp>
      <p:sp>
        <p:nvSpPr>
          <p:cNvPr id="6" name="Rettangolo">
            <a:extLst>
              <a:ext uri="{FF2B5EF4-FFF2-40B4-BE49-F238E27FC236}">
                <a16:creationId xmlns:a16="http://schemas.microsoft.com/office/drawing/2014/main" id="{83D2E6FC-2D29-9919-9740-7357A41FAF3E}"/>
              </a:ext>
            </a:extLst>
          </p:cNvPr>
          <p:cNvSpPr/>
          <p:nvPr/>
        </p:nvSpPr>
        <p:spPr>
          <a:xfrm>
            <a:off x="110832" y="4047296"/>
            <a:ext cx="1473524" cy="1138009"/>
          </a:xfrm>
          <a:prstGeom prst="rect">
            <a:avLst/>
          </a:prstGeom>
          <a:solidFill>
            <a:schemeClr val="accent1">
              <a:lumMod val="40000"/>
              <a:lumOff val="60000"/>
            </a:schemeClr>
          </a:solidFill>
          <a:ln w="12700" cap="flat">
            <a:noFill/>
            <a:miter lim="400000"/>
          </a:ln>
          <a:effectLst>
            <a:outerShdw blurRad="76200" dir="13500000" rotWithShape="0">
              <a:srgbClr val="000000">
                <a:alpha val="20000"/>
              </a:srgbClr>
            </a:outerShdw>
          </a:effectLst>
        </p:spPr>
        <p:txBody>
          <a:bodyPr wrap="square" lIns="45719" tIns="45719" rIns="45719" bIns="45719" numCol="1" anchor="ctr">
            <a:noAutofit/>
          </a:bodyPr>
          <a:lstStyle/>
          <a:p>
            <a:pPr algn="ctr"/>
            <a:r>
              <a:rPr lang="it-IT" sz="1600" err="1">
                <a:latin typeface="Avenir Next LT Pro Light" panose="020B0304020202020204" pitchFamily="34" charset="0"/>
              </a:rPr>
              <a:t>Provv</a:t>
            </a:r>
            <a:r>
              <a:rPr lang="it-IT" sz="1600">
                <a:latin typeface="Avenir Next LT Pro Light" panose="020B0304020202020204" pitchFamily="34" charset="0"/>
              </a:rPr>
              <a:t>. </a:t>
            </a:r>
            <a:r>
              <a:rPr lang="it-IT" sz="1600" err="1">
                <a:latin typeface="Avenir Next LT Pro Light" panose="020B0304020202020204" pitchFamily="34" charset="0"/>
              </a:rPr>
              <a:t>AdE</a:t>
            </a:r>
            <a:r>
              <a:rPr lang="it-IT" sz="1600">
                <a:latin typeface="Avenir Next LT Pro Light" panose="020B0304020202020204" pitchFamily="34" charset="0"/>
              </a:rPr>
              <a:t> n. 40601/2022 e 439255/2022</a:t>
            </a:r>
          </a:p>
        </p:txBody>
      </p:sp>
      <p:sp>
        <p:nvSpPr>
          <p:cNvPr id="7" name="Freccia in giù 2">
            <a:extLst>
              <a:ext uri="{FF2B5EF4-FFF2-40B4-BE49-F238E27FC236}">
                <a16:creationId xmlns:a16="http://schemas.microsoft.com/office/drawing/2014/main" id="{9F661D56-ED23-1562-377E-F629EAB18B08}"/>
              </a:ext>
            </a:extLst>
          </p:cNvPr>
          <p:cNvSpPr/>
          <p:nvPr/>
        </p:nvSpPr>
        <p:spPr>
          <a:xfrm>
            <a:off x="5158634" y="4897925"/>
            <a:ext cx="484633" cy="24378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1">
              <a:lumMod val="40000"/>
              <a:lumOff val="60000"/>
            </a:schemeClr>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48091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50A93C18-C99D-406E-B558-BEDC7F17ECF1}"/>
              </a:ext>
            </a:extLst>
          </p:cNvPr>
          <p:cNvSpPr txBox="1"/>
          <p:nvPr/>
        </p:nvSpPr>
        <p:spPr>
          <a:xfrm>
            <a:off x="719136" y="359347"/>
            <a:ext cx="7705727" cy="954107"/>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800">
                <a:latin typeface="Avenir Next LT Pro" panose="020B0504020202020204" pitchFamily="34" charset="0"/>
              </a:rPr>
              <a:t>PAESI CON CUI LO SCAMBIO DI INFORMAZIONI È ATTIVO</a:t>
            </a:r>
          </a:p>
        </p:txBody>
      </p:sp>
      <p:pic>
        <p:nvPicPr>
          <p:cNvPr id="4" name="Immagine 3">
            <a:extLst>
              <a:ext uri="{FF2B5EF4-FFF2-40B4-BE49-F238E27FC236}">
                <a16:creationId xmlns:a16="http://schemas.microsoft.com/office/drawing/2014/main" id="{3B3CB754-25E5-92E4-6F3B-8F102F0F3283}"/>
              </a:ext>
            </a:extLst>
          </p:cNvPr>
          <p:cNvPicPr>
            <a:picLocks noChangeAspect="1"/>
          </p:cNvPicPr>
          <p:nvPr/>
        </p:nvPicPr>
        <p:blipFill>
          <a:blip r:embed="rId2"/>
          <a:stretch>
            <a:fillRect/>
          </a:stretch>
        </p:blipFill>
        <p:spPr>
          <a:xfrm>
            <a:off x="719136" y="1485900"/>
            <a:ext cx="7705727" cy="5246594"/>
          </a:xfrm>
          <a:prstGeom prst="rect">
            <a:avLst/>
          </a:prstGeom>
          <a:ln>
            <a:solidFill>
              <a:schemeClr val="tx1"/>
            </a:solidFill>
          </a:ln>
        </p:spPr>
      </p:pic>
    </p:spTree>
    <p:extLst>
      <p:ext uri="{BB962C8B-B14F-4D97-AF65-F5344CB8AC3E}">
        <p14:creationId xmlns:p14="http://schemas.microsoft.com/office/powerpoint/2010/main" val="2907236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50A93C18-C99D-406E-B558-BEDC7F17ECF1}"/>
              </a:ext>
            </a:extLst>
          </p:cNvPr>
          <p:cNvSpPr txBox="1"/>
          <p:nvPr/>
        </p:nvSpPr>
        <p:spPr>
          <a:xfrm>
            <a:off x="719136" y="359347"/>
            <a:ext cx="7705727" cy="954107"/>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800">
                <a:latin typeface="Avenir Next LT Pro" panose="020B0504020202020204" pitchFamily="34" charset="0"/>
              </a:rPr>
              <a:t>PAESI CON SCAMBI DI INFORMAZIONI «FUTURI»</a:t>
            </a:r>
          </a:p>
        </p:txBody>
      </p:sp>
      <p:pic>
        <p:nvPicPr>
          <p:cNvPr id="3" name="Immagine 2">
            <a:extLst>
              <a:ext uri="{FF2B5EF4-FFF2-40B4-BE49-F238E27FC236}">
                <a16:creationId xmlns:a16="http://schemas.microsoft.com/office/drawing/2014/main" id="{4C671C2A-5B48-428B-B0E7-8588CD9DE561}"/>
              </a:ext>
            </a:extLst>
          </p:cNvPr>
          <p:cNvPicPr>
            <a:picLocks noChangeAspect="1"/>
          </p:cNvPicPr>
          <p:nvPr/>
        </p:nvPicPr>
        <p:blipFill>
          <a:blip r:embed="rId2"/>
          <a:stretch>
            <a:fillRect/>
          </a:stretch>
        </p:blipFill>
        <p:spPr>
          <a:xfrm>
            <a:off x="1175863" y="2277035"/>
            <a:ext cx="6792273" cy="2940423"/>
          </a:xfrm>
          <a:prstGeom prst="rect">
            <a:avLst/>
          </a:prstGeom>
          <a:ln>
            <a:solidFill>
              <a:schemeClr val="tx1"/>
            </a:solidFill>
          </a:ln>
        </p:spPr>
      </p:pic>
      <p:sp>
        <p:nvSpPr>
          <p:cNvPr id="4" name="CasellaDiTesto 3">
            <a:extLst>
              <a:ext uri="{FF2B5EF4-FFF2-40B4-BE49-F238E27FC236}">
                <a16:creationId xmlns:a16="http://schemas.microsoft.com/office/drawing/2014/main" id="{520ECC34-048C-959F-8B6D-01EC9BB573A5}"/>
              </a:ext>
            </a:extLst>
          </p:cNvPr>
          <p:cNvSpPr txBox="1"/>
          <p:nvPr/>
        </p:nvSpPr>
        <p:spPr>
          <a:xfrm>
            <a:off x="2879002" y="5683964"/>
            <a:ext cx="5545861" cy="523220"/>
          </a:xfrm>
          <a:prstGeom prst="rect">
            <a:avLst/>
          </a:prstGeom>
          <a:noFill/>
          <a:ln>
            <a:solidFill>
              <a:schemeClr val="tx1"/>
            </a:solidFill>
          </a:ln>
        </p:spPr>
        <p:txBody>
          <a:bodyPr wrap="square">
            <a:spAutoFit/>
          </a:bodyPr>
          <a:lstStyle/>
          <a:p>
            <a:r>
              <a:rPr lang="it-IT" sz="1400">
                <a:latin typeface="Avenir Next LT Pro Light" panose="020B0304020202020204" pitchFamily="34" charset="0"/>
              </a:rPr>
              <a:t>https://www.oecd.org/tax/automatic-exchange/commitment-and-monitoring-process/AEOI-commitments.pdf</a:t>
            </a:r>
          </a:p>
        </p:txBody>
      </p:sp>
      <p:sp>
        <p:nvSpPr>
          <p:cNvPr id="5" name="Rettangolo">
            <a:extLst>
              <a:ext uri="{FF2B5EF4-FFF2-40B4-BE49-F238E27FC236}">
                <a16:creationId xmlns:a16="http://schemas.microsoft.com/office/drawing/2014/main" id="{8A54FD35-6765-D148-DC77-89C01A1700C5}"/>
              </a:ext>
            </a:extLst>
          </p:cNvPr>
          <p:cNvSpPr/>
          <p:nvPr/>
        </p:nvSpPr>
        <p:spPr>
          <a:xfrm>
            <a:off x="719136" y="5648637"/>
            <a:ext cx="1473524" cy="593874"/>
          </a:xfrm>
          <a:prstGeom prst="rect">
            <a:avLst/>
          </a:prstGeom>
          <a:solidFill>
            <a:srgbClr val="09B3C0"/>
          </a:solidFill>
          <a:ln w="12700" cap="flat">
            <a:noFill/>
            <a:miter lim="400000"/>
          </a:ln>
          <a:effectLst>
            <a:outerShdw blurRad="76200" dir="13500000" rotWithShape="0">
              <a:srgbClr val="000000">
                <a:alpha val="20000"/>
              </a:srgbClr>
            </a:outerShdw>
          </a:effectLst>
        </p:spPr>
        <p:txBody>
          <a:bodyPr wrap="square" lIns="45719" tIns="45719" rIns="45719" bIns="45719" numCol="1" anchor="ctr">
            <a:noAutofit/>
          </a:bodyPr>
          <a:lstStyle/>
          <a:p>
            <a:pPr algn="ctr"/>
            <a:r>
              <a:rPr lang="it-IT" b="1">
                <a:latin typeface="Avenir Next LT Pro Light" panose="020B0304020202020204" pitchFamily="34" charset="0"/>
              </a:rPr>
              <a:t>FONTE</a:t>
            </a:r>
            <a:endParaRPr lang="it-IT" sz="1600" b="1">
              <a:latin typeface="Avenir Next LT Pro Light" panose="020B0304020202020204" pitchFamily="34" charset="0"/>
            </a:endParaRPr>
          </a:p>
        </p:txBody>
      </p:sp>
      <p:sp>
        <p:nvSpPr>
          <p:cNvPr id="6" name="Freccia in giù 2">
            <a:extLst>
              <a:ext uri="{FF2B5EF4-FFF2-40B4-BE49-F238E27FC236}">
                <a16:creationId xmlns:a16="http://schemas.microsoft.com/office/drawing/2014/main" id="{B300E8E6-3520-9A12-BDA4-36B22F008B7C}"/>
              </a:ext>
            </a:extLst>
          </p:cNvPr>
          <p:cNvSpPr/>
          <p:nvPr/>
        </p:nvSpPr>
        <p:spPr>
          <a:xfrm rot="16200000">
            <a:off x="2293514" y="5728734"/>
            <a:ext cx="484633" cy="43367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09B3C0"/>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22949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93A5EF4E-DABE-E54E-768C-4AB169EBA972}"/>
              </a:ext>
            </a:extLst>
          </p:cNvPr>
          <p:cNvSpPr txBox="1"/>
          <p:nvPr/>
        </p:nvSpPr>
        <p:spPr>
          <a:xfrm>
            <a:off x="719136" y="574790"/>
            <a:ext cx="7705727" cy="523220"/>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800">
                <a:latin typeface="Avenir Next LT Pro" panose="020B0504020202020204" pitchFamily="34" charset="0"/>
              </a:rPr>
              <a:t>ESEMPIO – LETTERA DI «COMPLIANCE»</a:t>
            </a:r>
          </a:p>
        </p:txBody>
      </p:sp>
      <p:pic>
        <p:nvPicPr>
          <p:cNvPr id="9" name="Immagine 8">
            <a:extLst>
              <a:ext uri="{FF2B5EF4-FFF2-40B4-BE49-F238E27FC236}">
                <a16:creationId xmlns:a16="http://schemas.microsoft.com/office/drawing/2014/main" id="{93B0F81F-B3CC-AD6C-6DB0-A8C834979111}"/>
              </a:ext>
            </a:extLst>
          </p:cNvPr>
          <p:cNvPicPr>
            <a:picLocks noChangeAspect="1"/>
          </p:cNvPicPr>
          <p:nvPr/>
        </p:nvPicPr>
        <p:blipFill>
          <a:blip r:embed="rId2"/>
          <a:stretch>
            <a:fillRect/>
          </a:stretch>
        </p:blipFill>
        <p:spPr>
          <a:xfrm>
            <a:off x="523981" y="1381125"/>
            <a:ext cx="8096036" cy="4902085"/>
          </a:xfrm>
          <a:prstGeom prst="rect">
            <a:avLst/>
          </a:prstGeom>
          <a:ln>
            <a:solidFill>
              <a:schemeClr val="tx1"/>
            </a:solidFill>
          </a:ln>
        </p:spPr>
      </p:pic>
    </p:spTree>
    <p:extLst>
      <p:ext uri="{BB962C8B-B14F-4D97-AF65-F5344CB8AC3E}">
        <p14:creationId xmlns:p14="http://schemas.microsoft.com/office/powerpoint/2010/main" val="211337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93A5EF4E-DABE-E54E-768C-4AB169EBA972}"/>
              </a:ext>
            </a:extLst>
          </p:cNvPr>
          <p:cNvSpPr txBox="1"/>
          <p:nvPr/>
        </p:nvSpPr>
        <p:spPr>
          <a:xfrm>
            <a:off x="719136" y="574790"/>
            <a:ext cx="7705727" cy="523220"/>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800">
                <a:latin typeface="Avenir Next LT Pro" panose="020B0504020202020204" pitchFamily="34" charset="0"/>
              </a:rPr>
              <a:t>I DATI PRESENTI NEL CASSETTO FISCALE</a:t>
            </a:r>
          </a:p>
        </p:txBody>
      </p:sp>
      <p:pic>
        <p:nvPicPr>
          <p:cNvPr id="4" name="Immagine 3">
            <a:extLst>
              <a:ext uri="{FF2B5EF4-FFF2-40B4-BE49-F238E27FC236}">
                <a16:creationId xmlns:a16="http://schemas.microsoft.com/office/drawing/2014/main" id="{CDC7534B-378A-EB88-FE34-88EC1B4999EB}"/>
              </a:ext>
            </a:extLst>
          </p:cNvPr>
          <p:cNvPicPr>
            <a:picLocks noChangeAspect="1"/>
          </p:cNvPicPr>
          <p:nvPr/>
        </p:nvPicPr>
        <p:blipFill>
          <a:blip r:embed="rId2"/>
          <a:stretch>
            <a:fillRect/>
          </a:stretch>
        </p:blipFill>
        <p:spPr>
          <a:xfrm>
            <a:off x="719136" y="1390650"/>
            <a:ext cx="7705727" cy="4686466"/>
          </a:xfrm>
          <a:prstGeom prst="rect">
            <a:avLst/>
          </a:prstGeom>
          <a:ln>
            <a:solidFill>
              <a:schemeClr val="tx1"/>
            </a:solidFill>
          </a:ln>
        </p:spPr>
      </p:pic>
    </p:spTree>
    <p:extLst>
      <p:ext uri="{BB962C8B-B14F-4D97-AF65-F5344CB8AC3E}">
        <p14:creationId xmlns:p14="http://schemas.microsoft.com/office/powerpoint/2010/main" val="171377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1">
            <a:extLst>
              <a:ext uri="{FF2B5EF4-FFF2-40B4-BE49-F238E27FC236}">
                <a16:creationId xmlns:a16="http://schemas.microsoft.com/office/drawing/2014/main" id="{73ACE709-8D76-4185-88FB-542031C668FE}"/>
              </a:ext>
            </a:extLst>
          </p:cNvPr>
          <p:cNvSpPr txBox="1"/>
          <p:nvPr/>
        </p:nvSpPr>
        <p:spPr>
          <a:xfrm>
            <a:off x="715559" y="343664"/>
            <a:ext cx="7705727" cy="954107"/>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800">
                <a:latin typeface="Avenir Next LT Pro" panose="020B0504020202020204" pitchFamily="34" charset="0"/>
              </a:rPr>
              <a:t>L’ITER DA SEGUIRE IN CASO DI RAVVEDIMENTO</a:t>
            </a:r>
          </a:p>
        </p:txBody>
      </p:sp>
      <p:sp>
        <p:nvSpPr>
          <p:cNvPr id="5" name="Rettangolo">
            <a:extLst>
              <a:ext uri="{FF2B5EF4-FFF2-40B4-BE49-F238E27FC236}">
                <a16:creationId xmlns:a16="http://schemas.microsoft.com/office/drawing/2014/main" id="{ADD2093A-4BCE-5A0D-016F-C974B54F8530}"/>
              </a:ext>
            </a:extLst>
          </p:cNvPr>
          <p:cNvSpPr/>
          <p:nvPr/>
        </p:nvSpPr>
        <p:spPr>
          <a:xfrm>
            <a:off x="992042" y="2754312"/>
            <a:ext cx="7167075" cy="664072"/>
          </a:xfrm>
          <a:prstGeom prst="rect">
            <a:avLst/>
          </a:prstGeom>
          <a:solidFill>
            <a:schemeClr val="accent5">
              <a:lumMod val="40000"/>
              <a:lumOff val="60000"/>
            </a:schemeClr>
          </a:solidFill>
          <a:ln w="12700" cap="flat">
            <a:noFill/>
            <a:miter lim="400000"/>
          </a:ln>
          <a:effectLst>
            <a:outerShdw blurRad="76200" dir="13500000" rotWithShape="0">
              <a:srgbClr val="000000">
                <a:alpha val="20000"/>
              </a:srgbClr>
            </a:outerShdw>
          </a:effectLst>
        </p:spPr>
        <p:txBody>
          <a:bodyPr wrap="square" lIns="45719" tIns="45719" rIns="45719" bIns="45719" numCol="1" anchor="ctr">
            <a:noAutofit/>
          </a:bodyPr>
          <a:lstStyle/>
          <a:p>
            <a:pPr algn="ctr">
              <a:defRPr sz="2000"/>
            </a:pPr>
            <a:r>
              <a:rPr lang="it-IT">
                <a:latin typeface="Avenir Next LT Pro Light" panose="020B0304020202020204" pitchFamily="34" charset="0"/>
              </a:rPr>
              <a:t>Valutazione in ordine ai periodi di imposta da regolarizzare</a:t>
            </a:r>
          </a:p>
        </p:txBody>
      </p:sp>
      <p:sp>
        <p:nvSpPr>
          <p:cNvPr id="6" name="Rettangolo">
            <a:extLst>
              <a:ext uri="{FF2B5EF4-FFF2-40B4-BE49-F238E27FC236}">
                <a16:creationId xmlns:a16="http://schemas.microsoft.com/office/drawing/2014/main" id="{81436216-9523-9863-2467-C4DD6D02EB9E}"/>
              </a:ext>
            </a:extLst>
          </p:cNvPr>
          <p:cNvSpPr/>
          <p:nvPr/>
        </p:nvSpPr>
        <p:spPr>
          <a:xfrm>
            <a:off x="992042" y="3720235"/>
            <a:ext cx="7167074" cy="664072"/>
          </a:xfrm>
          <a:prstGeom prst="rect">
            <a:avLst/>
          </a:prstGeom>
          <a:solidFill>
            <a:schemeClr val="accent5">
              <a:lumMod val="40000"/>
              <a:lumOff val="60000"/>
            </a:schemeClr>
          </a:solidFill>
          <a:ln w="12700" cap="flat">
            <a:noFill/>
            <a:miter lim="400000"/>
          </a:ln>
          <a:effectLst>
            <a:outerShdw blurRad="76200" dir="13500000" rotWithShape="0">
              <a:srgbClr val="000000">
                <a:alpha val="20000"/>
              </a:srgbClr>
            </a:outerShdw>
          </a:effectLst>
        </p:spPr>
        <p:txBody>
          <a:bodyPr wrap="square" lIns="45719" tIns="45719" rIns="45719" bIns="45719" numCol="1" anchor="ctr">
            <a:noAutofit/>
          </a:bodyPr>
          <a:lstStyle/>
          <a:p>
            <a:pPr algn="ctr">
              <a:defRPr sz="2000"/>
            </a:pPr>
            <a:r>
              <a:rPr lang="it-IT">
                <a:latin typeface="Avenir Next LT Pro Light" panose="020B0304020202020204" pitchFamily="34" charset="0"/>
              </a:rPr>
              <a:t>Stima degli importi dovuti</a:t>
            </a:r>
          </a:p>
        </p:txBody>
      </p:sp>
      <p:sp>
        <p:nvSpPr>
          <p:cNvPr id="9" name="Rettangolo">
            <a:extLst>
              <a:ext uri="{FF2B5EF4-FFF2-40B4-BE49-F238E27FC236}">
                <a16:creationId xmlns:a16="http://schemas.microsoft.com/office/drawing/2014/main" id="{2A4906BC-B670-529E-9FE4-0EB8E442EA08}"/>
              </a:ext>
            </a:extLst>
          </p:cNvPr>
          <p:cNvSpPr/>
          <p:nvPr/>
        </p:nvSpPr>
        <p:spPr>
          <a:xfrm>
            <a:off x="992042" y="1670348"/>
            <a:ext cx="7167075" cy="791892"/>
          </a:xfrm>
          <a:prstGeom prst="rect">
            <a:avLst/>
          </a:prstGeom>
          <a:solidFill>
            <a:schemeClr val="accent5">
              <a:lumMod val="40000"/>
              <a:lumOff val="60000"/>
            </a:schemeClr>
          </a:solidFill>
          <a:ln w="12700" cap="flat">
            <a:noFill/>
            <a:miter lim="400000"/>
          </a:ln>
          <a:effectLst>
            <a:outerShdw blurRad="76200" dir="13500000" rotWithShape="0">
              <a:srgbClr val="000000">
                <a:alpha val="20000"/>
              </a:srgbClr>
            </a:outerShdw>
          </a:effectLst>
        </p:spPr>
        <p:txBody>
          <a:bodyPr wrap="square" lIns="45719" tIns="45719" rIns="45719" bIns="45719" numCol="1" anchor="ctr">
            <a:noAutofit/>
          </a:bodyPr>
          <a:lstStyle/>
          <a:p>
            <a:pPr algn="ctr">
              <a:defRPr sz="2000"/>
            </a:pPr>
            <a:r>
              <a:rPr lang="it-IT">
                <a:latin typeface="Avenir Next LT Pro Light" panose="020B0304020202020204" pitchFamily="34" charset="0"/>
              </a:rPr>
              <a:t>Individuazione delle violazioni da sanare e dei soggetti interessati</a:t>
            </a:r>
          </a:p>
        </p:txBody>
      </p:sp>
      <p:sp>
        <p:nvSpPr>
          <p:cNvPr id="2" name="Rettangolo">
            <a:extLst>
              <a:ext uri="{FF2B5EF4-FFF2-40B4-BE49-F238E27FC236}">
                <a16:creationId xmlns:a16="http://schemas.microsoft.com/office/drawing/2014/main" id="{28AB92E5-81FF-1D8B-5DA0-3715C59A7587}"/>
              </a:ext>
            </a:extLst>
          </p:cNvPr>
          <p:cNvSpPr/>
          <p:nvPr/>
        </p:nvSpPr>
        <p:spPr>
          <a:xfrm>
            <a:off x="992042" y="4686158"/>
            <a:ext cx="7167074" cy="664072"/>
          </a:xfrm>
          <a:prstGeom prst="rect">
            <a:avLst/>
          </a:prstGeom>
          <a:solidFill>
            <a:schemeClr val="accent5">
              <a:lumMod val="40000"/>
              <a:lumOff val="60000"/>
            </a:schemeClr>
          </a:solidFill>
          <a:ln w="12700" cap="flat">
            <a:noFill/>
            <a:miter lim="400000"/>
          </a:ln>
          <a:effectLst>
            <a:outerShdw blurRad="76200" dir="13500000" rotWithShape="0">
              <a:srgbClr val="000000">
                <a:alpha val="20000"/>
              </a:srgbClr>
            </a:outerShdw>
          </a:effectLst>
        </p:spPr>
        <p:txBody>
          <a:bodyPr wrap="square" lIns="45719" tIns="45719" rIns="45719" bIns="45719" numCol="1" anchor="ctr">
            <a:noAutofit/>
          </a:bodyPr>
          <a:lstStyle/>
          <a:p>
            <a:pPr algn="ctr">
              <a:defRPr sz="2000"/>
            </a:pPr>
            <a:r>
              <a:rPr lang="it-IT">
                <a:latin typeface="Avenir Next LT Pro Light" panose="020B0304020202020204" pitchFamily="34" charset="0"/>
              </a:rPr>
              <a:t>Presentazione delle dichiarazioni integrative (a condizione di aver presentato originariamente la dichiarazione dei redditi)</a:t>
            </a:r>
          </a:p>
        </p:txBody>
      </p:sp>
      <p:sp>
        <p:nvSpPr>
          <p:cNvPr id="3" name="Rettangolo">
            <a:extLst>
              <a:ext uri="{FF2B5EF4-FFF2-40B4-BE49-F238E27FC236}">
                <a16:creationId xmlns:a16="http://schemas.microsoft.com/office/drawing/2014/main" id="{5EA3C3BB-5A53-5E02-24C4-C8158128A61B}"/>
              </a:ext>
            </a:extLst>
          </p:cNvPr>
          <p:cNvSpPr/>
          <p:nvPr/>
        </p:nvSpPr>
        <p:spPr>
          <a:xfrm>
            <a:off x="992042" y="5652081"/>
            <a:ext cx="7167074" cy="664072"/>
          </a:xfrm>
          <a:prstGeom prst="rect">
            <a:avLst/>
          </a:prstGeom>
          <a:solidFill>
            <a:schemeClr val="accent5">
              <a:lumMod val="40000"/>
              <a:lumOff val="60000"/>
            </a:schemeClr>
          </a:solidFill>
          <a:ln w="12700" cap="flat">
            <a:noFill/>
            <a:miter lim="400000"/>
          </a:ln>
          <a:effectLst>
            <a:outerShdw blurRad="76200" dir="13500000" rotWithShape="0">
              <a:srgbClr val="000000">
                <a:alpha val="20000"/>
              </a:srgbClr>
            </a:outerShdw>
          </a:effectLst>
        </p:spPr>
        <p:txBody>
          <a:bodyPr wrap="square" lIns="45719" tIns="45719" rIns="45719" bIns="45719" numCol="1" anchor="ctr">
            <a:noAutofit/>
          </a:bodyPr>
          <a:lstStyle/>
          <a:p>
            <a:pPr algn="ctr">
              <a:defRPr sz="2000"/>
            </a:pPr>
            <a:r>
              <a:rPr lang="it-IT">
                <a:latin typeface="Avenir Next LT Pro Light" panose="020B0304020202020204" pitchFamily="34" charset="0"/>
              </a:rPr>
              <a:t>Versamento degli importi dovuti</a:t>
            </a:r>
          </a:p>
        </p:txBody>
      </p:sp>
    </p:spTree>
    <p:extLst>
      <p:ext uri="{BB962C8B-B14F-4D97-AF65-F5344CB8AC3E}">
        <p14:creationId xmlns:p14="http://schemas.microsoft.com/office/powerpoint/2010/main" val="2670079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1">
            <a:extLst>
              <a:ext uri="{FF2B5EF4-FFF2-40B4-BE49-F238E27FC236}">
                <a16:creationId xmlns:a16="http://schemas.microsoft.com/office/drawing/2014/main" id="{73ACE709-8D76-4185-88FB-542031C668FE}"/>
              </a:ext>
            </a:extLst>
          </p:cNvPr>
          <p:cNvSpPr txBox="1"/>
          <p:nvPr/>
        </p:nvSpPr>
        <p:spPr>
          <a:xfrm>
            <a:off x="715559" y="559107"/>
            <a:ext cx="7705727" cy="523220"/>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800">
                <a:latin typeface="Avenir Next LT Pro" panose="020B0504020202020204" pitchFamily="34" charset="0"/>
              </a:rPr>
              <a:t>ALCUNI ASPETTI OPERATIVI</a:t>
            </a:r>
          </a:p>
        </p:txBody>
      </p:sp>
      <p:sp>
        <p:nvSpPr>
          <p:cNvPr id="5" name="Rettangolo">
            <a:extLst>
              <a:ext uri="{FF2B5EF4-FFF2-40B4-BE49-F238E27FC236}">
                <a16:creationId xmlns:a16="http://schemas.microsoft.com/office/drawing/2014/main" id="{ADD2093A-4BCE-5A0D-016F-C974B54F8530}"/>
              </a:ext>
            </a:extLst>
          </p:cNvPr>
          <p:cNvSpPr/>
          <p:nvPr/>
        </p:nvSpPr>
        <p:spPr>
          <a:xfrm>
            <a:off x="984878" y="3720623"/>
            <a:ext cx="7167075" cy="664072"/>
          </a:xfrm>
          <a:prstGeom prst="rect">
            <a:avLst/>
          </a:prstGeom>
          <a:solidFill>
            <a:schemeClr val="accent5">
              <a:lumMod val="40000"/>
              <a:lumOff val="60000"/>
            </a:schemeClr>
          </a:solidFill>
          <a:ln w="12700" cap="flat">
            <a:noFill/>
            <a:miter lim="400000"/>
          </a:ln>
          <a:effectLst>
            <a:outerShdw blurRad="76200" dir="13500000" rotWithShape="0">
              <a:srgbClr val="000000">
                <a:alpha val="20000"/>
              </a:srgbClr>
            </a:outerShdw>
          </a:effectLst>
        </p:spPr>
        <p:txBody>
          <a:bodyPr wrap="square" lIns="45719" tIns="45719" rIns="45719" bIns="45719" numCol="1" anchor="ctr">
            <a:noAutofit/>
          </a:bodyPr>
          <a:lstStyle/>
          <a:p>
            <a:pPr algn="ctr">
              <a:defRPr sz="2000"/>
            </a:pPr>
            <a:r>
              <a:rPr lang="it-IT">
                <a:latin typeface="Avenir Next LT Pro Light" panose="020B0304020202020204" pitchFamily="34" charset="0"/>
              </a:rPr>
              <a:t>Riconoscimento di eventuali crediti per imposte estere</a:t>
            </a:r>
          </a:p>
        </p:txBody>
      </p:sp>
      <p:sp>
        <p:nvSpPr>
          <p:cNvPr id="9" name="Rettangolo">
            <a:extLst>
              <a:ext uri="{FF2B5EF4-FFF2-40B4-BE49-F238E27FC236}">
                <a16:creationId xmlns:a16="http://schemas.microsoft.com/office/drawing/2014/main" id="{2A4906BC-B670-529E-9FE4-0EB8E442EA08}"/>
              </a:ext>
            </a:extLst>
          </p:cNvPr>
          <p:cNvSpPr/>
          <p:nvPr/>
        </p:nvSpPr>
        <p:spPr>
          <a:xfrm>
            <a:off x="984880" y="4553703"/>
            <a:ext cx="7167075" cy="791892"/>
          </a:xfrm>
          <a:prstGeom prst="rect">
            <a:avLst/>
          </a:prstGeom>
          <a:solidFill>
            <a:schemeClr val="accent5">
              <a:lumMod val="40000"/>
              <a:lumOff val="60000"/>
            </a:schemeClr>
          </a:solidFill>
          <a:ln w="12700" cap="flat">
            <a:noFill/>
            <a:miter lim="400000"/>
          </a:ln>
          <a:effectLst>
            <a:outerShdw blurRad="76200" dir="13500000" rotWithShape="0">
              <a:srgbClr val="000000">
                <a:alpha val="20000"/>
              </a:srgbClr>
            </a:outerShdw>
          </a:effectLst>
        </p:spPr>
        <p:txBody>
          <a:bodyPr wrap="square" lIns="45719" tIns="45719" rIns="45719" bIns="45719" numCol="1" anchor="ctr">
            <a:noAutofit/>
          </a:bodyPr>
          <a:lstStyle/>
          <a:p>
            <a:pPr algn="ctr">
              <a:defRPr sz="2000"/>
            </a:pPr>
            <a:r>
              <a:rPr lang="it-IT">
                <a:latin typeface="Avenir Next LT Pro Light" panose="020B0304020202020204" pitchFamily="34" charset="0"/>
              </a:rPr>
              <a:t>La «base imponibile» del ravvedimento RW in presenza di più contitolari</a:t>
            </a:r>
          </a:p>
        </p:txBody>
      </p:sp>
      <p:sp>
        <p:nvSpPr>
          <p:cNvPr id="4" name="Rettangolo">
            <a:extLst>
              <a:ext uri="{FF2B5EF4-FFF2-40B4-BE49-F238E27FC236}">
                <a16:creationId xmlns:a16="http://schemas.microsoft.com/office/drawing/2014/main" id="{EB826B1E-81C3-FB3A-C3CF-1671A3777DDE}"/>
              </a:ext>
            </a:extLst>
          </p:cNvPr>
          <p:cNvSpPr/>
          <p:nvPr/>
        </p:nvSpPr>
        <p:spPr>
          <a:xfrm>
            <a:off x="984881" y="1757635"/>
            <a:ext cx="7167075" cy="791892"/>
          </a:xfrm>
          <a:prstGeom prst="rect">
            <a:avLst/>
          </a:prstGeom>
          <a:solidFill>
            <a:schemeClr val="accent5">
              <a:lumMod val="40000"/>
              <a:lumOff val="60000"/>
            </a:schemeClr>
          </a:solidFill>
          <a:ln w="12700" cap="flat">
            <a:noFill/>
            <a:miter lim="400000"/>
          </a:ln>
          <a:effectLst>
            <a:outerShdw blurRad="76200" dir="13500000" rotWithShape="0">
              <a:srgbClr val="000000">
                <a:alpha val="20000"/>
              </a:srgbClr>
            </a:outerShdw>
          </a:effectLst>
        </p:spPr>
        <p:txBody>
          <a:bodyPr wrap="square" lIns="45719" tIns="45719" rIns="45719" bIns="45719" numCol="1" anchor="ctr">
            <a:noAutofit/>
          </a:bodyPr>
          <a:lstStyle/>
          <a:p>
            <a:pPr algn="ctr">
              <a:defRPr sz="2000"/>
            </a:pPr>
            <a:r>
              <a:rPr lang="it-IT">
                <a:latin typeface="Avenir Next LT Pro Light" panose="020B0304020202020204" pitchFamily="34" charset="0"/>
              </a:rPr>
              <a:t>Si applicano le regole «pro tempore» vigenti</a:t>
            </a:r>
          </a:p>
        </p:txBody>
      </p:sp>
      <p:sp>
        <p:nvSpPr>
          <p:cNvPr id="2" name="Rettangolo">
            <a:extLst>
              <a:ext uri="{FF2B5EF4-FFF2-40B4-BE49-F238E27FC236}">
                <a16:creationId xmlns:a16="http://schemas.microsoft.com/office/drawing/2014/main" id="{99E35188-A920-1D99-F63F-012A8D04D306}"/>
              </a:ext>
            </a:extLst>
          </p:cNvPr>
          <p:cNvSpPr/>
          <p:nvPr/>
        </p:nvSpPr>
        <p:spPr>
          <a:xfrm>
            <a:off x="984879" y="2759723"/>
            <a:ext cx="7167075" cy="791892"/>
          </a:xfrm>
          <a:prstGeom prst="rect">
            <a:avLst/>
          </a:prstGeom>
          <a:solidFill>
            <a:schemeClr val="accent5">
              <a:lumMod val="40000"/>
              <a:lumOff val="60000"/>
            </a:schemeClr>
          </a:solidFill>
          <a:ln w="12700" cap="flat">
            <a:noFill/>
            <a:miter lim="400000"/>
          </a:ln>
          <a:effectLst>
            <a:outerShdw blurRad="76200" dir="13500000" rotWithShape="0">
              <a:srgbClr val="000000">
                <a:alpha val="20000"/>
              </a:srgbClr>
            </a:outerShdw>
          </a:effectLst>
        </p:spPr>
        <p:txBody>
          <a:bodyPr wrap="square" lIns="45719" tIns="45719" rIns="45719" bIns="45719" numCol="1" anchor="ctr">
            <a:noAutofit/>
          </a:bodyPr>
          <a:lstStyle/>
          <a:p>
            <a:pPr algn="ctr">
              <a:defRPr sz="2000"/>
            </a:pPr>
            <a:r>
              <a:rPr lang="it-IT">
                <a:latin typeface="Avenir Next LT Pro Light" panose="020B0304020202020204" pitchFamily="34" charset="0"/>
              </a:rPr>
              <a:t>Opportuno reperire la documentazione bancaria/patrimoniale</a:t>
            </a:r>
          </a:p>
        </p:txBody>
      </p:sp>
    </p:spTree>
    <p:extLst>
      <p:ext uri="{BB962C8B-B14F-4D97-AF65-F5344CB8AC3E}">
        <p14:creationId xmlns:p14="http://schemas.microsoft.com/office/powerpoint/2010/main" val="63449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4C2E88BB-4BEF-4EF1-8E69-0A1000FB5299}"/>
              </a:ext>
            </a:extLst>
          </p:cNvPr>
          <p:cNvSpPr txBox="1"/>
          <p:nvPr/>
        </p:nvSpPr>
        <p:spPr>
          <a:xfrm>
            <a:off x="719137" y="572439"/>
            <a:ext cx="7705727" cy="523220"/>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800">
                <a:latin typeface="Avenir Next LT Pro" panose="020B0504020202020204" pitchFamily="34" charset="0"/>
              </a:rPr>
              <a:t>RAVVEDIMENTO ORDINARIO VS. SPECIALE</a:t>
            </a:r>
          </a:p>
        </p:txBody>
      </p:sp>
      <p:sp>
        <p:nvSpPr>
          <p:cNvPr id="8" name="Forma">
            <a:extLst>
              <a:ext uri="{FF2B5EF4-FFF2-40B4-BE49-F238E27FC236}">
                <a16:creationId xmlns:a16="http://schemas.microsoft.com/office/drawing/2014/main" id="{41CD505C-D814-46EE-B097-E88BD2991040}"/>
              </a:ext>
            </a:extLst>
          </p:cNvPr>
          <p:cNvSpPr/>
          <p:nvPr/>
        </p:nvSpPr>
        <p:spPr>
          <a:xfrm>
            <a:off x="719134" y="1303106"/>
            <a:ext cx="7705727" cy="8856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035"/>
                </a:lnTo>
                <a:lnTo>
                  <a:pt x="11045" y="14035"/>
                </a:lnTo>
                <a:lnTo>
                  <a:pt x="11045" y="16200"/>
                </a:lnTo>
                <a:lnTo>
                  <a:pt x="11291" y="16200"/>
                </a:lnTo>
                <a:lnTo>
                  <a:pt x="10800" y="21600"/>
                </a:lnTo>
                <a:lnTo>
                  <a:pt x="10309" y="16200"/>
                </a:lnTo>
                <a:lnTo>
                  <a:pt x="10555" y="16200"/>
                </a:lnTo>
                <a:lnTo>
                  <a:pt x="10555" y="14035"/>
                </a:lnTo>
                <a:lnTo>
                  <a:pt x="0" y="14035"/>
                </a:lnTo>
                <a:close/>
              </a:path>
            </a:pathLst>
          </a:custGeom>
          <a:solidFill>
            <a:schemeClr val="accent1">
              <a:lumMod val="40000"/>
              <a:lumOff val="60000"/>
            </a:schemeClr>
          </a:solidFill>
          <a:ln w="12700" cap="flat">
            <a:solidFill>
              <a:schemeClr val="tx1"/>
            </a:solidFill>
            <a:prstDash val="solid"/>
            <a:round/>
          </a:ln>
          <a:effectLst>
            <a:outerShdw blurRad="76200" dir="13500000" rotWithShape="0">
              <a:srgbClr val="000000">
                <a:alpha val="20000"/>
              </a:srgbClr>
            </a:outerShdw>
          </a:effectLst>
        </p:spPr>
        <p:txBody>
          <a:bodyPr wrap="square" lIns="45719" tIns="45719" rIns="45719" bIns="45719" numCol="1" anchor="ctr">
            <a:noAutofit/>
          </a:bodyPr>
          <a:lstStyle/>
          <a:p>
            <a:pPr algn="ctr">
              <a:defRPr>
                <a:solidFill>
                  <a:srgbClr val="FFFFFF"/>
                </a:solidFill>
              </a:defRPr>
            </a:pPr>
            <a:r>
              <a:rPr lang="de-DE" sz="2000">
                <a:solidFill>
                  <a:schemeClr val="tx1">
                    <a:lumMod val="95000"/>
                    <a:lumOff val="5000"/>
                  </a:schemeClr>
                </a:solidFill>
                <a:latin typeface="Avenir Next LT Pro Light" panose="020B0304020202020204" pitchFamily="34" charset="0"/>
              </a:rPr>
              <a:t>Le </a:t>
            </a:r>
            <a:r>
              <a:rPr lang="de-DE" sz="2000" err="1">
                <a:solidFill>
                  <a:schemeClr val="tx1">
                    <a:lumMod val="95000"/>
                    <a:lumOff val="5000"/>
                  </a:schemeClr>
                </a:solidFill>
                <a:latin typeface="Avenir Next LT Pro Light" panose="020B0304020202020204" pitchFamily="34" charset="0"/>
              </a:rPr>
              <a:t>principali</a:t>
            </a:r>
            <a:r>
              <a:rPr lang="de-DE" sz="2000">
                <a:solidFill>
                  <a:schemeClr val="tx1">
                    <a:lumMod val="95000"/>
                    <a:lumOff val="5000"/>
                  </a:schemeClr>
                </a:solidFill>
                <a:latin typeface="Avenir Next LT Pro Light" panose="020B0304020202020204" pitchFamily="34" charset="0"/>
              </a:rPr>
              <a:t> </a:t>
            </a:r>
            <a:r>
              <a:rPr lang="de-DE" sz="2000" err="1">
                <a:solidFill>
                  <a:schemeClr val="tx1">
                    <a:lumMod val="95000"/>
                    <a:lumOff val="5000"/>
                  </a:schemeClr>
                </a:solidFill>
                <a:latin typeface="Avenir Next LT Pro Light" panose="020B0304020202020204" pitchFamily="34" charset="0"/>
              </a:rPr>
              <a:t>sanzioni</a:t>
            </a:r>
            <a:r>
              <a:rPr lang="de-DE" sz="2000">
                <a:solidFill>
                  <a:schemeClr val="tx1">
                    <a:lumMod val="95000"/>
                    <a:lumOff val="5000"/>
                  </a:schemeClr>
                </a:solidFill>
                <a:latin typeface="Avenir Next LT Pro Light" panose="020B0304020202020204" pitchFamily="34" charset="0"/>
              </a:rPr>
              <a:t> </a:t>
            </a:r>
            <a:r>
              <a:rPr lang="de-DE" sz="2000" err="1">
                <a:solidFill>
                  <a:schemeClr val="tx1">
                    <a:lumMod val="95000"/>
                    <a:lumOff val="5000"/>
                  </a:schemeClr>
                </a:solidFill>
                <a:latin typeface="Avenir Next LT Pro Light" panose="020B0304020202020204" pitchFamily="34" charset="0"/>
              </a:rPr>
              <a:t>sulle</a:t>
            </a:r>
            <a:r>
              <a:rPr lang="de-DE" sz="2000">
                <a:solidFill>
                  <a:schemeClr val="tx1">
                    <a:lumMod val="95000"/>
                    <a:lumOff val="5000"/>
                  </a:schemeClr>
                </a:solidFill>
                <a:latin typeface="Avenir Next LT Pro Light" panose="020B0304020202020204" pitchFamily="34" charset="0"/>
              </a:rPr>
              <a:t> </a:t>
            </a:r>
            <a:r>
              <a:rPr lang="de-DE" sz="2000" err="1">
                <a:solidFill>
                  <a:schemeClr val="tx1">
                    <a:lumMod val="95000"/>
                    <a:lumOff val="5000"/>
                  </a:schemeClr>
                </a:solidFill>
                <a:latin typeface="Avenir Next LT Pro Light" panose="020B0304020202020204" pitchFamily="34" charset="0"/>
              </a:rPr>
              <a:t>maggiori</a:t>
            </a:r>
            <a:r>
              <a:rPr lang="de-DE" sz="2000">
                <a:solidFill>
                  <a:schemeClr val="tx1">
                    <a:lumMod val="95000"/>
                    <a:lumOff val="5000"/>
                  </a:schemeClr>
                </a:solidFill>
                <a:latin typeface="Avenir Next LT Pro Light" panose="020B0304020202020204" pitchFamily="34" charset="0"/>
              </a:rPr>
              <a:t> </a:t>
            </a:r>
            <a:r>
              <a:rPr lang="de-DE" sz="2000" err="1">
                <a:solidFill>
                  <a:schemeClr val="tx1">
                    <a:lumMod val="95000"/>
                    <a:lumOff val="5000"/>
                  </a:schemeClr>
                </a:solidFill>
                <a:latin typeface="Avenir Next LT Pro Light" panose="020B0304020202020204" pitchFamily="34" charset="0"/>
              </a:rPr>
              <a:t>imposte</a:t>
            </a:r>
            <a:r>
              <a:rPr lang="de-DE" sz="2000">
                <a:solidFill>
                  <a:schemeClr val="tx1">
                    <a:lumMod val="95000"/>
                    <a:lumOff val="5000"/>
                  </a:schemeClr>
                </a:solidFill>
                <a:latin typeface="Avenir Next LT Pro Light" panose="020B0304020202020204" pitchFamily="34" charset="0"/>
              </a:rPr>
              <a:t> </a:t>
            </a:r>
            <a:r>
              <a:rPr lang="de-DE" sz="2000" err="1">
                <a:solidFill>
                  <a:schemeClr val="tx1">
                    <a:lumMod val="95000"/>
                    <a:lumOff val="5000"/>
                  </a:schemeClr>
                </a:solidFill>
                <a:latin typeface="Avenir Next LT Pro Light" panose="020B0304020202020204" pitchFamily="34" charset="0"/>
              </a:rPr>
              <a:t>derivanti</a:t>
            </a:r>
            <a:r>
              <a:rPr lang="de-DE" sz="2000">
                <a:solidFill>
                  <a:schemeClr val="tx1">
                    <a:lumMod val="95000"/>
                    <a:lumOff val="5000"/>
                  </a:schemeClr>
                </a:solidFill>
                <a:latin typeface="Avenir Next LT Pro Light" panose="020B0304020202020204" pitchFamily="34" charset="0"/>
              </a:rPr>
              <a:t> da </a:t>
            </a:r>
            <a:r>
              <a:rPr lang="de-DE" sz="2000" err="1">
                <a:solidFill>
                  <a:schemeClr val="tx1">
                    <a:lumMod val="95000"/>
                    <a:lumOff val="5000"/>
                  </a:schemeClr>
                </a:solidFill>
                <a:latin typeface="Avenir Next LT Pro Light" panose="020B0304020202020204" pitchFamily="34" charset="0"/>
              </a:rPr>
              <a:t>redditi</a:t>
            </a:r>
            <a:r>
              <a:rPr lang="de-DE" sz="2000">
                <a:solidFill>
                  <a:schemeClr val="tx1">
                    <a:lumMod val="95000"/>
                    <a:lumOff val="5000"/>
                  </a:schemeClr>
                </a:solidFill>
                <a:latin typeface="Avenir Next LT Pro Light" panose="020B0304020202020204" pitchFamily="34" charset="0"/>
              </a:rPr>
              <a:t> non </a:t>
            </a:r>
            <a:r>
              <a:rPr lang="de-DE" sz="2000" err="1">
                <a:solidFill>
                  <a:schemeClr val="tx1">
                    <a:lumMod val="95000"/>
                    <a:lumOff val="5000"/>
                  </a:schemeClr>
                </a:solidFill>
                <a:latin typeface="Avenir Next LT Pro Light" panose="020B0304020202020204" pitchFamily="34" charset="0"/>
              </a:rPr>
              <a:t>dichiarati</a:t>
            </a:r>
            <a:r>
              <a:rPr lang="de-DE" sz="2000">
                <a:solidFill>
                  <a:schemeClr val="tx1">
                    <a:lumMod val="95000"/>
                    <a:lumOff val="5000"/>
                  </a:schemeClr>
                </a:solidFill>
                <a:latin typeface="Avenir Next LT Pro Light" panose="020B0304020202020204" pitchFamily="34" charset="0"/>
              </a:rPr>
              <a:t> </a:t>
            </a:r>
            <a:r>
              <a:rPr lang="de-DE" sz="2000" err="1">
                <a:solidFill>
                  <a:schemeClr val="tx1">
                    <a:lumMod val="95000"/>
                    <a:lumOff val="5000"/>
                  </a:schemeClr>
                </a:solidFill>
                <a:latin typeface="Avenir Next LT Pro Light" panose="020B0304020202020204" pitchFamily="34" charset="0"/>
              </a:rPr>
              <a:t>connessi</a:t>
            </a:r>
            <a:r>
              <a:rPr lang="de-DE" sz="2000">
                <a:solidFill>
                  <a:schemeClr val="tx1">
                    <a:lumMod val="95000"/>
                    <a:lumOff val="5000"/>
                  </a:schemeClr>
                </a:solidFill>
                <a:latin typeface="Avenir Next LT Pro Light" panose="020B0304020202020204" pitchFamily="34" charset="0"/>
              </a:rPr>
              <a:t> ad </a:t>
            </a:r>
            <a:r>
              <a:rPr lang="de-DE" sz="2000" err="1">
                <a:solidFill>
                  <a:schemeClr val="tx1">
                    <a:lumMod val="95000"/>
                    <a:lumOff val="5000"/>
                  </a:schemeClr>
                </a:solidFill>
                <a:latin typeface="Avenir Next LT Pro Light" panose="020B0304020202020204" pitchFamily="34" charset="0"/>
              </a:rPr>
              <a:t>asset</a:t>
            </a:r>
            <a:r>
              <a:rPr lang="de-DE" sz="2000">
                <a:solidFill>
                  <a:schemeClr val="tx1">
                    <a:lumMod val="95000"/>
                    <a:lumOff val="5000"/>
                  </a:schemeClr>
                </a:solidFill>
                <a:latin typeface="Avenir Next LT Pro Light" panose="020B0304020202020204" pitchFamily="34" charset="0"/>
              </a:rPr>
              <a:t> non </a:t>
            </a:r>
            <a:r>
              <a:rPr lang="de-DE" sz="2000" err="1">
                <a:solidFill>
                  <a:schemeClr val="tx1">
                    <a:lumMod val="95000"/>
                    <a:lumOff val="5000"/>
                  </a:schemeClr>
                </a:solidFill>
                <a:latin typeface="Avenir Next LT Pro Light" panose="020B0304020202020204" pitchFamily="34" charset="0"/>
              </a:rPr>
              <a:t>indicati</a:t>
            </a:r>
            <a:r>
              <a:rPr lang="de-DE" sz="2000">
                <a:solidFill>
                  <a:schemeClr val="tx1">
                    <a:lumMod val="95000"/>
                    <a:lumOff val="5000"/>
                  </a:schemeClr>
                </a:solidFill>
                <a:latin typeface="Avenir Next LT Pro Light" panose="020B0304020202020204" pitchFamily="34" charset="0"/>
              </a:rPr>
              <a:t> in  RW</a:t>
            </a:r>
          </a:p>
          <a:p>
            <a:pPr algn="ctr">
              <a:defRPr>
                <a:solidFill>
                  <a:srgbClr val="FFFFFF"/>
                </a:solidFill>
              </a:defRPr>
            </a:pPr>
            <a:endParaRPr>
              <a:latin typeface="Avenir Next LT Pro Light" panose="020B0304020202020204" pitchFamily="34" charset="0"/>
            </a:endParaRPr>
          </a:p>
        </p:txBody>
      </p:sp>
      <p:graphicFrame>
        <p:nvGraphicFramePr>
          <p:cNvPr id="2" name="Tabella 2">
            <a:extLst>
              <a:ext uri="{FF2B5EF4-FFF2-40B4-BE49-F238E27FC236}">
                <a16:creationId xmlns:a16="http://schemas.microsoft.com/office/drawing/2014/main" id="{BB4B0FCA-A06E-E3F3-41D8-E1E60327E6AC}"/>
              </a:ext>
            </a:extLst>
          </p:cNvPr>
          <p:cNvGraphicFramePr>
            <a:graphicFrameLocks noGrp="1"/>
          </p:cNvGraphicFramePr>
          <p:nvPr>
            <p:extLst>
              <p:ext uri="{D42A27DB-BD31-4B8C-83A1-F6EECF244321}">
                <p14:modId xmlns:p14="http://schemas.microsoft.com/office/powerpoint/2010/main" val="1565778198"/>
              </p:ext>
            </p:extLst>
          </p:nvPr>
        </p:nvGraphicFramePr>
        <p:xfrm>
          <a:off x="360828" y="2310468"/>
          <a:ext cx="8422343" cy="4443688"/>
        </p:xfrm>
        <a:graphic>
          <a:graphicData uri="http://schemas.openxmlformats.org/drawingml/2006/table">
            <a:tbl>
              <a:tblPr firstRow="1" bandRow="1">
                <a:tableStyleId>{5C22544A-7EE6-4342-B048-85BDC9FD1C3A}</a:tableStyleId>
              </a:tblPr>
              <a:tblGrid>
                <a:gridCol w="1862978">
                  <a:extLst>
                    <a:ext uri="{9D8B030D-6E8A-4147-A177-3AD203B41FA5}">
                      <a16:colId xmlns:a16="http://schemas.microsoft.com/office/drawing/2014/main" val="1905250744"/>
                    </a:ext>
                  </a:extLst>
                </a:gridCol>
                <a:gridCol w="2300530">
                  <a:extLst>
                    <a:ext uri="{9D8B030D-6E8A-4147-A177-3AD203B41FA5}">
                      <a16:colId xmlns:a16="http://schemas.microsoft.com/office/drawing/2014/main" val="4024683958"/>
                    </a:ext>
                  </a:extLst>
                </a:gridCol>
                <a:gridCol w="2119220">
                  <a:extLst>
                    <a:ext uri="{9D8B030D-6E8A-4147-A177-3AD203B41FA5}">
                      <a16:colId xmlns:a16="http://schemas.microsoft.com/office/drawing/2014/main" val="2272433322"/>
                    </a:ext>
                  </a:extLst>
                </a:gridCol>
                <a:gridCol w="2139615">
                  <a:extLst>
                    <a:ext uri="{9D8B030D-6E8A-4147-A177-3AD203B41FA5}">
                      <a16:colId xmlns:a16="http://schemas.microsoft.com/office/drawing/2014/main" val="3167949155"/>
                    </a:ext>
                  </a:extLst>
                </a:gridCol>
              </a:tblGrid>
              <a:tr h="548510">
                <a:tc>
                  <a:txBody>
                    <a:bodyPr/>
                    <a:lstStyle/>
                    <a:p>
                      <a:pPr algn="ctr"/>
                      <a:endParaRPr lang="it-IT" sz="1200">
                        <a:latin typeface="Avenir Next LT Pro Light" panose="020B0304020202020204" pitchFamily="34" charset="0"/>
                      </a:endParaRPr>
                    </a:p>
                    <a:p>
                      <a:pPr algn="ctr"/>
                      <a:r>
                        <a:rPr lang="it-IT" sz="1200">
                          <a:latin typeface="Avenir Next LT Pro Light" panose="020B0304020202020204" pitchFamily="34" charset="0"/>
                        </a:rPr>
                        <a:t>TIPOLOGIA VIOLAZIONE</a:t>
                      </a:r>
                    </a:p>
                  </a:txBody>
                  <a:tcPr/>
                </a:tc>
                <a:tc>
                  <a:txBody>
                    <a:bodyPr/>
                    <a:lstStyle/>
                    <a:p>
                      <a:pPr algn="ctr"/>
                      <a:endParaRPr lang="it-IT" sz="1200">
                        <a:latin typeface="Avenir Next LT Pro Light" panose="020B0304020202020204" pitchFamily="34" charset="0"/>
                      </a:endParaRPr>
                    </a:p>
                    <a:p>
                      <a:pPr algn="ctr"/>
                      <a:r>
                        <a:rPr lang="it-IT" sz="1200">
                          <a:latin typeface="Avenir Next LT Pro Light" panose="020B0304020202020204" pitchFamily="34" charset="0"/>
                        </a:rPr>
                        <a:t>SANZIONI APPLICABILI</a:t>
                      </a:r>
                    </a:p>
                  </a:txBody>
                  <a:tcPr/>
                </a:tc>
                <a:tc>
                  <a:txBody>
                    <a:bodyPr/>
                    <a:lstStyle/>
                    <a:p>
                      <a:pPr algn="ctr"/>
                      <a:r>
                        <a:rPr lang="it-IT" sz="1200">
                          <a:latin typeface="Avenir Next LT Pro Light" panose="020B0304020202020204" pitchFamily="34" charset="0"/>
                        </a:rPr>
                        <a:t>MISURA SANZIONE RISPETTO ALL’IMPOSTA CON RAVVEDIMENTO ORDINARIO</a:t>
                      </a:r>
                    </a:p>
                  </a:txBody>
                  <a:tcPr/>
                </a:tc>
                <a:tc>
                  <a:txBody>
                    <a:bodyPr/>
                    <a:lstStyle/>
                    <a:p>
                      <a:pPr algn="ctr"/>
                      <a:r>
                        <a:rPr lang="it-IT" sz="1200">
                          <a:latin typeface="Avenir Next LT Pro Light" panose="020B0304020202020204" pitchFamily="34" charset="0"/>
                        </a:rPr>
                        <a:t>MISURA SANZIONE CON RAVVEDIMENTO SPECIALE</a:t>
                      </a:r>
                    </a:p>
                  </a:txBody>
                  <a:tcPr/>
                </a:tc>
                <a:extLst>
                  <a:ext uri="{0D108BD9-81ED-4DB2-BD59-A6C34878D82A}">
                    <a16:rowId xmlns:a16="http://schemas.microsoft.com/office/drawing/2014/main" val="2010808663"/>
                  </a:ext>
                </a:extLst>
              </a:tr>
              <a:tr h="865426">
                <a:tc>
                  <a:txBody>
                    <a:bodyPr/>
                    <a:lstStyle/>
                    <a:p>
                      <a:pPr algn="ctr"/>
                      <a:r>
                        <a:rPr lang="it-IT" sz="1200" b="1">
                          <a:latin typeface="Avenir Next LT Pro Light" panose="020B0304020202020204" pitchFamily="34" charset="0"/>
                        </a:rPr>
                        <a:t>Dichiarazione infedele </a:t>
                      </a:r>
                      <a:r>
                        <a:rPr lang="it-IT" sz="1200" i="1">
                          <a:latin typeface="Avenir Next LT Pro Light" panose="020B0304020202020204" pitchFamily="34" charset="0"/>
                        </a:rPr>
                        <a:t>Omessa o irregolare indicazione dei </a:t>
                      </a:r>
                      <a:r>
                        <a:rPr lang="it-IT" sz="1200" b="0" i="1">
                          <a:latin typeface="Avenir Next LT Pro Light" panose="020B0304020202020204" pitchFamily="34" charset="0"/>
                        </a:rPr>
                        <a:t>redditi di fonte estera</a:t>
                      </a:r>
                    </a:p>
                  </a:txBody>
                  <a:tcPr/>
                </a:tc>
                <a:tc>
                  <a:txBody>
                    <a:bodyPr/>
                    <a:lstStyle/>
                    <a:p>
                      <a:pPr algn="ctr"/>
                      <a:r>
                        <a:rPr lang="it-IT" sz="1200" b="1">
                          <a:latin typeface="Avenir Next LT Pro Light" panose="020B0304020202020204" pitchFamily="34" charset="0"/>
                        </a:rPr>
                        <a:t>120%</a:t>
                      </a:r>
                    </a:p>
                    <a:p>
                      <a:pPr algn="ctr"/>
                      <a:r>
                        <a:rPr lang="it-IT" sz="1200">
                          <a:latin typeface="Avenir Next LT Pro Light" panose="020B0304020202020204" pitchFamily="34" charset="0"/>
                        </a:rPr>
                        <a:t>(dal 90% al 180% della maggiore imposta dovuta, con aumento di 1/3, ex art. 1, commi 2 e 8, D. Lgs. 471/97)</a:t>
                      </a:r>
                      <a:endParaRPr lang="it-IT" sz="1200" b="0" i="1">
                        <a:latin typeface="Avenir Next LT Pro Light" panose="020B0304020202020204" pitchFamily="34" charset="0"/>
                      </a:endParaRPr>
                    </a:p>
                  </a:txBody>
                  <a:tcPr/>
                </a:tc>
                <a:tc>
                  <a:txBody>
                    <a:bodyPr/>
                    <a:lstStyle/>
                    <a:p>
                      <a:pPr algn="ctr"/>
                      <a:r>
                        <a:rPr lang="it-IT" sz="1200" b="1">
                          <a:latin typeface="Avenir Next LT Pro Light" panose="020B0304020202020204" pitchFamily="34" charset="0"/>
                        </a:rPr>
                        <a:t>dal 15% </a:t>
                      </a:r>
                      <a:r>
                        <a:rPr lang="it-IT" sz="1200">
                          <a:latin typeface="Avenir Next LT Pro Light" panose="020B0304020202020204" pitchFamily="34" charset="0"/>
                        </a:rPr>
                        <a:t>(120%/8) </a:t>
                      </a:r>
                    </a:p>
                    <a:p>
                      <a:pPr algn="ctr"/>
                      <a:r>
                        <a:rPr lang="it-IT" sz="1200" b="1">
                          <a:latin typeface="Avenir Next LT Pro Light" panose="020B0304020202020204" pitchFamily="34" charset="0"/>
                        </a:rPr>
                        <a:t>al 24%</a:t>
                      </a:r>
                      <a:r>
                        <a:rPr lang="it-IT" sz="1200">
                          <a:latin typeface="Avenir Next LT Pro Light" panose="020B0304020202020204" pitchFamily="34" charset="0"/>
                        </a:rPr>
                        <a:t> (120%/5)</a:t>
                      </a:r>
                    </a:p>
                  </a:txBody>
                  <a:tcPr/>
                </a:tc>
                <a:tc>
                  <a:txBody>
                    <a:bodyPr/>
                    <a:lstStyle/>
                    <a:p>
                      <a:pPr algn="ctr"/>
                      <a:r>
                        <a:rPr lang="it-IT" sz="1200" b="1">
                          <a:latin typeface="Avenir Next LT Pro Light" panose="020B0304020202020204" pitchFamily="34" charset="0"/>
                        </a:rPr>
                        <a:t>6,67%</a:t>
                      </a:r>
                      <a:r>
                        <a:rPr lang="it-IT" sz="1200">
                          <a:latin typeface="Avenir Next LT Pro Light" panose="020B0304020202020204" pitchFamily="34" charset="0"/>
                        </a:rPr>
                        <a:t> </a:t>
                      </a:r>
                    </a:p>
                    <a:p>
                      <a:pPr algn="ctr"/>
                      <a:r>
                        <a:rPr lang="it-IT" sz="1200">
                          <a:latin typeface="Avenir Next LT Pro Light" panose="020B0304020202020204" pitchFamily="34" charset="0"/>
                        </a:rPr>
                        <a:t>(120%/18, a prescindere dal momento in cui è stata commessa la violazione)</a:t>
                      </a:r>
                    </a:p>
                  </a:txBody>
                  <a:tcPr/>
                </a:tc>
                <a:extLst>
                  <a:ext uri="{0D108BD9-81ED-4DB2-BD59-A6C34878D82A}">
                    <a16:rowId xmlns:a16="http://schemas.microsoft.com/office/drawing/2014/main" val="634848974"/>
                  </a:ext>
                </a:extLst>
              </a:tr>
              <a:tr h="1243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a:latin typeface="Avenir Next LT Pro Light" panose="020B0304020202020204" pitchFamily="34" charset="0"/>
                        </a:rPr>
                        <a:t>Dichiarazione infedele </a:t>
                      </a:r>
                      <a:r>
                        <a:rPr lang="it-IT" sz="1200">
                          <a:latin typeface="Avenir Next LT Pro Light" panose="020B0304020202020204" pitchFamily="34" charset="0"/>
                        </a:rPr>
                        <a:t>in caso di applicazione della presunzione ex art. 12, c. 2, D.L. 78/09 per asset in Paesi BL</a:t>
                      </a:r>
                      <a:endParaRPr lang="it-IT" sz="1200" b="1">
                        <a:latin typeface="Avenir Next LT Pro Light" panose="020B03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200" b="1" i="0">
                        <a:latin typeface="Avenir Next LT Pro Light" panose="020B0304020202020204" pitchFamily="34" charset="0"/>
                      </a:endParaRPr>
                    </a:p>
                  </a:txBody>
                  <a:tcPr/>
                </a:tc>
                <a:tc>
                  <a:txBody>
                    <a:bodyPr/>
                    <a:lstStyle/>
                    <a:p>
                      <a:pPr algn="ctr"/>
                      <a:r>
                        <a:rPr lang="it-IT" sz="1200" b="1">
                          <a:latin typeface="Avenir Next LT Pro Light" panose="020B0304020202020204" pitchFamily="34" charset="0"/>
                        </a:rPr>
                        <a:t>180%</a:t>
                      </a:r>
                    </a:p>
                    <a:p>
                      <a:pPr algn="ctr"/>
                      <a:r>
                        <a:rPr lang="it-IT" sz="1200">
                          <a:latin typeface="Avenir Next LT Pro Light" panose="020B0304020202020204" pitchFamily="34" charset="0"/>
                        </a:rPr>
                        <a:t>(dal 180% al 360%, eventuale raddoppio delle sanzioni, senza l’aumento di 1/3, cfr. circ. 11/2010)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dal 22,5% </a:t>
                      </a:r>
                      <a:r>
                        <a:rPr kumimoji="0" lang="it-IT" sz="12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(180%/8)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al 36%</a:t>
                      </a:r>
                      <a:r>
                        <a:rPr kumimoji="0" lang="it-IT" sz="12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(180%/5)</a:t>
                      </a:r>
                    </a:p>
                    <a:p>
                      <a:endParaRPr lang="it-IT" sz="1200">
                        <a:latin typeface="Avenir Next LT Pro Light" panose="020B0304020202020204" pitchFamily="34" charset="0"/>
                      </a:endParaRPr>
                    </a:p>
                  </a:txBody>
                  <a:tcPr/>
                </a:tc>
                <a:tc>
                  <a:txBody>
                    <a:bodyPr/>
                    <a:lstStyle/>
                    <a:p>
                      <a:pPr algn="ctr"/>
                      <a:r>
                        <a:rPr lang="it-IT" sz="1200" b="1">
                          <a:latin typeface="Avenir Next LT Pro Light" panose="020B0304020202020204" pitchFamily="34" charset="0"/>
                        </a:rPr>
                        <a:t>10%</a:t>
                      </a:r>
                      <a:r>
                        <a:rPr lang="it-IT" sz="1200">
                          <a:latin typeface="Avenir Next LT Pro Light" panose="020B0304020202020204" pitchFamily="34" charset="0"/>
                        </a:rPr>
                        <a:t> </a:t>
                      </a:r>
                    </a:p>
                    <a:p>
                      <a:pPr algn="ctr"/>
                      <a:r>
                        <a:rPr lang="it-IT" sz="1200">
                          <a:latin typeface="Avenir Next LT Pro Light" panose="020B0304020202020204" pitchFamily="34" charset="0"/>
                        </a:rPr>
                        <a:t>(180%/18, a prescindere dal momento in cui è stata commessa la violazione)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endParaRPr>
                    </a:p>
                  </a:txBody>
                  <a:tcPr/>
                </a:tc>
                <a:extLst>
                  <a:ext uri="{0D108BD9-81ED-4DB2-BD59-A6C34878D82A}">
                    <a16:rowId xmlns:a16="http://schemas.microsoft.com/office/drawing/2014/main" val="1415589657"/>
                  </a:ext>
                </a:extLst>
              </a:tr>
              <a:tr h="1023885">
                <a:tc>
                  <a:txBody>
                    <a:bodyPr/>
                    <a:lstStyle/>
                    <a:p>
                      <a:pPr algn="ctr"/>
                      <a:r>
                        <a:rPr lang="it-IT" sz="1200" b="1">
                          <a:latin typeface="Avenir Next LT Pro Light" panose="020B0304020202020204" pitchFamily="34" charset="0"/>
                        </a:rPr>
                        <a:t>Dichiarazione infedele</a:t>
                      </a:r>
                    </a:p>
                    <a:p>
                      <a:pPr algn="ctr"/>
                      <a:r>
                        <a:rPr lang="it-IT" sz="1200" i="1">
                          <a:latin typeface="Avenir Next LT Pro Light" panose="020B0304020202020204" pitchFamily="34" charset="0"/>
                        </a:rPr>
                        <a:t>Omessa o irregolare determinazione dell’IVIE/IVAFE</a:t>
                      </a:r>
                    </a:p>
                  </a:txBody>
                  <a:tcPr/>
                </a:tc>
                <a:tc>
                  <a:txBody>
                    <a:bodyPr/>
                    <a:lstStyle/>
                    <a:p>
                      <a:pPr algn="ctr"/>
                      <a:r>
                        <a:rPr lang="it-IT" sz="1200" b="1">
                          <a:latin typeface="Avenir Next LT Pro Light" panose="020B0304020202020204" pitchFamily="34" charset="0"/>
                        </a:rPr>
                        <a:t>90%</a:t>
                      </a:r>
                    </a:p>
                    <a:p>
                      <a:pPr algn="ctr"/>
                      <a:r>
                        <a:rPr lang="it-IT" sz="1200" b="0">
                          <a:latin typeface="Avenir Next LT Pro Light" panose="020B0304020202020204" pitchFamily="34" charset="0"/>
                        </a:rPr>
                        <a:t>(d</a:t>
                      </a:r>
                      <a:r>
                        <a:rPr lang="it-IT" sz="1200">
                          <a:latin typeface="Avenir Next LT Pro Light" panose="020B0304020202020204" pitchFamily="34" charset="0"/>
                        </a:rPr>
                        <a:t>al 90% al 180% della maggiore imposta dovuta (non opera l’aumento di 1/3 né l’eventuale raddoppio da paese Black List – si veda la Ris. AdE 82/2020)</a:t>
                      </a:r>
                      <a:endParaRPr lang="it-IT" sz="1200" i="1">
                        <a:latin typeface="Avenir Next LT Pro Light" panose="020B03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dal 11,25% </a:t>
                      </a:r>
                      <a:r>
                        <a:rPr kumimoji="0" lang="it-IT" sz="12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(90%/8)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al 18%</a:t>
                      </a:r>
                      <a:r>
                        <a:rPr kumimoji="0" lang="it-IT" sz="12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(90%/5)</a:t>
                      </a:r>
                    </a:p>
                    <a:p>
                      <a:endParaRPr lang="it-IT" sz="1200">
                        <a:latin typeface="Avenir Next LT Pro Light" panose="020B03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5%</a:t>
                      </a:r>
                      <a:r>
                        <a:rPr kumimoji="0" lang="it-IT" sz="12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(90%/18, a prescindere dal momento in cui è stata commessa la violazione)</a:t>
                      </a:r>
                    </a:p>
                  </a:txBody>
                  <a:tcPr/>
                </a:tc>
                <a:extLst>
                  <a:ext uri="{0D108BD9-81ED-4DB2-BD59-A6C34878D82A}">
                    <a16:rowId xmlns:a16="http://schemas.microsoft.com/office/drawing/2014/main" val="2777446149"/>
                  </a:ext>
                </a:extLst>
              </a:tr>
            </a:tbl>
          </a:graphicData>
        </a:graphic>
      </p:graphicFrame>
    </p:spTree>
    <p:extLst>
      <p:ext uri="{BB962C8B-B14F-4D97-AF65-F5344CB8AC3E}">
        <p14:creationId xmlns:p14="http://schemas.microsoft.com/office/powerpoint/2010/main" val="3875328413"/>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1421</Words>
  <Application>Microsoft Office PowerPoint</Application>
  <PresentationFormat>Presentazione su schermo (4:3)</PresentationFormat>
  <Paragraphs>155</Paragraphs>
  <Slides>15</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Arial</vt:lpstr>
      <vt:lpstr>Avenir Next LT Pro</vt:lpstr>
      <vt:lpstr>Avenir Next LT Pro Light</vt:lpstr>
      <vt:lpstr>Calibri</vt:lpstr>
      <vt:lpstr>Calibri Light</vt:lpstr>
      <vt:lpstr>Office Theme</vt:lpstr>
      <vt:lpstr>IL RAVVEDIMENTO SPECIALE SUI REDDITI DI FONTE ESTERA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Lista Dubai</dc:title>
  <dc:creator>Avv. Antonio D'Aronzo</dc:creator>
  <cp:lastModifiedBy>Nicola Fasano</cp:lastModifiedBy>
  <cp:revision>1</cp:revision>
  <dcterms:created xsi:type="dcterms:W3CDTF">2021-10-04T09:28:53Z</dcterms:created>
  <dcterms:modified xsi:type="dcterms:W3CDTF">2023-05-10T15:57:52Z</dcterms:modified>
</cp:coreProperties>
</file>