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2"/>
  </p:notesMasterIdLst>
  <p:sldIdLst>
    <p:sldId id="2206" r:id="rId2"/>
    <p:sldId id="2425" r:id="rId3"/>
    <p:sldId id="2413" r:id="rId4"/>
    <p:sldId id="2414" r:id="rId5"/>
    <p:sldId id="2417" r:id="rId6"/>
    <p:sldId id="2418" r:id="rId7"/>
    <p:sldId id="2419" r:id="rId8"/>
    <p:sldId id="2420" r:id="rId9"/>
    <p:sldId id="2427" r:id="rId10"/>
    <p:sldId id="2412" r:id="rId11"/>
  </p:sldIdLst>
  <p:sldSz cx="24377650" cy="13716000"/>
  <p:notesSz cx="6888163" cy="10018713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7678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Muratori" initials="AM" lastIdx="1" clrIdx="0">
    <p:extLst>
      <p:ext uri="{19B8F6BF-5375-455C-9EA6-DF929625EA0E}">
        <p15:presenceInfo xmlns:p15="http://schemas.microsoft.com/office/powerpoint/2012/main" userId="Alessandro Murato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4F"/>
    <a:srgbClr val="0A3C57"/>
    <a:srgbClr val="007855"/>
    <a:srgbClr val="AFD4C8"/>
    <a:srgbClr val="7FD0FF"/>
    <a:srgbClr val="78B5AE"/>
    <a:srgbClr val="FAFAFA"/>
    <a:srgbClr val="3FB6E0"/>
    <a:srgbClr val="9DD6EA"/>
    <a:srgbClr val="38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2A63C-FBBA-4BC2-962D-90EAAC4A6FBE}" v="2" dt="2023-09-28T15:36:53.72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291" autoAdjust="0"/>
  </p:normalViewPr>
  <p:slideViewPr>
    <p:cSldViewPr snapToGrid="0" snapToObjects="1">
      <p:cViewPr varScale="1">
        <p:scale>
          <a:sx n="30" d="100"/>
          <a:sy n="30" d="100"/>
        </p:scale>
        <p:origin x="44" y="116"/>
      </p:cViewPr>
      <p:guideLst>
        <p:guide orient="horz" pos="8112"/>
        <p:guide pos="14350"/>
        <p:guide pos="7678"/>
        <p:guide pos="982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Vedana" userId="8d479dc1-87b7-4bd8-aba3-4c7cb01bdab7" providerId="ADAL" clId="{AB02A63C-FBBA-4BC2-962D-90EAAC4A6FBE}"/>
    <pc:docChg chg="undo custSel addSld delSld modSld">
      <pc:chgData name="Fabrizio Vedana" userId="8d479dc1-87b7-4bd8-aba3-4c7cb01bdab7" providerId="ADAL" clId="{AB02A63C-FBBA-4BC2-962D-90EAAC4A6FBE}" dt="2023-09-28T15:43:39.431" v="35" actId="26606"/>
      <pc:docMkLst>
        <pc:docMk/>
      </pc:docMkLst>
      <pc:sldChg chg="add del">
        <pc:chgData name="Fabrizio Vedana" userId="8d479dc1-87b7-4bd8-aba3-4c7cb01bdab7" providerId="ADAL" clId="{AB02A63C-FBBA-4BC2-962D-90EAAC4A6FBE}" dt="2023-09-28T15:36:47.291" v="10" actId="2696"/>
        <pc:sldMkLst>
          <pc:docMk/>
          <pc:sldMk cId="319710040" sldId="2206"/>
        </pc:sldMkLst>
      </pc:sldChg>
      <pc:sldChg chg="del">
        <pc:chgData name="Fabrizio Vedana" userId="8d479dc1-87b7-4bd8-aba3-4c7cb01bdab7" providerId="ADAL" clId="{AB02A63C-FBBA-4BC2-962D-90EAAC4A6FBE}" dt="2023-09-28T15:36:02.286" v="2" actId="47"/>
        <pc:sldMkLst>
          <pc:docMk/>
          <pc:sldMk cId="1443115982" sldId="2415"/>
        </pc:sldMkLst>
      </pc:sldChg>
      <pc:sldChg chg="del">
        <pc:chgData name="Fabrizio Vedana" userId="8d479dc1-87b7-4bd8-aba3-4c7cb01bdab7" providerId="ADAL" clId="{AB02A63C-FBBA-4BC2-962D-90EAAC4A6FBE}" dt="2023-09-28T15:36:04.355" v="3" actId="47"/>
        <pc:sldMkLst>
          <pc:docMk/>
          <pc:sldMk cId="2078121037" sldId="2416"/>
        </pc:sldMkLst>
      </pc:sldChg>
      <pc:sldChg chg="del">
        <pc:chgData name="Fabrizio Vedana" userId="8d479dc1-87b7-4bd8-aba3-4c7cb01bdab7" providerId="ADAL" clId="{AB02A63C-FBBA-4BC2-962D-90EAAC4A6FBE}" dt="2023-09-28T15:36:14.743" v="4" actId="47"/>
        <pc:sldMkLst>
          <pc:docMk/>
          <pc:sldMk cId="503324222" sldId="2422"/>
        </pc:sldMkLst>
      </pc:sldChg>
      <pc:sldChg chg="delSp add del setBg delDesignElem">
        <pc:chgData name="Fabrizio Vedana" userId="8d479dc1-87b7-4bd8-aba3-4c7cb01bdab7" providerId="ADAL" clId="{AB02A63C-FBBA-4BC2-962D-90EAAC4A6FBE}" dt="2023-09-28T15:36:55.986" v="12" actId="47"/>
        <pc:sldMkLst>
          <pc:docMk/>
          <pc:sldMk cId="3402239712" sldId="2426"/>
        </pc:sldMkLst>
        <pc:grpChg chg="del">
          <ac:chgData name="Fabrizio Vedana" userId="8d479dc1-87b7-4bd8-aba3-4c7cb01bdab7" providerId="ADAL" clId="{AB02A63C-FBBA-4BC2-962D-90EAAC4A6FBE}" dt="2023-09-28T15:36:35.150" v="8"/>
          <ac:grpSpMkLst>
            <pc:docMk/>
            <pc:sldMk cId="3402239712" sldId="2426"/>
            <ac:grpSpMk id="10" creationId="{C54A2A4D-19EF-3552-F383-6AD9587C8AFC}"/>
          </ac:grpSpMkLst>
        </pc:grpChg>
      </pc:sldChg>
      <pc:sldChg chg="del">
        <pc:chgData name="Fabrizio Vedana" userId="8d479dc1-87b7-4bd8-aba3-4c7cb01bdab7" providerId="ADAL" clId="{AB02A63C-FBBA-4BC2-962D-90EAAC4A6FBE}" dt="2023-09-28T15:35:57.533" v="0" actId="47"/>
        <pc:sldMkLst>
          <pc:docMk/>
          <pc:sldMk cId="3575622266" sldId="2426"/>
        </pc:sldMkLst>
      </pc:sldChg>
      <pc:sldChg chg="addSp delSp modSp add mod setBg">
        <pc:chgData name="Fabrizio Vedana" userId="8d479dc1-87b7-4bd8-aba3-4c7cb01bdab7" providerId="ADAL" clId="{AB02A63C-FBBA-4BC2-962D-90EAAC4A6FBE}" dt="2023-09-28T15:43:39.431" v="35" actId="26606"/>
        <pc:sldMkLst>
          <pc:docMk/>
          <pc:sldMk cId="367119681" sldId="2427"/>
        </pc:sldMkLst>
        <pc:spChg chg="del mod">
          <ac:chgData name="Fabrizio Vedana" userId="8d479dc1-87b7-4bd8-aba3-4c7cb01bdab7" providerId="ADAL" clId="{AB02A63C-FBBA-4BC2-962D-90EAAC4A6FBE}" dt="2023-09-28T15:37:30.292" v="15" actId="478"/>
          <ac:spMkLst>
            <pc:docMk/>
            <pc:sldMk cId="367119681" sldId="2427"/>
            <ac:spMk id="4" creationId="{7C5DB217-1A00-445C-896F-DBFC53C11E08}"/>
          </ac:spMkLst>
        </pc:spChg>
        <pc:spChg chg="add del mod">
          <ac:chgData name="Fabrizio Vedana" userId="8d479dc1-87b7-4bd8-aba3-4c7cb01bdab7" providerId="ADAL" clId="{AB02A63C-FBBA-4BC2-962D-90EAAC4A6FBE}" dt="2023-09-28T15:37:31.718" v="16" actId="478"/>
          <ac:spMkLst>
            <pc:docMk/>
            <pc:sldMk cId="367119681" sldId="2427"/>
            <ac:spMk id="6" creationId="{F6CA7467-5491-6FB2-16CC-081EA6DDB2BF}"/>
          </ac:spMkLst>
        </pc:spChg>
        <pc:picChg chg="add mod">
          <ac:chgData name="Fabrizio Vedana" userId="8d479dc1-87b7-4bd8-aba3-4c7cb01bdab7" providerId="ADAL" clId="{AB02A63C-FBBA-4BC2-962D-90EAAC4A6FBE}" dt="2023-09-28T15:43:39.431" v="35" actId="26606"/>
          <ac:picMkLst>
            <pc:docMk/>
            <pc:sldMk cId="367119681" sldId="2427"/>
            <ac:picMk id="3" creationId="{144A71D3-509B-5464-A40B-A0A01158F2AB}"/>
          </ac:picMkLst>
        </pc:picChg>
        <pc:picChg chg="add mod ord">
          <ac:chgData name="Fabrizio Vedana" userId="8d479dc1-87b7-4bd8-aba3-4c7cb01bdab7" providerId="ADAL" clId="{AB02A63C-FBBA-4BC2-962D-90EAAC4A6FBE}" dt="2023-09-28T15:43:39.431" v="35" actId="26606"/>
          <ac:picMkLst>
            <pc:docMk/>
            <pc:sldMk cId="367119681" sldId="2427"/>
            <ac:picMk id="8" creationId="{BA66F0B1-85E2-D000-C8AF-71878D6FD15C}"/>
          </ac:picMkLst>
        </pc:picChg>
        <pc:picChg chg="add mod">
          <ac:chgData name="Fabrizio Vedana" userId="8d479dc1-87b7-4bd8-aba3-4c7cb01bdab7" providerId="ADAL" clId="{AB02A63C-FBBA-4BC2-962D-90EAAC4A6FBE}" dt="2023-09-28T15:43:39.431" v="35" actId="26606"/>
          <ac:picMkLst>
            <pc:docMk/>
            <pc:sldMk cId="367119681" sldId="2427"/>
            <ac:picMk id="10" creationId="{FF0F0F82-CB7C-3C5F-BBE7-D6D258E09AA2}"/>
          </ac:picMkLst>
        </pc:picChg>
        <pc:cxnChg chg="add">
          <ac:chgData name="Fabrizio Vedana" userId="8d479dc1-87b7-4bd8-aba3-4c7cb01bdab7" providerId="ADAL" clId="{AB02A63C-FBBA-4BC2-962D-90EAAC4A6FBE}" dt="2023-09-28T15:43:39.431" v="35" actId="26606"/>
          <ac:cxnSpMkLst>
            <pc:docMk/>
            <pc:sldMk cId="367119681" sldId="2427"/>
            <ac:cxnSpMk id="15" creationId="{DCD67800-37AC-4E14-89B0-F79DCB3FB86D}"/>
          </ac:cxnSpMkLst>
        </pc:cxnChg>
        <pc:cxnChg chg="add">
          <ac:chgData name="Fabrizio Vedana" userId="8d479dc1-87b7-4bd8-aba3-4c7cb01bdab7" providerId="ADAL" clId="{AB02A63C-FBBA-4BC2-962D-90EAAC4A6FBE}" dt="2023-09-28T15:43:39.431" v="35" actId="26606"/>
          <ac:cxnSpMkLst>
            <pc:docMk/>
            <pc:sldMk cId="367119681" sldId="2427"/>
            <ac:cxnSpMk id="17" creationId="{20F1788F-A5AE-4188-8274-F7F2E3833ECD}"/>
          </ac:cxnSpMkLst>
        </pc:cxnChg>
      </pc:sldChg>
      <pc:sldChg chg="del">
        <pc:chgData name="Fabrizio Vedana" userId="8d479dc1-87b7-4bd8-aba3-4c7cb01bdab7" providerId="ADAL" clId="{AB02A63C-FBBA-4BC2-962D-90EAAC4A6FBE}" dt="2023-09-28T15:35:58.717" v="1" actId="47"/>
        <pc:sldMkLst>
          <pc:docMk/>
          <pc:sldMk cId="1071734429" sldId="2427"/>
        </pc:sldMkLst>
      </pc:sldChg>
      <pc:sldChg chg="del">
        <pc:chgData name="Fabrizio Vedana" userId="8d479dc1-87b7-4bd8-aba3-4c7cb01bdab7" providerId="ADAL" clId="{AB02A63C-FBBA-4BC2-962D-90EAAC4A6FBE}" dt="2023-09-28T15:36:16.002" v="5" actId="47"/>
        <pc:sldMkLst>
          <pc:docMk/>
          <pc:sldMk cId="3659111090" sldId="2428"/>
        </pc:sldMkLst>
      </pc:sldChg>
      <pc:sldChg chg="del">
        <pc:chgData name="Fabrizio Vedana" userId="8d479dc1-87b7-4bd8-aba3-4c7cb01bdab7" providerId="ADAL" clId="{AB02A63C-FBBA-4BC2-962D-90EAAC4A6FBE}" dt="2023-09-28T15:36:18.212" v="6" actId="47"/>
        <pc:sldMkLst>
          <pc:docMk/>
          <pc:sldMk cId="3998089270" sldId="2429"/>
        </pc:sldMkLst>
      </pc:sldChg>
    </pc:docChg>
  </pc:docChgLst>
  <pc:docChgLst>
    <pc:chgData name="Fabrizio Vedana" userId="8d479dc1-87b7-4bd8-aba3-4c7cb01bdab7" providerId="ADAL" clId="{8D5DDC4C-3330-43DC-9800-BD79B8BF4532}"/>
    <pc:docChg chg="undo custSel addSld delSld modSld sldOrd modNotesMaster">
      <pc:chgData name="Fabrizio Vedana" userId="8d479dc1-87b7-4bd8-aba3-4c7cb01bdab7" providerId="ADAL" clId="{8D5DDC4C-3330-43DC-9800-BD79B8BF4532}" dt="2023-08-29T14:19:00.369" v="4658" actId="20577"/>
      <pc:docMkLst>
        <pc:docMk/>
      </pc:docMkLst>
      <pc:sldChg chg="delSp modSp mod">
        <pc:chgData name="Fabrizio Vedana" userId="8d479dc1-87b7-4bd8-aba3-4c7cb01bdab7" providerId="ADAL" clId="{8D5DDC4C-3330-43DC-9800-BD79B8BF4532}" dt="2023-08-25T08:05:16.919" v="39" actId="114"/>
        <pc:sldMkLst>
          <pc:docMk/>
          <pc:sldMk cId="319710040" sldId="2206"/>
        </pc:sldMkLst>
        <pc:spChg chg="del mod">
          <ac:chgData name="Fabrizio Vedana" userId="8d479dc1-87b7-4bd8-aba3-4c7cb01bdab7" providerId="ADAL" clId="{8D5DDC4C-3330-43DC-9800-BD79B8BF4532}" dt="2023-08-25T08:04:46.760" v="33" actId="478"/>
          <ac:spMkLst>
            <pc:docMk/>
            <pc:sldMk cId="319710040" sldId="2206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8:05:16.919" v="39" actId="114"/>
          <ac:spMkLst>
            <pc:docMk/>
            <pc:sldMk cId="319710040" sldId="2206"/>
            <ac:spMk id="4" creationId="{7C5DB217-1A00-445C-896F-DBFC53C11E08}"/>
          </ac:spMkLst>
        </pc:spChg>
      </pc:sldChg>
      <pc:sldChg chg="addSp delSp modSp mod">
        <pc:chgData name="Fabrizio Vedana" userId="8d479dc1-87b7-4bd8-aba3-4c7cb01bdab7" providerId="ADAL" clId="{8D5DDC4C-3330-43DC-9800-BD79B8BF4532}" dt="2023-08-25T08:16:56.758" v="131" actId="26606"/>
        <pc:sldMkLst>
          <pc:docMk/>
          <pc:sldMk cId="26683966" sldId="2413"/>
        </pc:sldMkLst>
        <pc:spChg chg="add del mod">
          <ac:chgData name="Fabrizio Vedana" userId="8d479dc1-87b7-4bd8-aba3-4c7cb01bdab7" providerId="ADAL" clId="{8D5DDC4C-3330-43DC-9800-BD79B8BF4532}" dt="2023-08-25T08:16:56.758" v="131" actId="26606"/>
          <ac:spMkLst>
            <pc:docMk/>
            <pc:sldMk cId="26683966" sldId="2413"/>
            <ac:spMk id="4" creationId="{7C5DB217-1A00-445C-896F-DBFC53C11E08}"/>
          </ac:spMkLst>
        </pc:spChg>
        <pc:graphicFrameChg chg="add del">
          <ac:chgData name="Fabrizio Vedana" userId="8d479dc1-87b7-4bd8-aba3-4c7cb01bdab7" providerId="ADAL" clId="{8D5DDC4C-3330-43DC-9800-BD79B8BF4532}" dt="2023-08-25T08:16:54.257" v="129" actId="26606"/>
          <ac:graphicFrameMkLst>
            <pc:docMk/>
            <pc:sldMk cId="26683966" sldId="2413"/>
            <ac:graphicFrameMk id="6" creationId="{C1C70E0A-E3BC-DA09-4B16-9A2E23F132CA}"/>
          </ac:graphicFrameMkLst>
        </pc:graphicFrameChg>
        <pc:graphicFrameChg chg="add del">
          <ac:chgData name="Fabrizio Vedana" userId="8d479dc1-87b7-4bd8-aba3-4c7cb01bdab7" providerId="ADAL" clId="{8D5DDC4C-3330-43DC-9800-BD79B8BF4532}" dt="2023-08-25T08:16:56.758" v="131" actId="26606"/>
          <ac:graphicFrameMkLst>
            <pc:docMk/>
            <pc:sldMk cId="26683966" sldId="2413"/>
            <ac:graphicFrameMk id="8" creationId="{37FFE2DC-67FC-CE86-EEB6-C89E3B7E5718}"/>
          </ac:graphicFrameMkLst>
        </pc:graphicFrameChg>
      </pc:sldChg>
      <pc:sldChg chg="addSp delSp modSp mod setBg">
        <pc:chgData name="Fabrizio Vedana" userId="8d479dc1-87b7-4bd8-aba3-4c7cb01bdab7" providerId="ADAL" clId="{8D5DDC4C-3330-43DC-9800-BD79B8BF4532}" dt="2023-08-25T08:27:13.242" v="900" actId="113"/>
        <pc:sldMkLst>
          <pc:docMk/>
          <pc:sldMk cId="4263670223" sldId="2414"/>
        </pc:sldMkLst>
        <pc:spChg chg="mod">
          <ac:chgData name="Fabrizio Vedana" userId="8d479dc1-87b7-4bd8-aba3-4c7cb01bdab7" providerId="ADAL" clId="{8D5DDC4C-3330-43DC-9800-BD79B8BF4532}" dt="2023-08-25T08:25:42.893" v="814" actId="14100"/>
          <ac:spMkLst>
            <pc:docMk/>
            <pc:sldMk cId="4263670223" sldId="2414"/>
            <ac:spMk id="3" creationId="{B70AA90E-2EF2-47DC-96D6-E198C58590BB}"/>
          </ac:spMkLst>
        </pc:spChg>
        <pc:spChg chg="add del mod">
          <ac:chgData name="Fabrizio Vedana" userId="8d479dc1-87b7-4bd8-aba3-4c7cb01bdab7" providerId="ADAL" clId="{8D5DDC4C-3330-43DC-9800-BD79B8BF4532}" dt="2023-08-25T08:25:32.487" v="813" actId="26606"/>
          <ac:spMkLst>
            <pc:docMk/>
            <pc:sldMk cId="4263670223" sldId="2414"/>
            <ac:spMk id="4" creationId="{7C5DB217-1A00-445C-896F-DBFC53C11E08}"/>
          </ac:spMkLst>
        </pc:spChg>
        <pc:spChg chg="add del">
          <ac:chgData name="Fabrizio Vedana" userId="8d479dc1-87b7-4bd8-aba3-4c7cb01bdab7" providerId="ADAL" clId="{8D5DDC4C-3330-43DC-9800-BD79B8BF4532}" dt="2023-08-25T08:25:17.857" v="808" actId="26606"/>
          <ac:spMkLst>
            <pc:docMk/>
            <pc:sldMk cId="4263670223" sldId="2414"/>
            <ac:spMk id="9" creationId="{EEBFA4C8-C301-60A7-C96E-E85360F5DFB4}"/>
          </ac:spMkLst>
        </pc:spChg>
        <pc:spChg chg="add del">
          <ac:chgData name="Fabrizio Vedana" userId="8d479dc1-87b7-4bd8-aba3-4c7cb01bdab7" providerId="ADAL" clId="{8D5DDC4C-3330-43DC-9800-BD79B8BF4532}" dt="2023-08-25T08:24:49.039" v="802" actId="26606"/>
          <ac:spMkLst>
            <pc:docMk/>
            <pc:sldMk cId="4263670223" sldId="2414"/>
            <ac:spMk id="10" creationId="{56E9B3E6-E277-4D68-BA48-9CB43FFBD6E2}"/>
          </ac:spMkLst>
        </pc:spChg>
        <pc:spChg chg="add del">
          <ac:chgData name="Fabrizio Vedana" userId="8d479dc1-87b7-4bd8-aba3-4c7cb01bdab7" providerId="ADAL" clId="{8D5DDC4C-3330-43DC-9800-BD79B8BF4532}" dt="2023-08-25T08:25:26.812" v="810" actId="26606"/>
          <ac:spMkLst>
            <pc:docMk/>
            <pc:sldMk cId="4263670223" sldId="2414"/>
            <ac:spMk id="11" creationId="{5D6C15A0-C087-4593-8414-2B4EC1CDC3DE}"/>
          </ac:spMkLst>
        </pc:spChg>
        <pc:spChg chg="add del">
          <ac:chgData name="Fabrizio Vedana" userId="8d479dc1-87b7-4bd8-aba3-4c7cb01bdab7" providerId="ADAL" clId="{8D5DDC4C-3330-43DC-9800-BD79B8BF4532}" dt="2023-08-25T08:24:49.039" v="802" actId="26606"/>
          <ac:spMkLst>
            <pc:docMk/>
            <pc:sldMk cId="4263670223" sldId="2414"/>
            <ac:spMk id="17" creationId="{D5B0017B-2ECA-49AF-B397-DC140825DF8D}"/>
          </ac:spMkLst>
        </pc:spChg>
        <pc:spChg chg="add del">
          <ac:chgData name="Fabrizio Vedana" userId="8d479dc1-87b7-4bd8-aba3-4c7cb01bdab7" providerId="ADAL" clId="{8D5DDC4C-3330-43DC-9800-BD79B8BF4532}" dt="2023-08-25T08:24:55.002" v="804" actId="26606"/>
          <ac:spMkLst>
            <pc:docMk/>
            <pc:sldMk cId="4263670223" sldId="2414"/>
            <ac:spMk id="21" creationId="{7C5DB217-1A00-445C-896F-DBFC53C11E08}"/>
          </ac:spMkLst>
        </pc:spChg>
        <pc:spChg chg="add del">
          <ac:chgData name="Fabrizio Vedana" userId="8d479dc1-87b7-4bd8-aba3-4c7cb01bdab7" providerId="ADAL" clId="{8D5DDC4C-3330-43DC-9800-BD79B8BF4532}" dt="2023-08-25T08:25:17.857" v="808" actId="26606"/>
          <ac:spMkLst>
            <pc:docMk/>
            <pc:sldMk cId="4263670223" sldId="2414"/>
            <ac:spMk id="28" creationId="{7C5DB217-1A00-445C-896F-DBFC53C11E08}"/>
          </ac:spMkLst>
        </pc:spChg>
        <pc:spChg chg="add del">
          <ac:chgData name="Fabrizio Vedana" userId="8d479dc1-87b7-4bd8-aba3-4c7cb01bdab7" providerId="ADAL" clId="{8D5DDC4C-3330-43DC-9800-BD79B8BF4532}" dt="2023-08-25T08:25:26.812" v="810" actId="26606"/>
          <ac:spMkLst>
            <pc:docMk/>
            <pc:sldMk cId="4263670223" sldId="2414"/>
            <ac:spMk id="30" creationId="{777A147A-9ED8-46B4-8660-1B3C2AA880B5}"/>
          </ac:spMkLst>
        </pc:spChg>
        <pc:spChg chg="add del">
          <ac:chgData name="Fabrizio Vedana" userId="8d479dc1-87b7-4bd8-aba3-4c7cb01bdab7" providerId="ADAL" clId="{8D5DDC4C-3330-43DC-9800-BD79B8BF4532}" dt="2023-08-25T08:25:26.812" v="810" actId="26606"/>
          <ac:spMkLst>
            <pc:docMk/>
            <pc:sldMk cId="4263670223" sldId="2414"/>
            <ac:spMk id="31" creationId="{7C5DB217-1A00-445C-896F-DBFC53C11E08}"/>
          </ac:spMkLst>
        </pc:spChg>
        <pc:spChg chg="add del">
          <ac:chgData name="Fabrizio Vedana" userId="8d479dc1-87b7-4bd8-aba3-4c7cb01bdab7" providerId="ADAL" clId="{8D5DDC4C-3330-43DC-9800-BD79B8BF4532}" dt="2023-08-25T08:25:32.471" v="812" actId="26606"/>
          <ac:spMkLst>
            <pc:docMk/>
            <pc:sldMk cId="4263670223" sldId="2414"/>
            <ac:spMk id="33" creationId="{C0763A76-9F1C-4FC5-82B7-DD475DA461B2}"/>
          </ac:spMkLst>
        </pc:spChg>
        <pc:spChg chg="add del">
          <ac:chgData name="Fabrizio Vedana" userId="8d479dc1-87b7-4bd8-aba3-4c7cb01bdab7" providerId="ADAL" clId="{8D5DDC4C-3330-43DC-9800-BD79B8BF4532}" dt="2023-08-25T08:25:32.471" v="812" actId="26606"/>
          <ac:spMkLst>
            <pc:docMk/>
            <pc:sldMk cId="4263670223" sldId="2414"/>
            <ac:spMk id="34" creationId="{E81BF4F6-F2CF-4984-9D14-D6966D92F99F}"/>
          </ac:spMkLst>
        </pc:spChg>
        <pc:spChg chg="add del">
          <ac:chgData name="Fabrizio Vedana" userId="8d479dc1-87b7-4bd8-aba3-4c7cb01bdab7" providerId="ADAL" clId="{8D5DDC4C-3330-43DC-9800-BD79B8BF4532}" dt="2023-08-25T08:25:32.471" v="812" actId="26606"/>
          <ac:spMkLst>
            <pc:docMk/>
            <pc:sldMk cId="4263670223" sldId="2414"/>
            <ac:spMk id="35" creationId="{7C5DB217-1A00-445C-896F-DBFC53C11E08}"/>
          </ac:spMkLst>
        </pc:spChg>
        <pc:spChg chg="add mod">
          <ac:chgData name="Fabrizio Vedana" userId="8d479dc1-87b7-4bd8-aba3-4c7cb01bdab7" providerId="ADAL" clId="{8D5DDC4C-3330-43DC-9800-BD79B8BF4532}" dt="2023-08-25T08:27:13.242" v="900" actId="113"/>
          <ac:spMkLst>
            <pc:docMk/>
            <pc:sldMk cId="4263670223" sldId="2414"/>
            <ac:spMk id="38" creationId="{7C5DB217-1A00-445C-896F-DBFC53C11E08}"/>
          </ac:spMkLst>
        </pc:spChg>
        <pc:grpChg chg="add del">
          <ac:chgData name="Fabrizio Vedana" userId="8d479dc1-87b7-4bd8-aba3-4c7cb01bdab7" providerId="ADAL" clId="{8D5DDC4C-3330-43DC-9800-BD79B8BF4532}" dt="2023-08-25T08:24:49.039" v="802" actId="26606"/>
          <ac:grpSpMkLst>
            <pc:docMk/>
            <pc:sldMk cId="4263670223" sldId="2414"/>
            <ac:grpSpMk id="12" creationId="{AE1C45F0-260A-458C-96ED-C1F6D2151219}"/>
          </ac:grpSpMkLst>
        </pc:grpChg>
        <pc:grpChg chg="add del">
          <ac:chgData name="Fabrizio Vedana" userId="8d479dc1-87b7-4bd8-aba3-4c7cb01bdab7" providerId="ADAL" clId="{8D5DDC4C-3330-43DC-9800-BD79B8BF4532}" dt="2023-08-25T08:24:55.002" v="804" actId="26606"/>
          <ac:grpSpMkLst>
            <pc:docMk/>
            <pc:sldMk cId="4263670223" sldId="2414"/>
            <ac:grpSpMk id="23" creationId="{8CE57D37-C2D0-066B-1AE3-6F4244344F27}"/>
          </ac:grpSpMkLst>
        </pc:grpChg>
        <pc:grpChg chg="add">
          <ac:chgData name="Fabrizio Vedana" userId="8d479dc1-87b7-4bd8-aba3-4c7cb01bdab7" providerId="ADAL" clId="{8D5DDC4C-3330-43DC-9800-BD79B8BF4532}" dt="2023-08-25T08:25:32.487" v="813" actId="26606"/>
          <ac:grpSpMkLst>
            <pc:docMk/>
            <pc:sldMk cId="4263670223" sldId="2414"/>
            <ac:grpSpMk id="40" creationId="{8CE57D37-C2D0-066B-1AE3-6F4244344F27}"/>
          </ac:grpSpMkLst>
        </pc:grpChg>
        <pc:graphicFrameChg chg="add del">
          <ac:chgData name="Fabrizio Vedana" userId="8d479dc1-87b7-4bd8-aba3-4c7cb01bdab7" providerId="ADAL" clId="{8D5DDC4C-3330-43DC-9800-BD79B8BF4532}" dt="2023-08-25T08:24:49.039" v="802" actId="26606"/>
          <ac:graphicFrameMkLst>
            <pc:docMk/>
            <pc:sldMk cId="4263670223" sldId="2414"/>
            <ac:graphicFrameMk id="6" creationId="{0C37AF9C-93E0-BDA4-85C1-C19D13E5D3B6}"/>
          </ac:graphicFrameMkLst>
        </pc:graphicFrameChg>
        <pc:graphicFrameChg chg="add del">
          <ac:chgData name="Fabrizio Vedana" userId="8d479dc1-87b7-4bd8-aba3-4c7cb01bdab7" providerId="ADAL" clId="{8D5DDC4C-3330-43DC-9800-BD79B8BF4532}" dt="2023-08-25T08:25:11.919" v="806" actId="26606"/>
          <ac:graphicFrameMkLst>
            <pc:docMk/>
            <pc:sldMk cId="4263670223" sldId="2414"/>
            <ac:graphicFrameMk id="26" creationId="{E368DCAC-0531-3D43-B796-E6D8AA345527}"/>
          </ac:graphicFrameMkLst>
        </pc:graphicFrameChg>
        <pc:picChg chg="add del">
          <ac:chgData name="Fabrizio Vedana" userId="8d479dc1-87b7-4bd8-aba3-4c7cb01bdab7" providerId="ADAL" clId="{8D5DDC4C-3330-43DC-9800-BD79B8BF4532}" dt="2023-08-25T08:24:55.002" v="804" actId="26606"/>
          <ac:picMkLst>
            <pc:docMk/>
            <pc:sldMk cId="4263670223" sldId="2414"/>
            <ac:picMk id="22" creationId="{110E7881-60DD-025E-5E9F-8020C6BD5E60}"/>
          </ac:picMkLst>
        </pc:picChg>
        <pc:picChg chg="add del">
          <ac:chgData name="Fabrizio Vedana" userId="8d479dc1-87b7-4bd8-aba3-4c7cb01bdab7" providerId="ADAL" clId="{8D5DDC4C-3330-43DC-9800-BD79B8BF4532}" dt="2023-08-25T08:25:32.471" v="812" actId="26606"/>
          <ac:picMkLst>
            <pc:docMk/>
            <pc:sldMk cId="4263670223" sldId="2414"/>
            <ac:picMk id="36" creationId="{D703764A-C8FA-FC40-9F00-370A9EDB121A}"/>
          </ac:picMkLst>
        </pc:picChg>
        <pc:picChg chg="add">
          <ac:chgData name="Fabrizio Vedana" userId="8d479dc1-87b7-4bd8-aba3-4c7cb01bdab7" providerId="ADAL" clId="{8D5DDC4C-3330-43DC-9800-BD79B8BF4532}" dt="2023-08-25T08:25:32.487" v="813" actId="26606"/>
          <ac:picMkLst>
            <pc:docMk/>
            <pc:sldMk cId="4263670223" sldId="2414"/>
            <ac:picMk id="39" creationId="{110E7881-60DD-025E-5E9F-8020C6BD5E60}"/>
          </ac:picMkLst>
        </pc:picChg>
        <pc:cxnChg chg="add del">
          <ac:chgData name="Fabrizio Vedana" userId="8d479dc1-87b7-4bd8-aba3-4c7cb01bdab7" providerId="ADAL" clId="{8D5DDC4C-3330-43DC-9800-BD79B8BF4532}" dt="2023-08-25T08:24:49.039" v="802" actId="26606"/>
          <ac:cxnSpMkLst>
            <pc:docMk/>
            <pc:sldMk cId="4263670223" sldId="2414"/>
            <ac:cxnSpMk id="19" creationId="{6CF1BAF6-AD41-4082-B212-8A1F9A2E8779}"/>
          </ac:cxnSpMkLst>
        </pc:cxnChg>
      </pc:sldChg>
      <pc:sldChg chg="addSp modSp mod setBg">
        <pc:chgData name="Fabrizio Vedana" userId="8d479dc1-87b7-4bd8-aba3-4c7cb01bdab7" providerId="ADAL" clId="{8D5DDC4C-3330-43DC-9800-BD79B8BF4532}" dt="2023-08-25T08:29:34.206" v="939" actId="14100"/>
        <pc:sldMkLst>
          <pc:docMk/>
          <pc:sldMk cId="1443115982" sldId="2415"/>
        </pc:sldMkLst>
        <pc:spChg chg="mod">
          <ac:chgData name="Fabrizio Vedana" userId="8d479dc1-87b7-4bd8-aba3-4c7cb01bdab7" providerId="ADAL" clId="{8D5DDC4C-3330-43DC-9800-BD79B8BF4532}" dt="2023-08-25T08:29:34.206" v="939" actId="14100"/>
          <ac:spMkLst>
            <pc:docMk/>
            <pc:sldMk cId="1443115982" sldId="2415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8:28:47.956" v="933" actId="26606"/>
          <ac:spMkLst>
            <pc:docMk/>
            <pc:sldMk cId="1443115982" sldId="2415"/>
            <ac:spMk id="4" creationId="{7C5DB217-1A00-445C-896F-DBFC53C11E08}"/>
          </ac:spMkLst>
        </pc:spChg>
        <pc:grpChg chg="add">
          <ac:chgData name="Fabrizio Vedana" userId="8d479dc1-87b7-4bd8-aba3-4c7cb01bdab7" providerId="ADAL" clId="{8D5DDC4C-3330-43DC-9800-BD79B8BF4532}" dt="2023-08-25T08:28:47.956" v="933" actId="26606"/>
          <ac:grpSpMkLst>
            <pc:docMk/>
            <pc:sldMk cId="1443115982" sldId="2415"/>
            <ac:grpSpMk id="9" creationId="{6258F736-B256-8039-9DC6-F4E49A5C5AD5}"/>
          </ac:grpSpMkLst>
        </pc:grpChg>
        <pc:graphicFrameChg chg="add mod modGraphic">
          <ac:chgData name="Fabrizio Vedana" userId="8d479dc1-87b7-4bd8-aba3-4c7cb01bdab7" providerId="ADAL" clId="{8D5DDC4C-3330-43DC-9800-BD79B8BF4532}" dt="2023-08-25T08:29:24.560" v="937" actId="14100"/>
          <ac:graphicFrameMkLst>
            <pc:docMk/>
            <pc:sldMk cId="1443115982" sldId="2415"/>
            <ac:graphicFrameMk id="2" creationId="{5C54701D-4E07-4C97-35A4-946EAE621B3C}"/>
          </ac:graphicFrameMkLst>
        </pc:graphicFrameChg>
      </pc:sldChg>
      <pc:sldChg chg="modSp mod">
        <pc:chgData name="Fabrizio Vedana" userId="8d479dc1-87b7-4bd8-aba3-4c7cb01bdab7" providerId="ADAL" clId="{8D5DDC4C-3330-43DC-9800-BD79B8BF4532}" dt="2023-08-25T09:11:12.973" v="4457" actId="20577"/>
        <pc:sldMkLst>
          <pc:docMk/>
          <pc:sldMk cId="2078121037" sldId="2416"/>
        </pc:sldMkLst>
        <pc:spChg chg="mod">
          <ac:chgData name="Fabrizio Vedana" userId="8d479dc1-87b7-4bd8-aba3-4c7cb01bdab7" providerId="ADAL" clId="{8D5DDC4C-3330-43DC-9800-BD79B8BF4532}" dt="2023-08-25T08:57:10.007" v="3140" actId="20577"/>
          <ac:spMkLst>
            <pc:docMk/>
            <pc:sldMk cId="2078121037" sldId="2416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9:11:12.973" v="4457" actId="20577"/>
          <ac:spMkLst>
            <pc:docMk/>
            <pc:sldMk cId="2078121037" sldId="2416"/>
            <ac:spMk id="4" creationId="{7C5DB217-1A00-445C-896F-DBFC53C11E08}"/>
          </ac:spMkLst>
        </pc:spChg>
      </pc:sldChg>
      <pc:sldChg chg="addSp delSp modSp mod setBg">
        <pc:chgData name="Fabrizio Vedana" userId="8d479dc1-87b7-4bd8-aba3-4c7cb01bdab7" providerId="ADAL" clId="{8D5DDC4C-3330-43DC-9800-BD79B8BF4532}" dt="2023-08-25T08:46:12.199" v="2226" actId="123"/>
        <pc:sldMkLst>
          <pc:docMk/>
          <pc:sldMk cId="306921651" sldId="2417"/>
        </pc:sldMkLst>
        <pc:spChg chg="mod">
          <ac:chgData name="Fabrizio Vedana" userId="8d479dc1-87b7-4bd8-aba3-4c7cb01bdab7" providerId="ADAL" clId="{8D5DDC4C-3330-43DC-9800-BD79B8BF4532}" dt="2023-08-25T08:34:51.940" v="1161" actId="14100"/>
          <ac:spMkLst>
            <pc:docMk/>
            <pc:sldMk cId="306921651" sldId="2417"/>
            <ac:spMk id="3" creationId="{B70AA90E-2EF2-47DC-96D6-E198C58590BB}"/>
          </ac:spMkLst>
        </pc:spChg>
        <pc:spChg chg="add del mod">
          <ac:chgData name="Fabrizio Vedana" userId="8d479dc1-87b7-4bd8-aba3-4c7cb01bdab7" providerId="ADAL" clId="{8D5DDC4C-3330-43DC-9800-BD79B8BF4532}" dt="2023-08-25T08:46:12.199" v="2226" actId="123"/>
          <ac:spMkLst>
            <pc:docMk/>
            <pc:sldMk cId="306921651" sldId="2417"/>
            <ac:spMk id="4" creationId="{7C5DB217-1A00-445C-896F-DBFC53C11E08}"/>
          </ac:spMkLst>
        </pc:spChg>
        <pc:grpChg chg="add">
          <ac:chgData name="Fabrizio Vedana" userId="8d479dc1-87b7-4bd8-aba3-4c7cb01bdab7" providerId="ADAL" clId="{8D5DDC4C-3330-43DC-9800-BD79B8BF4532}" dt="2023-08-25T08:34:40.705" v="1160" actId="26606"/>
          <ac:grpSpMkLst>
            <pc:docMk/>
            <pc:sldMk cId="306921651" sldId="2417"/>
            <ac:grpSpMk id="10" creationId="{1FD67D68-9B83-C338-8342-3348D8F22347}"/>
          </ac:grpSpMkLst>
        </pc:grpChg>
        <pc:picChg chg="add mod">
          <ac:chgData name="Fabrizio Vedana" userId="8d479dc1-87b7-4bd8-aba3-4c7cb01bdab7" providerId="ADAL" clId="{8D5DDC4C-3330-43DC-9800-BD79B8BF4532}" dt="2023-08-25T08:34:40.705" v="1160" actId="26606"/>
          <ac:picMkLst>
            <pc:docMk/>
            <pc:sldMk cId="306921651" sldId="2417"/>
            <ac:picMk id="5" creationId="{25AA61B2-57D2-0D6B-7743-D73F46FD4BF7}"/>
          </ac:picMkLst>
        </pc:picChg>
      </pc:sldChg>
      <pc:sldChg chg="addSp modSp mod setBg">
        <pc:chgData name="Fabrizio Vedana" userId="8d479dc1-87b7-4bd8-aba3-4c7cb01bdab7" providerId="ADAL" clId="{8D5DDC4C-3330-43DC-9800-BD79B8BF4532}" dt="2023-08-25T09:52:09.722" v="4562" actId="27636"/>
        <pc:sldMkLst>
          <pc:docMk/>
          <pc:sldMk cId="1687799089" sldId="2418"/>
        </pc:sldMkLst>
        <pc:spChg chg="mod">
          <ac:chgData name="Fabrizio Vedana" userId="8d479dc1-87b7-4bd8-aba3-4c7cb01bdab7" providerId="ADAL" clId="{8D5DDC4C-3330-43DC-9800-BD79B8BF4532}" dt="2023-08-25T08:38:07.918" v="1426" actId="27636"/>
          <ac:spMkLst>
            <pc:docMk/>
            <pc:sldMk cId="1687799089" sldId="2418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9:52:09.722" v="4562" actId="27636"/>
          <ac:spMkLst>
            <pc:docMk/>
            <pc:sldMk cId="1687799089" sldId="2418"/>
            <ac:spMk id="4" creationId="{7C5DB217-1A00-445C-896F-DBFC53C11E08}"/>
          </ac:spMkLst>
        </pc:spChg>
        <pc:grpChg chg="add">
          <ac:chgData name="Fabrizio Vedana" userId="8d479dc1-87b7-4bd8-aba3-4c7cb01bdab7" providerId="ADAL" clId="{8D5DDC4C-3330-43DC-9800-BD79B8BF4532}" dt="2023-08-25T08:37:51.025" v="1405" actId="26606"/>
          <ac:grpSpMkLst>
            <pc:docMk/>
            <pc:sldMk cId="1687799089" sldId="2418"/>
            <ac:grpSpMk id="10" creationId="{1FD67D68-9B83-C338-8342-3348D8F22347}"/>
          </ac:grpSpMkLst>
        </pc:grpChg>
        <pc:picChg chg="add mod">
          <ac:chgData name="Fabrizio Vedana" userId="8d479dc1-87b7-4bd8-aba3-4c7cb01bdab7" providerId="ADAL" clId="{8D5DDC4C-3330-43DC-9800-BD79B8BF4532}" dt="2023-08-25T08:37:51.025" v="1405" actId="26606"/>
          <ac:picMkLst>
            <pc:docMk/>
            <pc:sldMk cId="1687799089" sldId="2418"/>
            <ac:picMk id="5" creationId="{CBA22259-DAAF-E7B5-B09F-C8C59C04B689}"/>
          </ac:picMkLst>
        </pc:picChg>
      </pc:sldChg>
      <pc:sldChg chg="addSp modSp mod setBg">
        <pc:chgData name="Fabrizio Vedana" userId="8d479dc1-87b7-4bd8-aba3-4c7cb01bdab7" providerId="ADAL" clId="{8D5DDC4C-3330-43DC-9800-BD79B8BF4532}" dt="2023-08-29T14:15:18.646" v="4656" actId="20577"/>
        <pc:sldMkLst>
          <pc:docMk/>
          <pc:sldMk cId="1085904705" sldId="2419"/>
        </pc:sldMkLst>
        <pc:spChg chg="mod">
          <ac:chgData name="Fabrizio Vedana" userId="8d479dc1-87b7-4bd8-aba3-4c7cb01bdab7" providerId="ADAL" clId="{8D5DDC4C-3330-43DC-9800-BD79B8BF4532}" dt="2023-08-25T08:42:42.197" v="1731" actId="14100"/>
          <ac:spMkLst>
            <pc:docMk/>
            <pc:sldMk cId="1085904705" sldId="2419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9T14:15:18.646" v="4656" actId="20577"/>
          <ac:spMkLst>
            <pc:docMk/>
            <pc:sldMk cId="1085904705" sldId="2419"/>
            <ac:spMk id="4" creationId="{7C5DB217-1A00-445C-896F-DBFC53C11E08}"/>
          </ac:spMkLst>
        </pc:spChg>
        <pc:grpChg chg="add">
          <ac:chgData name="Fabrizio Vedana" userId="8d479dc1-87b7-4bd8-aba3-4c7cb01bdab7" providerId="ADAL" clId="{8D5DDC4C-3330-43DC-9800-BD79B8BF4532}" dt="2023-08-25T08:42:37.009" v="1730" actId="26606"/>
          <ac:grpSpMkLst>
            <pc:docMk/>
            <pc:sldMk cId="1085904705" sldId="2419"/>
            <ac:grpSpMk id="10" creationId="{4C4BC784-2004-F0C3-0968-B0F39DBB54B1}"/>
          </ac:grpSpMkLst>
        </pc:grpChg>
        <pc:picChg chg="add mod">
          <ac:chgData name="Fabrizio Vedana" userId="8d479dc1-87b7-4bd8-aba3-4c7cb01bdab7" providerId="ADAL" clId="{8D5DDC4C-3330-43DC-9800-BD79B8BF4532}" dt="2023-08-25T08:42:37.009" v="1730" actId="26606"/>
          <ac:picMkLst>
            <pc:docMk/>
            <pc:sldMk cId="1085904705" sldId="2419"/>
            <ac:picMk id="5" creationId="{0C267389-A167-91ED-C6B3-B0AE1CCD6640}"/>
          </ac:picMkLst>
        </pc:picChg>
      </pc:sldChg>
      <pc:sldChg chg="addSp modSp mod setBg">
        <pc:chgData name="Fabrizio Vedana" userId="8d479dc1-87b7-4bd8-aba3-4c7cb01bdab7" providerId="ADAL" clId="{8D5DDC4C-3330-43DC-9800-BD79B8BF4532}" dt="2023-08-29T14:19:00.369" v="4658" actId="20577"/>
        <pc:sldMkLst>
          <pc:docMk/>
          <pc:sldMk cId="2505983892" sldId="2420"/>
        </pc:sldMkLst>
        <pc:spChg chg="mod">
          <ac:chgData name="Fabrizio Vedana" userId="8d479dc1-87b7-4bd8-aba3-4c7cb01bdab7" providerId="ADAL" clId="{8D5DDC4C-3330-43DC-9800-BD79B8BF4532}" dt="2023-08-25T08:49:36.524" v="2754" actId="14100"/>
          <ac:spMkLst>
            <pc:docMk/>
            <pc:sldMk cId="2505983892" sldId="2420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9T14:19:00.369" v="4658" actId="20577"/>
          <ac:spMkLst>
            <pc:docMk/>
            <pc:sldMk cId="2505983892" sldId="2420"/>
            <ac:spMk id="4" creationId="{7C5DB217-1A00-445C-896F-DBFC53C11E08}"/>
          </ac:spMkLst>
        </pc:spChg>
        <pc:grpChg chg="add">
          <ac:chgData name="Fabrizio Vedana" userId="8d479dc1-87b7-4bd8-aba3-4c7cb01bdab7" providerId="ADAL" clId="{8D5DDC4C-3330-43DC-9800-BD79B8BF4532}" dt="2023-08-25T08:49:31.160" v="2753" actId="26606"/>
          <ac:grpSpMkLst>
            <pc:docMk/>
            <pc:sldMk cId="2505983892" sldId="2420"/>
            <ac:grpSpMk id="10" creationId="{C54A2A4D-19EF-3552-F383-6AD9587C8AFC}"/>
          </ac:grpSpMkLst>
        </pc:grpChg>
        <pc:picChg chg="add mod">
          <ac:chgData name="Fabrizio Vedana" userId="8d479dc1-87b7-4bd8-aba3-4c7cb01bdab7" providerId="ADAL" clId="{8D5DDC4C-3330-43DC-9800-BD79B8BF4532}" dt="2023-08-25T08:49:43.028" v="2755" actId="14100"/>
          <ac:picMkLst>
            <pc:docMk/>
            <pc:sldMk cId="2505983892" sldId="2420"/>
            <ac:picMk id="5" creationId="{A820F918-B9DF-EB91-71BB-BE39D5F27BE8}"/>
          </ac:picMkLst>
        </pc:picChg>
      </pc:sldChg>
      <pc:sldChg chg="del">
        <pc:chgData name="Fabrizio Vedana" userId="8d479dc1-87b7-4bd8-aba3-4c7cb01bdab7" providerId="ADAL" clId="{8D5DDC4C-3330-43DC-9800-BD79B8BF4532}" dt="2023-08-25T08:51:49.757" v="2899" actId="47"/>
        <pc:sldMkLst>
          <pc:docMk/>
          <pc:sldMk cId="4190294053" sldId="2421"/>
        </pc:sldMkLst>
      </pc:sldChg>
      <pc:sldChg chg="modSp mod">
        <pc:chgData name="Fabrizio Vedana" userId="8d479dc1-87b7-4bd8-aba3-4c7cb01bdab7" providerId="ADAL" clId="{8D5DDC4C-3330-43DC-9800-BD79B8BF4532}" dt="2023-08-25T09:57:47.210" v="4654" actId="20577"/>
        <pc:sldMkLst>
          <pc:docMk/>
          <pc:sldMk cId="503324222" sldId="2422"/>
        </pc:sldMkLst>
        <pc:spChg chg="mod">
          <ac:chgData name="Fabrizio Vedana" userId="8d479dc1-87b7-4bd8-aba3-4c7cb01bdab7" providerId="ADAL" clId="{8D5DDC4C-3330-43DC-9800-BD79B8BF4532}" dt="2023-08-25T08:57:55.541" v="3196" actId="6549"/>
          <ac:spMkLst>
            <pc:docMk/>
            <pc:sldMk cId="503324222" sldId="2422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9:57:47.210" v="4654" actId="20577"/>
          <ac:spMkLst>
            <pc:docMk/>
            <pc:sldMk cId="503324222" sldId="2422"/>
            <ac:spMk id="4" creationId="{7C5DB217-1A00-445C-896F-DBFC53C11E08}"/>
          </ac:spMkLst>
        </pc:spChg>
      </pc:sldChg>
      <pc:sldChg chg="del">
        <pc:chgData name="Fabrizio Vedana" userId="8d479dc1-87b7-4bd8-aba3-4c7cb01bdab7" providerId="ADAL" clId="{8D5DDC4C-3330-43DC-9800-BD79B8BF4532}" dt="2023-08-25T08:51:54.765" v="2900" actId="47"/>
        <pc:sldMkLst>
          <pc:docMk/>
          <pc:sldMk cId="440501615" sldId="2423"/>
        </pc:sldMkLst>
      </pc:sldChg>
      <pc:sldChg chg="del">
        <pc:chgData name="Fabrizio Vedana" userId="8d479dc1-87b7-4bd8-aba3-4c7cb01bdab7" providerId="ADAL" clId="{8D5DDC4C-3330-43DC-9800-BD79B8BF4532}" dt="2023-08-25T08:51:56.043" v="2901" actId="47"/>
        <pc:sldMkLst>
          <pc:docMk/>
          <pc:sldMk cId="1372051362" sldId="2424"/>
        </pc:sldMkLst>
      </pc:sldChg>
      <pc:sldChg chg="addSp modSp mod ord">
        <pc:chgData name="Fabrizio Vedana" userId="8d479dc1-87b7-4bd8-aba3-4c7cb01bdab7" providerId="ADAL" clId="{8D5DDC4C-3330-43DC-9800-BD79B8BF4532}" dt="2023-08-25T08:12:08.674" v="114"/>
        <pc:sldMkLst>
          <pc:docMk/>
          <pc:sldMk cId="4166717847" sldId="2425"/>
        </pc:sldMkLst>
        <pc:spChg chg="mod">
          <ac:chgData name="Fabrizio Vedana" userId="8d479dc1-87b7-4bd8-aba3-4c7cb01bdab7" providerId="ADAL" clId="{8D5DDC4C-3330-43DC-9800-BD79B8BF4532}" dt="2023-08-25T08:09:17.040" v="82" actId="122"/>
          <ac:spMkLst>
            <pc:docMk/>
            <pc:sldMk cId="4166717847" sldId="2425"/>
            <ac:spMk id="4" creationId="{7C5DB217-1A00-445C-896F-DBFC53C11E08}"/>
          </ac:spMkLst>
        </pc:spChg>
        <pc:picChg chg="add mod">
          <ac:chgData name="Fabrizio Vedana" userId="8d479dc1-87b7-4bd8-aba3-4c7cb01bdab7" providerId="ADAL" clId="{8D5DDC4C-3330-43DC-9800-BD79B8BF4532}" dt="2023-08-25T08:09:35.196" v="87" actId="14100"/>
          <ac:picMkLst>
            <pc:docMk/>
            <pc:sldMk cId="4166717847" sldId="2425"/>
            <ac:picMk id="3" creationId="{75350A51-2D93-03B7-8F38-0E1E631EB832}"/>
          </ac:picMkLst>
        </pc:picChg>
      </pc:sldChg>
      <pc:sldChg chg="addSp delSp modSp mod setBg">
        <pc:chgData name="Fabrizio Vedana" userId="8d479dc1-87b7-4bd8-aba3-4c7cb01bdab7" providerId="ADAL" clId="{8D5DDC4C-3330-43DC-9800-BD79B8BF4532}" dt="2023-08-25T08:16:30.594" v="127" actId="26606"/>
        <pc:sldMkLst>
          <pc:docMk/>
          <pc:sldMk cId="3575622266" sldId="2426"/>
        </pc:sldMkLst>
        <pc:spChg chg="add del mod">
          <ac:chgData name="Fabrizio Vedana" userId="8d479dc1-87b7-4bd8-aba3-4c7cb01bdab7" providerId="ADAL" clId="{8D5DDC4C-3330-43DC-9800-BD79B8BF4532}" dt="2023-08-25T08:13:43.711" v="117" actId="478"/>
          <ac:spMkLst>
            <pc:docMk/>
            <pc:sldMk cId="3575622266" sldId="2426"/>
            <ac:spMk id="3" creationId="{9130A430-629B-4F1B-8970-370E529AEAF0}"/>
          </ac:spMkLst>
        </pc:spChg>
        <pc:spChg chg="del">
          <ac:chgData name="Fabrizio Vedana" userId="8d479dc1-87b7-4bd8-aba3-4c7cb01bdab7" providerId="ADAL" clId="{8D5DDC4C-3330-43DC-9800-BD79B8BF4532}" dt="2023-08-25T08:13:38.663" v="115" actId="478"/>
          <ac:spMkLst>
            <pc:docMk/>
            <pc:sldMk cId="3575622266" sldId="2426"/>
            <ac:spMk id="4" creationId="{7C5DB217-1A00-445C-896F-DBFC53C11E08}"/>
          </ac:spMkLst>
        </pc:spChg>
        <pc:picChg chg="add mod">
          <ac:chgData name="Fabrizio Vedana" userId="8d479dc1-87b7-4bd8-aba3-4c7cb01bdab7" providerId="ADAL" clId="{8D5DDC4C-3330-43DC-9800-BD79B8BF4532}" dt="2023-08-25T08:16:30.594" v="127" actId="26606"/>
          <ac:picMkLst>
            <pc:docMk/>
            <pc:sldMk cId="3575622266" sldId="2426"/>
            <ac:picMk id="6" creationId="{5D91A1E0-9877-9B5D-FBC5-F00229E98EDC}"/>
          </ac:picMkLst>
        </pc:picChg>
      </pc:sldChg>
      <pc:sldChg chg="addSp delSp modSp mod setBg">
        <pc:chgData name="Fabrizio Vedana" userId="8d479dc1-87b7-4bd8-aba3-4c7cb01bdab7" providerId="ADAL" clId="{8D5DDC4C-3330-43DC-9800-BD79B8BF4532}" dt="2023-08-25T08:16:26.180" v="126" actId="26606"/>
        <pc:sldMkLst>
          <pc:docMk/>
          <pc:sldMk cId="1071734429" sldId="2427"/>
        </pc:sldMkLst>
        <pc:spChg chg="add del mod">
          <ac:chgData name="Fabrizio Vedana" userId="8d479dc1-87b7-4bd8-aba3-4c7cb01bdab7" providerId="ADAL" clId="{8D5DDC4C-3330-43DC-9800-BD79B8BF4532}" dt="2023-08-25T08:16:14.608" v="124" actId="478"/>
          <ac:spMkLst>
            <pc:docMk/>
            <pc:sldMk cId="1071734429" sldId="2427"/>
            <ac:spMk id="3" creationId="{F43D2650-196C-E251-7842-36200340D5CD}"/>
          </ac:spMkLst>
        </pc:spChg>
        <pc:spChg chg="del">
          <ac:chgData name="Fabrizio Vedana" userId="8d479dc1-87b7-4bd8-aba3-4c7cb01bdab7" providerId="ADAL" clId="{8D5DDC4C-3330-43DC-9800-BD79B8BF4532}" dt="2023-08-25T08:16:11.039" v="123" actId="478"/>
          <ac:spMkLst>
            <pc:docMk/>
            <pc:sldMk cId="1071734429" sldId="2427"/>
            <ac:spMk id="4" creationId="{7C5DB217-1A00-445C-896F-DBFC53C11E08}"/>
          </ac:spMkLst>
        </pc:spChg>
        <pc:picChg chg="add mod">
          <ac:chgData name="Fabrizio Vedana" userId="8d479dc1-87b7-4bd8-aba3-4c7cb01bdab7" providerId="ADAL" clId="{8D5DDC4C-3330-43DC-9800-BD79B8BF4532}" dt="2023-08-25T08:16:26.180" v="126" actId="26606"/>
          <ac:picMkLst>
            <pc:docMk/>
            <pc:sldMk cId="1071734429" sldId="2427"/>
            <ac:picMk id="6" creationId="{0B0340B4-11C7-1AC2-74A9-072633BF0FD0}"/>
          </ac:picMkLst>
        </pc:picChg>
      </pc:sldChg>
      <pc:sldChg chg="modSp add mod">
        <pc:chgData name="Fabrizio Vedana" userId="8d479dc1-87b7-4bd8-aba3-4c7cb01bdab7" providerId="ADAL" clId="{8D5DDC4C-3330-43DC-9800-BD79B8BF4532}" dt="2023-08-25T09:04:46.418" v="4066" actId="115"/>
        <pc:sldMkLst>
          <pc:docMk/>
          <pc:sldMk cId="3659111090" sldId="2428"/>
        </pc:sldMkLst>
        <pc:spChg chg="mod">
          <ac:chgData name="Fabrizio Vedana" userId="8d479dc1-87b7-4bd8-aba3-4c7cb01bdab7" providerId="ADAL" clId="{8D5DDC4C-3330-43DC-9800-BD79B8BF4532}" dt="2023-08-25T09:00:25.562" v="3442" actId="6549"/>
          <ac:spMkLst>
            <pc:docMk/>
            <pc:sldMk cId="3659111090" sldId="2428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9:04:46.418" v="4066" actId="115"/>
          <ac:spMkLst>
            <pc:docMk/>
            <pc:sldMk cId="3659111090" sldId="2428"/>
            <ac:spMk id="4" creationId="{7C5DB217-1A00-445C-896F-DBFC53C11E08}"/>
          </ac:spMkLst>
        </pc:spChg>
      </pc:sldChg>
      <pc:sldChg chg="modSp add mod">
        <pc:chgData name="Fabrizio Vedana" userId="8d479dc1-87b7-4bd8-aba3-4c7cb01bdab7" providerId="ADAL" clId="{8D5DDC4C-3330-43DC-9800-BD79B8BF4532}" dt="2023-08-25T09:07:25.191" v="4441" actId="20577"/>
        <pc:sldMkLst>
          <pc:docMk/>
          <pc:sldMk cId="3998089270" sldId="2429"/>
        </pc:sldMkLst>
        <pc:spChg chg="mod">
          <ac:chgData name="Fabrizio Vedana" userId="8d479dc1-87b7-4bd8-aba3-4c7cb01bdab7" providerId="ADAL" clId="{8D5DDC4C-3330-43DC-9800-BD79B8BF4532}" dt="2023-08-25T09:03:18.168" v="3883" actId="6549"/>
          <ac:spMkLst>
            <pc:docMk/>
            <pc:sldMk cId="3998089270" sldId="2429"/>
            <ac:spMk id="3" creationId="{B70AA90E-2EF2-47DC-96D6-E198C58590BB}"/>
          </ac:spMkLst>
        </pc:spChg>
        <pc:spChg chg="mod">
          <ac:chgData name="Fabrizio Vedana" userId="8d479dc1-87b7-4bd8-aba3-4c7cb01bdab7" providerId="ADAL" clId="{8D5DDC4C-3330-43DC-9800-BD79B8BF4532}" dt="2023-08-25T09:07:25.191" v="4441" actId="20577"/>
          <ac:spMkLst>
            <pc:docMk/>
            <pc:sldMk cId="3998089270" sldId="2429"/>
            <ac:spMk id="4" creationId="{7C5DB217-1A00-445C-896F-DBFC53C11E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6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9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4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7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66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8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550C9-CB9C-4A81-A0B4-09347547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6965BF-4F38-49BE-8782-3371FB7CA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876550"/>
            <a:ext cx="21025723" cy="87598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15477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67541" y="947057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B6771DD-5396-4954-9A09-C9E485669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29484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31028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18687" y="925552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5DDE27C-501C-4B15-B5FD-21C3096A0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975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9855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619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Scuro t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62B5D4-E9EF-4CF6-9A0D-C7C88FE3F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>
          <a:xfrm>
            <a:off x="0" y="1"/>
            <a:ext cx="24377650" cy="137160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4EB5913-5CC9-45C0-A484-1EEBFF7BB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5A5B087-61BD-4BF2-8AE5-9CBE89F72B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C03ADE65-DCD7-44DB-AC10-679282E8CB92}"/>
              </a:ext>
            </a:extLst>
          </p:cNvPr>
          <p:cNvSpPr>
            <a:spLocks/>
          </p:cNvSpPr>
          <p:nvPr userDrawn="1"/>
        </p:nvSpPr>
        <p:spPr bwMode="auto">
          <a:xfrm>
            <a:off x="5193206" y="12911501"/>
            <a:ext cx="17508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bg1"/>
                </a:solidFill>
                <a:latin typeface="Poppins" panose="00000500000000000000" pitchFamily="2" charset="0"/>
                <a:ea typeface="Montserrat Light" charset="0"/>
                <a:cs typeface="Poppins" panose="00000500000000000000" pitchFamily="2" charset="0"/>
                <a:sym typeface="Bebas Neue" charset="0"/>
              </a:rPr>
              <a:t>Across Family Advisors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F88682-9F6E-4CC9-817D-CE4D696EA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1"/>
          <a:stretch/>
        </p:blipFill>
        <p:spPr>
          <a:xfrm>
            <a:off x="1675964" y="12249023"/>
            <a:ext cx="2376000" cy="939477"/>
          </a:xfrm>
          <a:prstGeom prst="rect">
            <a:avLst/>
          </a:prstGeom>
        </p:spPr>
      </p:pic>
      <p:sp>
        <p:nvSpPr>
          <p:cNvPr id="15" name="Titolo 14">
            <a:extLst>
              <a:ext uri="{FF2B5EF4-FFF2-40B4-BE49-F238E27FC236}">
                <a16:creationId xmlns:a16="http://schemas.microsoft.com/office/drawing/2014/main" id="{A2002EE0-E629-4D50-8101-9B69FE54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2" y="4779745"/>
            <a:ext cx="21025723" cy="1791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96638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entr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2073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65949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19011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15CB6B-536A-4E72-ACD0-C85C666A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7509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uperi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468" cy="656082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C981BF-472F-431C-BA95-5FE7C021A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3713" y="7151688"/>
            <a:ext cx="20997862" cy="4244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8668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a centrale sfu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>
            <a:extLst>
              <a:ext uri="{FF2B5EF4-FFF2-40B4-BE49-F238E27FC236}">
                <a16:creationId xmlns:a16="http://schemas.microsoft.com/office/drawing/2014/main" id="{7BE768AF-6DC5-4560-85E0-8D48823ACFCC}"/>
              </a:ext>
            </a:extLst>
          </p:cNvPr>
          <p:cNvSpPr/>
          <p:nvPr userDrawn="1"/>
        </p:nvSpPr>
        <p:spPr>
          <a:xfrm>
            <a:off x="35518" y="2808513"/>
            <a:ext cx="24377650" cy="7511143"/>
          </a:xfrm>
          <a:prstGeom prst="rect">
            <a:avLst/>
          </a:prstGeom>
          <a:gradFill>
            <a:gsLst>
              <a:gs pos="0">
                <a:srgbClr val="0A3C57"/>
              </a:gs>
              <a:gs pos="100000">
                <a:srgbClr val="00704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1DB35D-01AB-4BCB-BA00-14803D0CD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99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8CDF4D-55B2-4876-81DD-010504456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99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A096DA-8B29-41C3-9BB5-A17D789396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682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5D3F9321-1174-4834-81DB-2A44AB17A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65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D20CDEC6-988F-4CE9-A01F-5618A31C6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65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4EEFDA2-32DE-4775-8F29-97806D9530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048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35BFA113-6905-4AD0-AEC6-0E4E04E80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931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DA0CB93-0441-49A2-B937-CA36DBC0D0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931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1409246-850B-4D98-9FF9-2C71F343C2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5414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9334270F-524D-483C-8A11-C0D90EE1C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1297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846F430A-D3D0-4198-A3DB-B151D8BBF9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1297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DE462F6-A796-4CF1-8BB7-D99CE56D85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44780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Segnaposto testo 6">
            <a:extLst>
              <a:ext uri="{FF2B5EF4-FFF2-40B4-BE49-F238E27FC236}">
                <a16:creationId xmlns:a16="http://schemas.microsoft.com/office/drawing/2014/main" id="{7B8041AF-5817-4229-A406-9C87681E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06636" y="662644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9BCCE74-7001-4D27-9EEB-DDE2E8951E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6636" y="727573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E24DB9-F838-44CE-A277-D26F9165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9841463" y="420836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F8BA0BE2-F1CE-4135-B863-D3B706A6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989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acrossgroup.it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A2ADA838-FAEA-46C5-916F-F1F2CC7CE1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6" y="12109784"/>
            <a:ext cx="2754980" cy="13774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007895"/>
            <a:ext cx="21025723" cy="875898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84CD892-0146-4D87-8994-01F865E77B7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7788A39-97F2-4400-941F-F5A3721E3A77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>
            <a:extLst>
              <a:ext uri="{FF2B5EF4-FFF2-40B4-BE49-F238E27FC236}">
                <a16:creationId xmlns:a16="http://schemas.microsoft.com/office/drawing/2014/main" id="{576810BA-86CC-4EBC-B834-FF6C653ED084}"/>
              </a:ext>
            </a:extLst>
          </p:cNvPr>
          <p:cNvSpPr>
            <a:spLocks/>
          </p:cNvSpPr>
          <p:nvPr userDrawn="1"/>
        </p:nvSpPr>
        <p:spPr bwMode="auto">
          <a:xfrm>
            <a:off x="15806780" y="12953084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Across Family Advisors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90B5C4F-1793-4274-BAA3-A567A30BE78B}"/>
              </a:ext>
            </a:extLst>
          </p:cNvPr>
          <p:cNvSpPr>
            <a:spLocks/>
          </p:cNvSpPr>
          <p:nvPr userDrawn="1"/>
        </p:nvSpPr>
        <p:spPr bwMode="auto">
          <a:xfrm>
            <a:off x="8741371" y="12953083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  <a:hlinkClick r:id="rId11"/>
              </a:rPr>
              <a:t>www.acrossgroup.it</a:t>
            </a:r>
            <a:endParaRPr lang="en-US" sz="1800" b="0" i="0" spc="300" dirty="0">
              <a:solidFill>
                <a:schemeClr val="tx1"/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3" r:id="rId2"/>
    <p:sldLayoutId id="2147484080" r:id="rId3"/>
    <p:sldLayoutId id="2147484012" r:id="rId4"/>
    <p:sldLayoutId id="2147484081" r:id="rId5"/>
    <p:sldLayoutId id="2147484010" r:id="rId6"/>
    <p:sldLayoutId id="2147484014" r:id="rId7"/>
    <p:sldLayoutId id="2147484079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kern="1200">
          <a:solidFill>
            <a:srgbClr val="007855"/>
          </a:solidFill>
          <a:latin typeface="Poppins SemiBold" panose="00000700000000000000" pitchFamily="2" charset="0"/>
          <a:ea typeface="Poppins SemiBold" panose="00000700000000000000" pitchFamily="2" charset="0"/>
          <a:cs typeface="Poppins SemiBold" panose="00000700000000000000" pitchFamily="2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edana@acrossgroup.i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crossgroup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sz="7200" b="1" cap="all" dirty="0"/>
          </a:p>
          <a:p>
            <a:pPr marL="0" indent="0">
              <a:buNone/>
            </a:pPr>
            <a:endParaRPr lang="it-IT" sz="7200" b="1" cap="all" dirty="0"/>
          </a:p>
          <a:p>
            <a:pPr marL="0" indent="0" algn="ctr">
              <a:buNone/>
            </a:pPr>
            <a:r>
              <a:rPr lang="it-IT" sz="9600" b="1" i="1" cap="all" dirty="0">
                <a:solidFill>
                  <a:schemeClr val="accent1"/>
                </a:solidFill>
              </a:rPr>
              <a:t>SANATORIA CRIPTO-ATTIVITA’</a:t>
            </a:r>
          </a:p>
          <a:p>
            <a:pPr marL="0" indent="0">
              <a:buNone/>
            </a:pPr>
            <a:endParaRPr lang="it-IT" sz="9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6000" i="1" dirty="0"/>
          </a:p>
        </p:txBody>
      </p:sp>
    </p:spTree>
    <p:extLst>
      <p:ext uri="{BB962C8B-B14F-4D97-AF65-F5344CB8AC3E}">
        <p14:creationId xmlns:p14="http://schemas.microsoft.com/office/powerpoint/2010/main" val="319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EAEE29-F5B9-429C-B177-A64B20E4E8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44394" r="-40" b="15240"/>
          <a:stretch/>
        </p:blipFill>
        <p:spPr>
          <a:xfrm>
            <a:off x="0" y="0"/>
            <a:ext cx="24387468" cy="656082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0327D5-90E4-4348-AF5C-30A886098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Avv. Fabrizio Vedana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vedana@acrossgroup.it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www.acrossgroup.it</a:t>
            </a:r>
            <a:endParaRPr lang="it-IT" dirty="0"/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DBECA161-011C-453F-970D-F218A0AC7239}"/>
              </a:ext>
            </a:extLst>
          </p:cNvPr>
          <p:cNvSpPr txBox="1">
            <a:spLocks/>
          </p:cNvSpPr>
          <p:nvPr/>
        </p:nvSpPr>
        <p:spPr>
          <a:xfrm>
            <a:off x="1735852" y="2988477"/>
            <a:ext cx="21025723" cy="1791268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>
                <a:solidFill>
                  <a:srgbClr val="007855"/>
                </a:solidFill>
                <a:latin typeface="Poppins SemiBold" panose="00000700000000000000" pitchFamily="2" charset="0"/>
                <a:ea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2758215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9854" y="608271"/>
            <a:ext cx="20837942" cy="11038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0" i="0" dirty="0">
                <a:solidFill>
                  <a:srgbClr val="374151"/>
                </a:solidFill>
                <a:effectLst/>
                <a:latin typeface="Söhne"/>
              </a:rPr>
              <a:t>DATI OAM LUGLIO 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350A51-2D93-03B7-8F38-0E1E631EB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86" y="2069214"/>
            <a:ext cx="19599214" cy="95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491" y="469123"/>
            <a:ext cx="20837942" cy="11038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5400" b="0" i="0" dirty="0">
                <a:solidFill>
                  <a:schemeClr val="tx2"/>
                </a:solidFill>
                <a:effectLst/>
                <a:latin typeface="Söhne"/>
              </a:rPr>
              <a:t>DATI OAM LUGLIO 2023</a:t>
            </a:r>
          </a:p>
          <a:p>
            <a:pPr marL="0" indent="0" algn="ctr">
              <a:buNone/>
            </a:pPr>
            <a:endParaRPr lang="it-IT" sz="3200" b="0" i="0" dirty="0">
              <a:solidFill>
                <a:schemeClr val="tx2"/>
              </a:solidFill>
              <a:effectLst/>
              <a:latin typeface="Söhne"/>
            </a:endParaRPr>
          </a:p>
          <a:p>
            <a:pPr marL="0" indent="0" algn="just">
              <a:buNone/>
            </a:pPr>
            <a:r>
              <a:rPr lang="it-IT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Dal </a:t>
            </a:r>
            <a:r>
              <a:rPr lang="it-IT" sz="32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report</a:t>
            </a:r>
            <a:r>
              <a:rPr lang="it-IT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risulta che alla fine del primo trimestre del 2023 i clienti detenevano oltre un miliardo di euro in valute virtuali. Complessivamente sono stati trasmessi all’Organismo i dati identificativi e relativi all’operatività in criptovalute di </a:t>
            </a:r>
            <a:r>
              <a:rPr lang="it-IT" sz="32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1.174.914 clienti.</a:t>
            </a:r>
            <a:endParaRPr lang="it-IT" sz="3200" u="sng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3200" u="sng" dirty="0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  <a:r>
              <a:rPr lang="it-IT" sz="32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 questi il 59% (690.665 clienti) deteneva, all’ultimo giorno del trimestre di riferimento, criptovalute in portafoglio, per un controvalore in euro pari a 1.067.614.570, per un valore medio pari a 1.545,78 euro</a:t>
            </a:r>
            <a:r>
              <a:rPr lang="it-IT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it-IT" sz="3200" u="sng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32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Nello stesso periodo sono state effettuate 1.758.823 operazioni di conversione da valuta legale a virtuale (in media 11,74 operazioni per cliente) e 1.573.691 di operazioni di conversione da valuta virtuale a legale (in media 14,99 operazioni per cliente).</a:t>
            </a:r>
            <a:endParaRPr lang="it-IT" sz="3200" u="sng" dirty="0">
              <a:solidFill>
                <a:schemeClr val="tx2"/>
              </a:solidFill>
              <a:latin typeface="Söhne"/>
            </a:endParaRPr>
          </a:p>
          <a:p>
            <a:pPr marL="0" indent="0" algn="just">
              <a:buNone/>
            </a:pPr>
            <a:endParaRPr lang="it-IT" sz="3200" b="0" i="0" dirty="0">
              <a:solidFill>
                <a:schemeClr val="tx2"/>
              </a:solidFill>
              <a:effectLst/>
              <a:latin typeface="Söhne"/>
            </a:endParaRPr>
          </a:p>
          <a:p>
            <a:pPr marL="0" indent="0" algn="just">
              <a:buNone/>
            </a:pPr>
            <a:r>
              <a:rPr lang="it-IT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Dal lato della clientela il 99,88% è rappresentato da persone fisiche e solo lo 0,12% da persone giuridiche concentrate al Nord e al Centro (rispettivamente 46 e 30%).</a:t>
            </a:r>
            <a:endParaRPr lang="it-IT" sz="3200" dirty="0">
              <a:solidFill>
                <a:schemeClr val="tx2"/>
              </a:solidFill>
              <a:latin typeface="Söhne"/>
            </a:endParaRPr>
          </a:p>
          <a:p>
            <a:pPr marL="0" indent="0" algn="just">
              <a:buNone/>
            </a:pPr>
            <a:endParaRPr lang="it-IT" sz="3200" b="0" i="0" dirty="0">
              <a:solidFill>
                <a:schemeClr val="tx2"/>
              </a:solidFill>
              <a:effectLst/>
              <a:latin typeface="Söhne"/>
            </a:endParaRPr>
          </a:p>
          <a:p>
            <a:pPr marL="0" indent="0" algn="just">
              <a:buNone/>
            </a:pPr>
            <a:r>
              <a:rPr lang="it-IT" sz="32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Dai dati trasmessi risulta che la clientela nella fascia d’età tra i 18 e i 29 anni rappresenta la quota maggiore, pari al 40%, seguita dai clienti con età tra 30 e 39 anni (25%). </a:t>
            </a:r>
            <a:r>
              <a:rPr lang="it-IT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 peso percentuale si riduce man mano che sale la fascia d’età, arrivando all’1% per gli ultrasettantenni. </a:t>
            </a:r>
            <a:r>
              <a:rPr lang="it-IT" sz="32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 però si esamina l’ammontare degli investimenti (sia i saldi totali delle valute legali e virtuali che il numero e il controvalore delle operazioni di conversione delle valute legali in valute virtuali, e viceversa) a detenere il primato è la clientela compresa tra i 40 e i 60 anni, con percentuali intorno al 50 per cento.</a:t>
            </a:r>
          </a:p>
          <a:p>
            <a:pPr marL="0" indent="0" algn="just">
              <a:buNone/>
            </a:pPr>
            <a:endParaRPr lang="it-IT" sz="3200" b="0" i="0" dirty="0">
              <a:solidFill>
                <a:schemeClr val="tx2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66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7" y="1482782"/>
            <a:ext cx="10956584" cy="1085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ALTRE CONSIDERAZIONI</a:t>
            </a:r>
          </a:p>
        </p:txBody>
      </p:sp>
      <p:sp>
        <p:nvSpPr>
          <p:cNvPr id="38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927" y="3112851"/>
            <a:ext cx="10956584" cy="88497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-228600" algn="just" defTabSz="914400"/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-228600" algn="just" defTabSz="914400"/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Occorre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numeri sopra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riportati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riferiscono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soli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cripto-attività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attraverso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exchange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registrati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l’OAM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(per la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verità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può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stimare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siano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iscritti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rappresentano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circa l’80 per cento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«masse»).</a:t>
            </a:r>
          </a:p>
          <a:p>
            <a:pPr marL="0" indent="-228600" algn="just" defTabSz="914400"/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 algn="just" defTabSz="914400"/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Sfuggono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rilevazione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detengono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wallet o in ledger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sfuggono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alle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rilevazioni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OAM.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L’utilizzo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modalità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detenzione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(wallet o ledger) è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peraltro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molto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hanno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più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significativi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crypto (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potrebbero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essere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più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interessati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sanatoria).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110E7881-60DD-025E-5E9F-8020C6BD5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58" r="22876"/>
          <a:stretch/>
        </p:blipFill>
        <p:spPr>
          <a:xfrm>
            <a:off x="14537837" y="10"/>
            <a:ext cx="9839811" cy="13715990"/>
          </a:xfrm>
          <a:prstGeom prst="rect">
            <a:avLst/>
          </a:prstGeom>
        </p:spPr>
      </p:pic>
      <p:grpSp>
        <p:nvGrpSpPr>
          <p:cNvPr id="40" name="Group 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130990" y="0"/>
            <a:ext cx="246660" cy="13716000"/>
            <a:chOff x="12068638" y="0"/>
            <a:chExt cx="123362" cy="6858000"/>
          </a:xfrm>
        </p:grpSpPr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6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9" y="1482782"/>
            <a:ext cx="9193099" cy="15000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professionista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929" y="5066952"/>
            <a:ext cx="9193097" cy="6895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algn="just" defTabSz="914400"/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Predispone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istanza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relazione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accompagnamento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-228600" algn="just" defTabSz="914400"/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Adempie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obblighi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antiriciclaggio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-228600" algn="just" defTabSz="914400"/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 da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interlocutore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agenzia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entrate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AA61B2-57D2-0D6B-7743-D73F46FD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638" y="1734128"/>
            <a:ext cx="5925730" cy="100975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047" y="13475436"/>
            <a:ext cx="24408041" cy="246726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9" y="1482782"/>
            <a:ext cx="9193099" cy="15717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banker,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italiano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estero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929" y="5066952"/>
            <a:ext cx="9193097" cy="6895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 defTabSz="914400"/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Contatta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potrebbero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acquistato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cripto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algn="just" defTabSz="914400"/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spiega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cosa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prevede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sanatoria o li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contatto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chi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può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spiegarglielo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professionista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ecc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pPr indent="-228600" algn="just" defTabSz="914400"/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Propone al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servizio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aggregazione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portafogli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digitali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 defTabSz="914400"/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/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A22259-DAAF-E7B5-B09F-C8C59C04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6931" y="1734128"/>
            <a:ext cx="3139143" cy="100975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047" y="13475436"/>
            <a:ext cx="24408041" cy="246726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1" y="2640252"/>
            <a:ext cx="10512864" cy="1678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9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L’exchange</a:t>
            </a:r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963" y="4863830"/>
            <a:ext cx="10512862" cy="7027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 defTabSz="914400">
              <a:spcBef>
                <a:spcPts val="1000"/>
              </a:spcBef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Dispone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necessari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poter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effettuare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conteggi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imposte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sanzioni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dovute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ma è molto d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ifficile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riuscire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parlarci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spesso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strutture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snelle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con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all’estero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 algn="just" defTabSz="914400">
              <a:spcBef>
                <a:spcPts val="1000"/>
              </a:spcBef>
              <a:buNone/>
            </a:pPr>
            <a:r>
              <a:rPr lang="en-US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</a:t>
            </a:r>
            <a:r>
              <a:rPr lang="en-US" sz="40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avere</a:t>
            </a:r>
            <a:r>
              <a:rPr lang="en-US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40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</a:t>
            </a:r>
            <a:r>
              <a:rPr lang="en-US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meglio</a:t>
            </a:r>
            <a:r>
              <a:rPr lang="en-US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usare</a:t>
            </a:r>
            <a:r>
              <a:rPr lang="en-US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provider (per es. </a:t>
            </a:r>
            <a:r>
              <a:rPr lang="en-US" sz="40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Moneywiz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società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Italiana con la quale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siamo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già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contatto</a:t>
            </a:r>
            <a:r>
              <a:rPr lang="en-US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40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autorizzazione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riescono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estrarre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predisporre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uno o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più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report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consentire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professionista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preparare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istanza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relazione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accompagnamento</a:t>
            </a:r>
            <a:r>
              <a:rPr lang="en-US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4000" b="1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267389-A167-91ED-C6B3-B0AE1CCD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271" y="1574230"/>
            <a:ext cx="3117425" cy="105675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4BC784-2004-F0C3-0968-B0F39DBB5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130990" y="0"/>
            <a:ext cx="246660" cy="13716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6C1E35-1688-6BC2-7D88-7ACF7CBA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3BAA3D-AAB0-C171-D5BB-E93B77ACC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9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9" y="1482782"/>
            <a:ext cx="10435896" cy="13382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Fiduciaria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927" y="4342334"/>
            <a:ext cx="10435896" cy="70748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-228600" algn="just" defTabSz="914400"/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Potrebbe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direttamente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indirettamente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(con uno o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professionisti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ovvero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consulenti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società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la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predisposizione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dell’istanza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relazione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40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accompagnamento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-228600" algn="just" defTabSz="914400"/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Pagare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F24 per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cliente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 algn="just" defTabSz="914400"/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Assumere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amministrazione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oggetto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sanatoria e fare il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sostituto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d’imposta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Ovviamente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solo dopo aver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preliminarmente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operatività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fine di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assumere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incarichi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difficilmente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poi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gestibili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-228600" defTabSz="914400"/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20F918-B9DF-EB91-71BB-BE39D5F2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791" y="1574228"/>
            <a:ext cx="3369893" cy="103324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4130990" y="0"/>
            <a:ext cx="246660" cy="13716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9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44A71D3-509B-5464-A40B-A0A01158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55" y="2247054"/>
            <a:ext cx="6446717" cy="9209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9030" y="3147774"/>
            <a:ext cx="0" cy="7420454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FF0F0F82-CB7C-3C5F-BBE7-D6D258E09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106" y="5092483"/>
            <a:ext cx="7072848" cy="351874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987675" y="3147774"/>
            <a:ext cx="0" cy="7420454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A66F0B1-85E2-D000-C8AF-71878D6FD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0420" y="4610277"/>
            <a:ext cx="7032408" cy="44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 Tema Across">
  <a:themeElements>
    <a:clrScheme name="Personalizzato 6">
      <a:dk1>
        <a:srgbClr val="474B4E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7855"/>
      </a:accent2>
      <a:accent3>
        <a:srgbClr val="0A3D57"/>
      </a:accent3>
      <a:accent4>
        <a:srgbClr val="91969B"/>
      </a:accent4>
      <a:accent5>
        <a:srgbClr val="4B5050"/>
      </a:accent5>
      <a:accent6>
        <a:srgbClr val="91969B"/>
      </a:accent6>
      <a:hlink>
        <a:srgbClr val="007855"/>
      </a:hlink>
      <a:folHlink>
        <a:srgbClr val="007855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onalizzato 6">
    <a:dk1>
      <a:srgbClr val="474B4E"/>
    </a:dk1>
    <a:lt1>
      <a:srgbClr val="FFFFFF"/>
    </a:lt1>
    <a:dk2>
      <a:srgbClr val="000000"/>
    </a:dk2>
    <a:lt2>
      <a:srgbClr val="FFFFFF"/>
    </a:lt2>
    <a:accent1>
      <a:srgbClr val="000000"/>
    </a:accent1>
    <a:accent2>
      <a:srgbClr val="007855"/>
    </a:accent2>
    <a:accent3>
      <a:srgbClr val="0A3D57"/>
    </a:accent3>
    <a:accent4>
      <a:srgbClr val="91969B"/>
    </a:accent4>
    <a:accent5>
      <a:srgbClr val="4B5050"/>
    </a:accent5>
    <a:accent6>
      <a:srgbClr val="91969B"/>
    </a:accent6>
    <a:hlink>
      <a:srgbClr val="007855"/>
    </a:hlink>
    <a:folHlink>
      <a:srgbClr val="0078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Personalizzato</PresentationFormat>
  <Paragraphs>48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Calibri Light</vt:lpstr>
      <vt:lpstr>Lato</vt:lpstr>
      <vt:lpstr>Lato Light</vt:lpstr>
      <vt:lpstr>Montserrat Light</vt:lpstr>
      <vt:lpstr>Poppins</vt:lpstr>
      <vt:lpstr>Poppins Light</vt:lpstr>
      <vt:lpstr>Poppins SemiBold</vt:lpstr>
      <vt:lpstr>Söhne</vt:lpstr>
      <vt:lpstr>1 Tema Across</vt:lpstr>
      <vt:lpstr>Presentazione standard di PowerPoint</vt:lpstr>
      <vt:lpstr>Presentazione standard di PowerPoint</vt:lpstr>
      <vt:lpstr>Presentazione standard di PowerPoint</vt:lpstr>
      <vt:lpstr>ALTRE CONSIDERAZIONI</vt:lpstr>
      <vt:lpstr>Il professionista</vt:lpstr>
      <vt:lpstr>Il banker, italiano o estero</vt:lpstr>
      <vt:lpstr>L’exchange </vt:lpstr>
      <vt:lpstr>Fiduciaria </vt:lpstr>
      <vt:lpstr>Presentazione standard di PowerPoint</vt:lpstr>
      <vt:lpstr>Presentazione standard di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Family Advisors</dc:title>
  <dc:subject>http://graphicriver.net/user/jetfabrik</dc:subject>
  <dc:creator>Alessandro Muratori</dc:creator>
  <cp:keywords/>
  <dc:description>http://graphicriver.net/user/jetfabrik</dc:description>
  <cp:lastModifiedBy>Fabrizio Vedana</cp:lastModifiedBy>
  <cp:revision>6428</cp:revision>
  <cp:lastPrinted>2023-08-25T09:08:10Z</cp:lastPrinted>
  <dcterms:created xsi:type="dcterms:W3CDTF">2014-11-12T21:47:38Z</dcterms:created>
  <dcterms:modified xsi:type="dcterms:W3CDTF">2023-09-28T15:43:42Z</dcterms:modified>
  <cp:category/>
</cp:coreProperties>
</file>