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4"/>
  </p:sldMasterIdLst>
  <p:notesMasterIdLst>
    <p:notesMasterId r:id="rId16"/>
  </p:notesMasterIdLst>
  <p:handoutMasterIdLst>
    <p:handoutMasterId r:id="rId17"/>
  </p:handoutMasterIdLst>
  <p:sldIdLst>
    <p:sldId id="2274" r:id="rId5"/>
    <p:sldId id="2368" r:id="rId6"/>
    <p:sldId id="2132739959" r:id="rId7"/>
    <p:sldId id="2132739912" r:id="rId8"/>
    <p:sldId id="2132739960" r:id="rId9"/>
    <p:sldId id="2132739962" r:id="rId10"/>
    <p:sldId id="2132739964" r:id="rId11"/>
    <p:sldId id="2132739963" r:id="rId12"/>
    <p:sldId id="2474" r:id="rId13"/>
    <p:sldId id="2132739966" r:id="rId14"/>
    <p:sldId id="2314" r:id="rId15"/>
  </p:sldIdLst>
  <p:sldSz cx="12192000" cy="6858000"/>
  <p:notesSz cx="6792913" cy="9925050"/>
  <p:custDataLst>
    <p:tags r:id="rId18"/>
  </p:custDataLst>
  <p:defaultTextStyle>
    <a:defPPr>
      <a:defRPr lang="en-US"/>
    </a:defPPr>
    <a:lvl1pPr marL="0" indent="0" algn="l" defTabSz="946862"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1pPr>
    <a:lvl2pPr marL="169092" indent="-169092" algn="l" defTabSz="946862"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2pPr>
    <a:lvl3pPr marL="338184" indent="-169092" algn="l" defTabSz="946862"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3pPr>
    <a:lvl4pPr marL="540000" indent="-180000" algn="l" defTabSz="946862"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4pPr>
    <a:lvl5pPr marL="0" indent="-180000" algn="l" defTabSz="946862"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5pPr>
    <a:lvl6pPr marL="360000" indent="-180000" algn="l" defTabSz="946862" rtl="0" eaLnBrk="1" latinLnBrk="0" hangingPunct="1">
      <a:lnSpc>
        <a:spcPct val="100000"/>
      </a:lnSpc>
      <a:spcBef>
        <a:spcPts val="0"/>
      </a:spcBef>
      <a:spcAft>
        <a:spcPts val="600"/>
      </a:spcAft>
      <a:buFont typeface="+mj-lt"/>
      <a:buAutoNum type="alphaLcPeriod"/>
      <a:defRPr sz="900" b="0" kern="1200">
        <a:solidFill>
          <a:schemeClr val="tx1"/>
        </a:solidFill>
        <a:latin typeface="+mn-lt"/>
        <a:ea typeface="+mn-ea"/>
        <a:cs typeface="+mn-cs"/>
      </a:defRPr>
    </a:lvl6pPr>
    <a:lvl7pPr marL="0" indent="0" algn="l" defTabSz="946862" rtl="0" eaLnBrk="1" latinLnBrk="0" hangingPunct="1">
      <a:lnSpc>
        <a:spcPct val="100000"/>
      </a:lnSpc>
      <a:spcBef>
        <a:spcPts val="0"/>
      </a:spcBef>
      <a:spcAft>
        <a:spcPts val="600"/>
      </a:spcAft>
      <a:buFont typeface="Arial" panose="020B0604020202020204" pitchFamily="34" charset="0"/>
      <a:buNone/>
      <a:defRPr lang="en-US" sz="1350" kern="1200" dirty="0">
        <a:solidFill>
          <a:schemeClr val="accent1"/>
        </a:solidFill>
        <a:latin typeface="+mn-lt"/>
        <a:ea typeface="+mn-ea"/>
        <a:cs typeface="+mn-cs"/>
      </a:defRPr>
    </a:lvl7pPr>
    <a:lvl8pPr marL="0" indent="0" algn="l" defTabSz="946862" rtl="0" eaLnBrk="1" latinLnBrk="0" hangingPunct="1">
      <a:lnSpc>
        <a:spcPct val="100000"/>
      </a:lnSpc>
      <a:spcBef>
        <a:spcPts val="0"/>
      </a:spcBef>
      <a:spcAft>
        <a:spcPts val="900"/>
      </a:spcAft>
      <a:buFont typeface="Arial" panose="020B0604020202020204" pitchFamily="34" charset="0"/>
      <a:buNone/>
      <a:defRPr lang="en-US" sz="900" b="1" kern="1200" dirty="0">
        <a:solidFill>
          <a:schemeClr val="accent3"/>
        </a:solidFill>
        <a:latin typeface="+mn-lt"/>
        <a:ea typeface="+mn-ea"/>
        <a:cs typeface="+mn-cs"/>
      </a:defRPr>
    </a:lvl8pPr>
    <a:lvl9pPr marL="0" indent="0" algn="l" defTabSz="946862"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tx1"/>
        </a:solidFill>
        <a:latin typeface="+mn-lt"/>
        <a:ea typeface="+mn-ea"/>
        <a:cs typeface="+mn-cs"/>
      </a:defRPr>
    </a:lvl9pPr>
  </p:defaultTextStyle>
  <p:extLst>
    <p:ext uri="{521415D9-36F7-43E2-AB2F-B90AF26B5E84}">
      <p14:sectionLst xmlns:p14="http://schemas.microsoft.com/office/powerpoint/2010/main">
        <p14:section name="Covers" id="{88469089-903E-42E9-AC49-D219CABC9FB4}">
          <p14:sldIdLst>
            <p14:sldId id="2274"/>
            <p14:sldId id="2368"/>
            <p14:sldId id="2132739959"/>
            <p14:sldId id="2132739912"/>
            <p14:sldId id="2132739960"/>
            <p14:sldId id="2132739962"/>
            <p14:sldId id="2132739964"/>
            <p14:sldId id="2132739963"/>
            <p14:sldId id="2474"/>
            <p14:sldId id="2132739966"/>
            <p14:sldId id="231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C09E83-A7DD-659B-5744-05B82933AC3F}" name="Nick Siepmann" initials="NS" userId="S::Nick.Siepmann@Hamilton-Brown.com::f5ae3c78-5547-4715-8d44-7ee1fe756de9" providerId="AD"/>
  <p188:author id="{66B0F199-DE86-E0B4-EA20-2241CA30D750}" name="Monique Hogan" initials="MH" userId="S::monique.hogan@gti.gt.com::1afd5abb-7eb0-47ad-ad52-51ad4f5c0922" providerId="AD"/>
  <p188:author id="{E34249A1-C14E-DB4F-1E21-B859D63C1988}" name="Bradley Neill" initials="BN" userId="S::bradley.neill@gti.gt.com::9a47e7ee-eec8-48c6-859e-bc6e6b7bc9db" providerId="AD"/>
  <p188:author id="{61F68ECA-0477-B0FB-9B2A-19F8295F2290}" name="Ben Sutton" initials="BS" userId="S::ben.sutton@gti.gt.com::242aebbd-fc5f-47ef-be87-94df97e3cdf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seph, Michael (Los Angeles)" initials="JM(A" lastIdx="53" clrIdx="0">
    <p:extLst>
      <p:ext uri="{19B8F6BF-5375-455C-9EA6-DF929625EA0E}">
        <p15:presenceInfo xmlns:p15="http://schemas.microsoft.com/office/powerpoint/2012/main" userId="S-1-5-21-507921405-362288127-725345543-815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2D7F"/>
    <a:srgbClr val="58348D"/>
    <a:srgbClr val="8659D5"/>
    <a:srgbClr val="F0F0F0"/>
    <a:srgbClr val="A06DFF"/>
    <a:srgbClr val="F2F2F2"/>
    <a:srgbClr val="B9ABCC"/>
    <a:srgbClr val="99DCE1"/>
    <a:srgbClr val="F1E5DB"/>
    <a:srgbClr val="D5D0C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CB6DAD-ADA5-4BF8-A3B7-63FC5934221B}" v="12" dt="2024-09-23T10:20:30.482"/>
  </p1510:revLst>
</p1510:revInfo>
</file>

<file path=ppt/tableStyles.xml><?xml version="1.0" encoding="utf-8"?>
<a:tblStyleLst xmlns:a="http://schemas.openxmlformats.org/drawingml/2006/main" def="{79A5969B-65F0-4F1C-96AB-84BB84F7BFFD}">
  <a:tblStyle styleId="{79A5969B-65F0-4F1C-96AB-84BB84F7BFFD}" styleName="GT Table Style">
    <a:wholeTbl>
      <a:tcTxStyle>
        <a:fontRef idx="minor"/>
        <a:schemeClr val="tx1"/>
      </a:tcTxStyle>
      <a:tcStyle>
        <a:tcBdr>
          <a:left>
            <a:ln w="0" cmpd="sng">
              <a:noFill/>
            </a:ln>
          </a:left>
          <a:right>
            <a:ln w="0" cmpd="sng">
              <a:noFill/>
            </a:ln>
          </a:right>
          <a:top>
            <a:ln w="12700" cmpd="sng">
              <a:solidFill>
                <a:schemeClr val="tx1"/>
              </a:solidFill>
            </a:ln>
          </a:top>
          <a:bottom>
            <a:ln w="12700" cmpd="sng">
              <a:solidFill>
                <a:schemeClr val="tx1"/>
              </a:solidFill>
            </a:ln>
          </a:bottom>
          <a:insideH>
            <a:ln w="3175" cmpd="sng">
              <a:solidFill>
                <a:schemeClr val="tx1"/>
              </a:solidFill>
            </a:ln>
          </a:insideH>
          <a:insideV>
            <a:ln w="0" cmpd="sng">
              <a:no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TxStyle b="on">
        <a:fontRef idx="minor"/>
        <a:schemeClr val="tx1"/>
      </a:tcTxStyle>
      <a:tcStyle>
        <a:tcBdr>
          <a:top>
            <a:ln w="12700" cmpd="sng">
              <a:solidFill>
                <a:schemeClr val="tx1"/>
              </a:solidFill>
            </a:ln>
          </a:top>
          <a:bottom>
            <a:ln w="12700" cmpd="sng">
              <a:noFill/>
            </a:ln>
          </a:bottom>
        </a:tcBdr>
      </a:tcStyle>
    </a:lastRow>
    <a:firstRow>
      <a:tcTxStyle b="on">
        <a:fontRef idx="minor"/>
        <a:schemeClr val="accent1"/>
      </a:tcTxStyle>
      <a:tcStyle>
        <a:tcBdr>
          <a:top>
            <a:ln w="12700" cmpd="sng">
              <a:noFill/>
            </a:ln>
          </a:top>
          <a:bottom>
            <a:ln w="12700" cmpd="sng" algn="ctr">
              <a:solidFill>
                <a:schemeClr val="tx1"/>
              </a:solidFill>
            </a:ln>
          </a:bottom>
        </a:tcBdr>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3447" autoAdjust="0"/>
  </p:normalViewPr>
  <p:slideViewPr>
    <p:cSldViewPr snapToGrid="0">
      <p:cViewPr varScale="1">
        <p:scale>
          <a:sx n="111" d="100"/>
          <a:sy n="111" d="100"/>
        </p:scale>
        <p:origin x="630" y="96"/>
      </p:cViewPr>
      <p:guideLst/>
    </p:cSldViewPr>
  </p:slideViewPr>
  <p:notesTextViewPr>
    <p:cViewPr>
      <p:scale>
        <a:sx n="1" d="1"/>
        <a:sy n="1" d="1"/>
      </p:scale>
      <p:origin x="0" y="0"/>
    </p:cViewPr>
  </p:notesTextViewPr>
  <p:sorterViewPr>
    <p:cViewPr>
      <p:scale>
        <a:sx n="100" d="100"/>
        <a:sy n="100" d="100"/>
      </p:scale>
      <p:origin x="0" y="-44808"/>
    </p:cViewPr>
  </p:sorter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3596" cy="497976"/>
          </a:xfrm>
          <a:prstGeom prst="rect">
            <a:avLst/>
          </a:prstGeom>
        </p:spPr>
        <p:txBody>
          <a:bodyPr vert="horz" lIns="91440" tIns="45720" rIns="91440" bIns="45720" rtlCol="0"/>
          <a:lstStyle>
            <a:lvl1pPr algn="l">
              <a:defRPr sz="1200"/>
            </a:lvl1pPr>
          </a:lstStyle>
          <a:p>
            <a:endParaRPr lang="en-US" dirty="0">
              <a:latin typeface="GT Walsheim Pro" panose="02000503040000020003" pitchFamily="50" charset="0"/>
            </a:endParaRPr>
          </a:p>
        </p:txBody>
      </p:sp>
      <p:sp>
        <p:nvSpPr>
          <p:cNvPr id="3" name="Date Placeholder 2"/>
          <p:cNvSpPr>
            <a:spLocks noGrp="1"/>
          </p:cNvSpPr>
          <p:nvPr>
            <p:ph type="dt" sz="quarter" idx="1"/>
          </p:nvPr>
        </p:nvSpPr>
        <p:spPr>
          <a:xfrm>
            <a:off x="3847745" y="1"/>
            <a:ext cx="2943596" cy="497976"/>
          </a:xfrm>
          <a:prstGeom prst="rect">
            <a:avLst/>
          </a:prstGeom>
        </p:spPr>
        <p:txBody>
          <a:bodyPr vert="horz" lIns="91440" tIns="45720" rIns="91440" bIns="45720" rtlCol="0"/>
          <a:lstStyle>
            <a:lvl1pPr algn="r">
              <a:defRPr sz="1200"/>
            </a:lvl1pPr>
          </a:lstStyle>
          <a:p>
            <a:fld id="{5B304A91-4A94-4E69-A3F8-5E1211CC2F55}" type="datetimeFigureOut">
              <a:rPr lang="en-US">
                <a:latin typeface="GT Walsheim Pro" panose="02000503040000020003" pitchFamily="50" charset="0"/>
              </a:rPr>
              <a:t>9/23/2024</a:t>
            </a:fld>
            <a:endParaRPr lang="en-US" dirty="0">
              <a:latin typeface="GT Walsheim Pro" panose="02000503040000020003" pitchFamily="50" charset="0"/>
            </a:endParaRPr>
          </a:p>
        </p:txBody>
      </p:sp>
      <p:sp>
        <p:nvSpPr>
          <p:cNvPr id="4" name="Footer Placeholder 3"/>
          <p:cNvSpPr>
            <a:spLocks noGrp="1"/>
          </p:cNvSpPr>
          <p:nvPr>
            <p:ph type="ftr" sz="quarter" idx="2"/>
          </p:nvPr>
        </p:nvSpPr>
        <p:spPr>
          <a:xfrm>
            <a:off x="1" y="9427077"/>
            <a:ext cx="2943596" cy="497975"/>
          </a:xfrm>
          <a:prstGeom prst="rect">
            <a:avLst/>
          </a:prstGeom>
        </p:spPr>
        <p:txBody>
          <a:bodyPr vert="horz" lIns="91440" tIns="45720" rIns="91440" bIns="45720" rtlCol="0" anchor="b"/>
          <a:lstStyle>
            <a:lvl1pPr algn="l">
              <a:defRPr sz="1200"/>
            </a:lvl1pPr>
          </a:lstStyle>
          <a:p>
            <a:endParaRPr lang="en-US" dirty="0">
              <a:latin typeface="GT Walsheim Pro" panose="02000503040000020003" pitchFamily="50" charset="0"/>
            </a:endParaRPr>
          </a:p>
        </p:txBody>
      </p:sp>
    </p:spTree>
    <p:extLst>
      <p:ext uri="{BB962C8B-B14F-4D97-AF65-F5344CB8AC3E}">
        <p14:creationId xmlns:p14="http://schemas.microsoft.com/office/powerpoint/2010/main" val="59990379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6" userDrawn="1">
          <p15:clr>
            <a:srgbClr val="F26B43"/>
          </p15:clr>
        </p15:guide>
        <p15:guide id="2" pos="21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3596" cy="497976"/>
          </a:xfrm>
          <a:prstGeom prst="rect">
            <a:avLst/>
          </a:prstGeom>
        </p:spPr>
        <p:txBody>
          <a:bodyPr vert="horz" lIns="91440" tIns="45720" rIns="91440" bIns="45720" rtlCol="0"/>
          <a:lstStyle>
            <a:lvl1pPr algn="l">
              <a:defRPr sz="1200">
                <a:latin typeface="GT Walsheim Pro" panose="02000503040000020003" pitchFamily="50" charset="0"/>
              </a:defRPr>
            </a:lvl1pPr>
          </a:lstStyle>
          <a:p>
            <a:endParaRPr lang="en-GB" dirty="0"/>
          </a:p>
        </p:txBody>
      </p:sp>
      <p:sp>
        <p:nvSpPr>
          <p:cNvPr id="3" name="Date Placeholder 2"/>
          <p:cNvSpPr>
            <a:spLocks noGrp="1"/>
          </p:cNvSpPr>
          <p:nvPr>
            <p:ph type="dt" idx="1"/>
          </p:nvPr>
        </p:nvSpPr>
        <p:spPr>
          <a:xfrm>
            <a:off x="3847745" y="1"/>
            <a:ext cx="2943596" cy="497976"/>
          </a:xfrm>
          <a:prstGeom prst="rect">
            <a:avLst/>
          </a:prstGeom>
        </p:spPr>
        <p:txBody>
          <a:bodyPr vert="horz" lIns="91440" tIns="45720" rIns="91440" bIns="45720" rtlCol="0"/>
          <a:lstStyle>
            <a:lvl1pPr algn="r">
              <a:defRPr sz="1200">
                <a:latin typeface="GT Walsheim Pro" panose="02000503040000020003" pitchFamily="50" charset="0"/>
              </a:defRPr>
            </a:lvl1pPr>
          </a:lstStyle>
          <a:p>
            <a:fld id="{31B089F8-E7FD-40A2-A1AA-DCE245FC3A78}" type="datetimeFigureOut">
              <a:rPr lang="en-GB" smtClean="0"/>
              <a:pPr/>
              <a:t>23/09/2024</a:t>
            </a:fld>
            <a:endParaRPr lang="en-GB" dirty="0"/>
          </a:p>
        </p:txBody>
      </p:sp>
      <p:sp>
        <p:nvSpPr>
          <p:cNvPr id="4" name="Slide Image Placeholder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9427077"/>
            <a:ext cx="2943596" cy="497975"/>
          </a:xfrm>
          <a:prstGeom prst="rect">
            <a:avLst/>
          </a:prstGeom>
        </p:spPr>
        <p:txBody>
          <a:bodyPr vert="horz" lIns="91440" tIns="45720" rIns="91440" bIns="45720" rtlCol="0" anchor="b"/>
          <a:lstStyle>
            <a:lvl1pPr algn="l">
              <a:defRPr sz="1200">
                <a:latin typeface="GT Walsheim Pro" panose="02000503040000020003" pitchFamily="50" charset="0"/>
              </a:defRPr>
            </a:lvl1pPr>
          </a:lstStyle>
          <a:p>
            <a:endParaRPr lang="en-GB" dirty="0"/>
          </a:p>
        </p:txBody>
      </p:sp>
      <p:sp>
        <p:nvSpPr>
          <p:cNvPr id="7" name="Slide Number Placeholder 6"/>
          <p:cNvSpPr>
            <a:spLocks noGrp="1"/>
          </p:cNvSpPr>
          <p:nvPr>
            <p:ph type="sldNum" sz="quarter" idx="5"/>
          </p:nvPr>
        </p:nvSpPr>
        <p:spPr>
          <a:xfrm>
            <a:off x="3847745" y="9427077"/>
            <a:ext cx="2943596" cy="497975"/>
          </a:xfrm>
          <a:prstGeom prst="rect">
            <a:avLst/>
          </a:prstGeom>
        </p:spPr>
        <p:txBody>
          <a:bodyPr vert="horz" lIns="91440" tIns="45720" rIns="91440" bIns="45720" rtlCol="0" anchor="b"/>
          <a:lstStyle>
            <a:lvl1pPr algn="r">
              <a:defRPr sz="1200">
                <a:latin typeface="GT Walsheim Pro" panose="02000503040000020003" pitchFamily="50" charset="0"/>
              </a:defRPr>
            </a:lvl1pPr>
          </a:lstStyle>
          <a:p>
            <a:fld id="{D98D49C3-6639-40F8-82A8-AEF98E89CF71}" type="slidenum">
              <a:rPr lang="en-GB" smtClean="0"/>
              <a:pPr/>
              <a:t>‹N›</a:t>
            </a:fld>
            <a:endParaRPr lang="en-GB" dirty="0"/>
          </a:p>
        </p:txBody>
      </p:sp>
    </p:spTree>
    <p:extLst>
      <p:ext uri="{BB962C8B-B14F-4D97-AF65-F5344CB8AC3E}">
        <p14:creationId xmlns:p14="http://schemas.microsoft.com/office/powerpoint/2010/main" val="3055578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T Walsheim Pro" panose="02000503040000020003" pitchFamily="50" charset="0"/>
        <a:ea typeface="+mn-ea"/>
        <a:cs typeface="+mn-cs"/>
      </a:defRPr>
    </a:lvl1pPr>
    <a:lvl2pPr marL="457200" algn="l" defTabSz="914400" rtl="0" eaLnBrk="1" latinLnBrk="0" hangingPunct="1">
      <a:defRPr sz="1200" kern="1200">
        <a:solidFill>
          <a:schemeClr val="tx1"/>
        </a:solidFill>
        <a:latin typeface="GT Walsheim Pro" panose="02000503040000020003" pitchFamily="50" charset="0"/>
        <a:ea typeface="+mn-ea"/>
        <a:cs typeface="+mn-cs"/>
      </a:defRPr>
    </a:lvl2pPr>
    <a:lvl3pPr marL="914400" algn="l" defTabSz="914400" rtl="0" eaLnBrk="1" latinLnBrk="0" hangingPunct="1">
      <a:defRPr sz="1200" kern="1200">
        <a:solidFill>
          <a:schemeClr val="tx1"/>
        </a:solidFill>
        <a:latin typeface="GT Walsheim Pro" panose="02000503040000020003" pitchFamily="50" charset="0"/>
        <a:ea typeface="+mn-ea"/>
        <a:cs typeface="+mn-cs"/>
      </a:defRPr>
    </a:lvl3pPr>
    <a:lvl4pPr marL="1371600" algn="l" defTabSz="914400" rtl="0" eaLnBrk="1" latinLnBrk="0" hangingPunct="1">
      <a:defRPr sz="1200" kern="1200">
        <a:solidFill>
          <a:schemeClr val="tx1"/>
        </a:solidFill>
        <a:latin typeface="GT Walsheim Pro" panose="02000503040000020003" pitchFamily="50" charset="0"/>
        <a:ea typeface="+mn-ea"/>
        <a:cs typeface="+mn-cs"/>
      </a:defRPr>
    </a:lvl4pPr>
    <a:lvl5pPr marL="1828800" algn="l" defTabSz="914400" rtl="0" eaLnBrk="1" latinLnBrk="0" hangingPunct="1">
      <a:defRPr sz="1200" kern="1200">
        <a:solidFill>
          <a:schemeClr val="tx1"/>
        </a:solidFill>
        <a:latin typeface="GT Walsheim Pro" panose="02000503040000020003"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8D49C3-6639-40F8-82A8-AEF98E89CF71}" type="slidenum">
              <a:rPr lang="en-GB"/>
              <a:pPr/>
              <a:t>2</a:t>
            </a:fld>
            <a:endParaRPr lang="en-GB"/>
          </a:p>
        </p:txBody>
      </p:sp>
    </p:spTree>
    <p:extLst>
      <p:ext uri="{BB962C8B-B14F-4D97-AF65-F5344CB8AC3E}">
        <p14:creationId xmlns:p14="http://schemas.microsoft.com/office/powerpoint/2010/main" val="4118731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8D49C3-6639-40F8-82A8-AEF98E89CF71}" type="slidenum">
              <a:rPr lang="en-GB"/>
              <a:pPr/>
              <a:t>3</a:t>
            </a:fld>
            <a:endParaRPr lang="en-GB"/>
          </a:p>
        </p:txBody>
      </p:sp>
    </p:spTree>
    <p:extLst>
      <p:ext uri="{BB962C8B-B14F-4D97-AF65-F5344CB8AC3E}">
        <p14:creationId xmlns:p14="http://schemas.microsoft.com/office/powerpoint/2010/main" val="3858251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8D49C3-6639-40F8-82A8-AEF98E89CF71}" type="slidenum">
              <a:rPr lang="en-GB"/>
              <a:pPr/>
              <a:t>4</a:t>
            </a:fld>
            <a:endParaRPr lang="en-GB"/>
          </a:p>
        </p:txBody>
      </p:sp>
    </p:spTree>
    <p:extLst>
      <p:ext uri="{BB962C8B-B14F-4D97-AF65-F5344CB8AC3E}">
        <p14:creationId xmlns:p14="http://schemas.microsoft.com/office/powerpoint/2010/main" val="510364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D49C3-6639-40F8-82A8-AEF98E89CF71}" type="slidenum">
              <a:rPr lang="en-GB"/>
              <a:pPr/>
              <a:t>5</a:t>
            </a:fld>
            <a:endParaRPr lang="en-GB"/>
          </a:p>
        </p:txBody>
      </p:sp>
    </p:spTree>
    <p:extLst>
      <p:ext uri="{BB962C8B-B14F-4D97-AF65-F5344CB8AC3E}">
        <p14:creationId xmlns:p14="http://schemas.microsoft.com/office/powerpoint/2010/main" val="3596144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8D49C3-6639-40F8-82A8-AEF98E89CF71}" type="slidenum">
              <a:rPr lang="en-GB"/>
              <a:pPr/>
              <a:t>6</a:t>
            </a:fld>
            <a:endParaRPr lang="en-GB"/>
          </a:p>
        </p:txBody>
      </p:sp>
    </p:spTree>
    <p:extLst>
      <p:ext uri="{BB962C8B-B14F-4D97-AF65-F5344CB8AC3E}">
        <p14:creationId xmlns:p14="http://schemas.microsoft.com/office/powerpoint/2010/main" val="4123279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8D49C3-6639-40F8-82A8-AEF98E89CF71}" type="slidenum">
              <a:rPr lang="en-GB"/>
              <a:pPr/>
              <a:t>7</a:t>
            </a:fld>
            <a:endParaRPr lang="en-GB"/>
          </a:p>
        </p:txBody>
      </p:sp>
    </p:spTree>
    <p:extLst>
      <p:ext uri="{BB962C8B-B14F-4D97-AF65-F5344CB8AC3E}">
        <p14:creationId xmlns:p14="http://schemas.microsoft.com/office/powerpoint/2010/main" val="2353803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8D49C3-6639-40F8-82A8-AEF98E89CF71}" type="slidenum">
              <a:rPr lang="en-GB"/>
              <a:pPr/>
              <a:t>8</a:t>
            </a:fld>
            <a:endParaRPr lang="en-GB"/>
          </a:p>
        </p:txBody>
      </p:sp>
    </p:spTree>
    <p:extLst>
      <p:ext uri="{BB962C8B-B14F-4D97-AF65-F5344CB8AC3E}">
        <p14:creationId xmlns:p14="http://schemas.microsoft.com/office/powerpoint/2010/main" val="1951896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8D49C3-6639-40F8-82A8-AEF98E89CF71}" type="slidenum">
              <a:rPr lang="en-GB"/>
              <a:pPr/>
              <a:t>9</a:t>
            </a:fld>
            <a:endParaRPr lang="en-GB" dirty="0"/>
          </a:p>
        </p:txBody>
      </p:sp>
    </p:spTree>
    <p:extLst>
      <p:ext uri="{BB962C8B-B14F-4D97-AF65-F5344CB8AC3E}">
        <p14:creationId xmlns:p14="http://schemas.microsoft.com/office/powerpoint/2010/main" val="1601985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8D49C3-6639-40F8-82A8-AEF98E89CF71}" type="slidenum">
              <a:rPr lang="en-GB"/>
              <a:pPr/>
              <a:t>10</a:t>
            </a:fld>
            <a:endParaRPr lang="en-GB"/>
          </a:p>
        </p:txBody>
      </p:sp>
    </p:spTree>
    <p:extLst>
      <p:ext uri="{BB962C8B-B14F-4D97-AF65-F5344CB8AC3E}">
        <p14:creationId xmlns:p14="http://schemas.microsoft.com/office/powerpoint/2010/main" val="2915120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Mobiu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DCBE9E-01ED-3E6F-A313-0EC38BD6B5BA}"/>
              </a:ext>
            </a:extLst>
          </p:cNvPr>
          <p:cNvPicPr>
            <a:picLocks noChangeAspect="1"/>
          </p:cNvPicPr>
          <p:nvPr userDrawn="1"/>
        </p:nvPicPr>
        <p:blipFill>
          <a:blip r:embed="rId2"/>
          <a:srcRect/>
          <a:stretch/>
        </p:blipFill>
        <p:spPr>
          <a:xfrm>
            <a:off x="2757" y="536"/>
            <a:ext cx="12186486" cy="6856929"/>
          </a:xfrm>
          <a:prstGeom prst="rect">
            <a:avLst/>
          </a:prstGeom>
        </p:spPr>
      </p:pic>
      <p:sp>
        <p:nvSpPr>
          <p:cNvPr id="3" name="Title"/>
          <p:cNvSpPr>
            <a:spLocks noGrp="1"/>
          </p:cNvSpPr>
          <p:nvPr>
            <p:ph type="title" hasCustomPrompt="1"/>
          </p:nvPr>
        </p:nvSpPr>
        <p:spPr>
          <a:xfrm>
            <a:off x="508003" y="2333625"/>
            <a:ext cx="5708648" cy="1025922"/>
          </a:xfrm>
        </p:spPr>
        <p:txBody>
          <a:bodyPr/>
          <a:lstStyle>
            <a:lvl1pPr>
              <a:lnSpc>
                <a:spcPts val="4000"/>
              </a:lnSpc>
              <a:defRPr sz="3600">
                <a:solidFill>
                  <a:schemeClr val="bg1"/>
                </a:solidFill>
              </a:defRPr>
            </a:lvl1pPr>
          </a:lstStyle>
          <a:p>
            <a:r>
              <a:rPr lang="en-US"/>
              <a:t>Main cover title</a:t>
            </a:r>
            <a:br>
              <a:rPr lang="en-US"/>
            </a:br>
            <a:r>
              <a:rPr lang="en-US"/>
              <a:t>over two lines</a:t>
            </a:r>
          </a:p>
        </p:txBody>
      </p:sp>
      <p:pic>
        <p:nvPicPr>
          <p:cNvPr id="7" name="Logo_White">
            <a:extLst>
              <a:ext uri="{FF2B5EF4-FFF2-40B4-BE49-F238E27FC236}">
                <a16:creationId xmlns:a16="http://schemas.microsoft.com/office/drawing/2014/main" id="{6E0EFCA7-9D5C-0332-2A63-AA4E6D8F333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8000" y="420595"/>
            <a:ext cx="1960817" cy="367094"/>
          </a:xfrm>
          <a:prstGeom prst="rect">
            <a:avLst/>
          </a:prstGeom>
        </p:spPr>
      </p:pic>
      <p:sp>
        <p:nvSpPr>
          <p:cNvPr id="9" name="Text Placeholder 8">
            <a:extLst>
              <a:ext uri="{FF2B5EF4-FFF2-40B4-BE49-F238E27FC236}">
                <a16:creationId xmlns:a16="http://schemas.microsoft.com/office/drawing/2014/main" id="{A51EC570-624A-53DD-BF08-244E207F61EE}"/>
              </a:ext>
            </a:extLst>
          </p:cNvPr>
          <p:cNvSpPr>
            <a:spLocks noGrp="1"/>
          </p:cNvSpPr>
          <p:nvPr>
            <p:ph type="body" sz="quarter" idx="15" hasCustomPrompt="1"/>
          </p:nvPr>
        </p:nvSpPr>
        <p:spPr>
          <a:xfrm>
            <a:off x="508000" y="4159250"/>
            <a:ext cx="5708648" cy="471487"/>
          </a:xfrm>
          <a:prstGeom prst="rect">
            <a:avLst/>
          </a:prstGeom>
        </p:spPr>
        <p:txBody>
          <a:bodyPr/>
          <a:lstStyle>
            <a:lvl1pPr marL="0" indent="0">
              <a:spcAft>
                <a:spcPts val="0"/>
              </a:spcAft>
              <a:buNone/>
              <a:defRPr sz="2000" b="1">
                <a:solidFill>
                  <a:schemeClr val="bg1"/>
                </a:solidFill>
              </a:defRPr>
            </a:lvl1pPr>
            <a:lvl2pPr>
              <a:defRPr sz="2000" b="0">
                <a:solidFill>
                  <a:schemeClr val="bg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US"/>
              <a:t>Subheading </a:t>
            </a:r>
          </a:p>
        </p:txBody>
      </p:sp>
      <p:sp>
        <p:nvSpPr>
          <p:cNvPr id="2" name="Footer">
            <a:extLst>
              <a:ext uri="{FF2B5EF4-FFF2-40B4-BE49-F238E27FC236}">
                <a16:creationId xmlns:a16="http://schemas.microsoft.com/office/drawing/2014/main" id="{6B8D1DDC-BBDA-4806-6E39-4E803740D2E3}"/>
              </a:ext>
            </a:extLst>
          </p:cNvPr>
          <p:cNvSpPr>
            <a:spLocks noGrp="1"/>
          </p:cNvSpPr>
          <p:nvPr>
            <p:ph type="ftr" sz="quarter" idx="13"/>
          </p:nvPr>
        </p:nvSpPr>
        <p:spPr>
          <a:xfrm>
            <a:off x="12267673" y="6382837"/>
            <a:ext cx="0" cy="0"/>
          </a:xfrm>
        </p:spPr>
        <p:txBody>
          <a:bodyPr vert="horz" wrap="none" lIns="0" tIns="0" rIns="0" bIns="0" rtlCol="0" anchor="b" anchorCtr="0">
            <a:noAutofit/>
          </a:bodyPr>
          <a:lstStyle>
            <a:lvl1pPr algn="l">
              <a:defRPr lang="en-GB" sz="100">
                <a:solidFill>
                  <a:srgbClr val="F0F0F0"/>
                </a:solidFill>
              </a:defRPr>
            </a:lvl1pPr>
          </a:lstStyle>
          <a:p>
            <a:r>
              <a:rPr lang="en-US"/>
              <a:t>Proposal Title   |   © Grant Thornton International Ltd</a:t>
            </a:r>
          </a:p>
        </p:txBody>
      </p:sp>
      <p:sp>
        <p:nvSpPr>
          <p:cNvPr id="8" name="Slide Number">
            <a:extLst>
              <a:ext uri="{FF2B5EF4-FFF2-40B4-BE49-F238E27FC236}">
                <a16:creationId xmlns:a16="http://schemas.microsoft.com/office/drawing/2014/main" id="{2A0F57AD-BDE9-6D4F-B165-A9951C71788D}"/>
              </a:ext>
            </a:extLst>
          </p:cNvPr>
          <p:cNvSpPr>
            <a:spLocks noGrp="1"/>
          </p:cNvSpPr>
          <p:nvPr>
            <p:ph type="sldNum" sz="quarter" idx="14"/>
          </p:nvPr>
        </p:nvSpPr>
        <p:spPr>
          <a:xfrm>
            <a:off x="12267673" y="6765667"/>
            <a:ext cx="0" cy="0"/>
          </a:xfrm>
        </p:spPr>
        <p:txBody>
          <a:bodyPr/>
          <a:lstStyle>
            <a:lvl1pPr algn="l">
              <a:defRPr sz="100">
                <a:solidFill>
                  <a:srgbClr val="F0F0F0"/>
                </a:solidFill>
              </a:defRPr>
            </a:lvl1pPr>
          </a:lstStyle>
          <a:p>
            <a:fld id="{1AB31D9B-80B6-41F8-B283-556E26E6158E}" type="slidenum">
              <a:rPr lang="en-GB"/>
              <a:pPr/>
              <a:t>‹N›</a:t>
            </a:fld>
            <a:endParaRPr lang="en-GB"/>
          </a:p>
        </p:txBody>
      </p:sp>
      <p:sp>
        <p:nvSpPr>
          <p:cNvPr id="4" name="Text Placeholder 8">
            <a:extLst>
              <a:ext uri="{FF2B5EF4-FFF2-40B4-BE49-F238E27FC236}">
                <a16:creationId xmlns:a16="http://schemas.microsoft.com/office/drawing/2014/main" id="{146B17B1-2109-6B32-1242-1F9A99DEAFD1}"/>
              </a:ext>
            </a:extLst>
          </p:cNvPr>
          <p:cNvSpPr>
            <a:spLocks noGrp="1"/>
          </p:cNvSpPr>
          <p:nvPr>
            <p:ph type="body" sz="quarter" idx="16" hasCustomPrompt="1"/>
          </p:nvPr>
        </p:nvSpPr>
        <p:spPr>
          <a:xfrm>
            <a:off x="508000" y="4767263"/>
            <a:ext cx="5708648" cy="471487"/>
          </a:xfrm>
          <a:prstGeom prst="rect">
            <a:avLst/>
          </a:prstGeom>
        </p:spPr>
        <p:txBody>
          <a:bodyPr/>
          <a:lstStyle>
            <a:lvl1pPr marL="0" indent="0">
              <a:spcAft>
                <a:spcPts val="0"/>
              </a:spcAft>
              <a:buNone/>
              <a:defRPr sz="1600" b="0">
                <a:solidFill>
                  <a:schemeClr val="bg1"/>
                </a:solidFill>
              </a:defRPr>
            </a:lvl1pPr>
            <a:lvl2pPr>
              <a:defRPr sz="2000" b="0">
                <a:solidFill>
                  <a:schemeClr val="bg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US"/>
              <a:t>Date</a:t>
            </a:r>
          </a:p>
        </p:txBody>
      </p:sp>
    </p:spTree>
    <p:extLst>
      <p:ext uri="{BB962C8B-B14F-4D97-AF65-F5344CB8AC3E}">
        <p14:creationId xmlns:p14="http://schemas.microsoft.com/office/powerpoint/2010/main" val="995171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p>
            <a:fld id="{1AB31D9B-80B6-41F8-B283-556E26E6158E}" type="slidenum">
              <a:rPr lang="en-GB"/>
              <a:pPr/>
              <a:t>‹N›</a:t>
            </a:fld>
            <a:endParaRPr lang="en-GB"/>
          </a:p>
        </p:txBody>
      </p:sp>
    </p:spTree>
    <p:extLst>
      <p:ext uri="{BB962C8B-B14F-4D97-AF65-F5344CB8AC3E}">
        <p14:creationId xmlns:p14="http://schemas.microsoft.com/office/powerpoint/2010/main" val="846375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p>
            <a:fld id="{1AB31D9B-80B6-41F8-B283-556E26E6158E}" type="slidenum">
              <a:rPr lang="en-GB"/>
              <a:pPr/>
              <a:t>‹N›</a:t>
            </a:fld>
            <a:endParaRPr lang="en-GB"/>
          </a:p>
        </p:txBody>
      </p:sp>
      <p:sp>
        <p:nvSpPr>
          <p:cNvPr id="8" name="Content">
            <a:extLst>
              <a:ext uri="{FF2B5EF4-FFF2-40B4-BE49-F238E27FC236}">
                <a16:creationId xmlns:a16="http://schemas.microsoft.com/office/drawing/2014/main" id="{011F6DDE-0B6B-899C-08FD-72EFDF2B148D}"/>
              </a:ext>
            </a:extLst>
          </p:cNvPr>
          <p:cNvSpPr>
            <a:spLocks noGrp="1"/>
          </p:cNvSpPr>
          <p:nvPr>
            <p:ph sz="quarter" idx="15"/>
          </p:nvPr>
        </p:nvSpPr>
        <p:spPr>
          <a:xfrm>
            <a:off x="508000" y="1724025"/>
            <a:ext cx="11176000" cy="4260849"/>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5944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ne column purple">
    <p:bg>
      <p:bgPr>
        <a:solidFill>
          <a:schemeClr val="accent1"/>
        </a:solidFill>
        <a:effectLst/>
      </p:bgPr>
    </p:bg>
    <p:spTree>
      <p:nvGrpSpPr>
        <p:cNvPr id="1" name=""/>
        <p:cNvGrpSpPr/>
        <p:nvPr/>
      </p:nvGrpSpPr>
      <p:grpSpPr>
        <a:xfrm>
          <a:off x="0" y="0"/>
          <a:ext cx="0" cy="0"/>
          <a:chOff x="0" y="0"/>
          <a:chExt cx="0" cy="0"/>
        </a:xfrm>
      </p:grpSpPr>
      <p:sp>
        <p:nvSpPr>
          <p:cNvPr id="7" name="Text"/>
          <p:cNvSpPr>
            <a:spLocks noGrp="1"/>
          </p:cNvSpPr>
          <p:nvPr>
            <p:ph type="body" sz="quarter" idx="12" hasCustomPrompt="1"/>
          </p:nvPr>
        </p:nvSpPr>
        <p:spPr>
          <a:xfrm>
            <a:off x="508000" y="1724025"/>
            <a:ext cx="11176000" cy="4260850"/>
          </a:xfrm>
          <a:prstGeom prst="rect">
            <a:avLst/>
          </a:prstGeom>
        </p:spPr>
        <p:txBody>
          <a:bodyPr wrap="square">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Key message</a:t>
            </a:r>
          </a:p>
        </p:txBody>
      </p:sp>
      <p:sp>
        <p:nvSpPr>
          <p:cNvPr id="3" name="Title"/>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lvl1pPr>
              <a:defRPr>
                <a:solidFill>
                  <a:schemeClr val="bg1"/>
                </a:solidFill>
              </a:defRPr>
            </a:lvl1p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lvl1pPr>
              <a:defRPr>
                <a:solidFill>
                  <a:schemeClr val="bg1"/>
                </a:solidFill>
              </a:defRPr>
            </a:lvl1pPr>
          </a:lstStyle>
          <a:p>
            <a:fld id="{1AB31D9B-80B6-41F8-B283-556E26E6158E}" type="slidenum">
              <a:rPr lang="en-GB"/>
              <a:pPr/>
              <a:t>‹N›</a:t>
            </a:fld>
            <a:endParaRPr lang="en-GB"/>
          </a:p>
        </p:txBody>
      </p:sp>
      <p:pic>
        <p:nvPicPr>
          <p:cNvPr id="2" name="Logo_White">
            <a:extLst>
              <a:ext uri="{FF2B5EF4-FFF2-40B4-BE49-F238E27FC236}">
                <a16:creationId xmlns:a16="http://schemas.microsoft.com/office/drawing/2014/main" id="{A72CFF9B-2928-E9CD-9847-20AE9F8B20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8002" y="6274687"/>
            <a:ext cx="1638699" cy="306789"/>
          </a:xfrm>
          <a:prstGeom prst="rect">
            <a:avLst/>
          </a:prstGeom>
        </p:spPr>
      </p:pic>
    </p:spTree>
    <p:extLst>
      <p:ext uri="{BB962C8B-B14F-4D97-AF65-F5344CB8AC3E}">
        <p14:creationId xmlns:p14="http://schemas.microsoft.com/office/powerpoint/2010/main" val="3880686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wo column purple">
    <p:bg>
      <p:bgPr>
        <a:solidFill>
          <a:schemeClr val="accent1"/>
        </a:solidFill>
        <a:effectLst/>
      </p:bgPr>
    </p:bg>
    <p:spTree>
      <p:nvGrpSpPr>
        <p:cNvPr id="1" name=""/>
        <p:cNvGrpSpPr/>
        <p:nvPr/>
      </p:nvGrpSpPr>
      <p:grpSpPr>
        <a:xfrm>
          <a:off x="0" y="0"/>
          <a:ext cx="0" cy="0"/>
          <a:chOff x="0" y="0"/>
          <a:chExt cx="0" cy="0"/>
        </a:xfrm>
      </p:grpSpPr>
      <p:sp>
        <p:nvSpPr>
          <p:cNvPr id="7" name="Text"/>
          <p:cNvSpPr>
            <a:spLocks noGrp="1"/>
          </p:cNvSpPr>
          <p:nvPr>
            <p:ph type="body" sz="quarter" idx="12" hasCustomPrompt="1"/>
          </p:nvPr>
        </p:nvSpPr>
        <p:spPr>
          <a:xfrm>
            <a:off x="508000" y="1724025"/>
            <a:ext cx="5465763" cy="4260850"/>
          </a:xfrm>
          <a:prstGeom prst="rect">
            <a:avLst/>
          </a:prstGeom>
        </p:spPr>
        <p:txBody>
          <a:bodyPr wrap="square">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Key message</a:t>
            </a:r>
          </a:p>
        </p:txBody>
      </p:sp>
      <p:sp>
        <p:nvSpPr>
          <p:cNvPr id="3" name="Title"/>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lvl1pPr>
              <a:defRPr>
                <a:solidFill>
                  <a:schemeClr val="bg1"/>
                </a:solidFill>
              </a:defRPr>
            </a:lvl1p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lvl1pPr>
              <a:defRPr>
                <a:solidFill>
                  <a:schemeClr val="bg1"/>
                </a:solidFill>
              </a:defRPr>
            </a:lvl1pPr>
          </a:lstStyle>
          <a:p>
            <a:fld id="{1AB31D9B-80B6-41F8-B283-556E26E6158E}" type="slidenum">
              <a:rPr lang="en-GB"/>
              <a:pPr/>
              <a:t>‹N›</a:t>
            </a:fld>
            <a:endParaRPr lang="en-GB"/>
          </a:p>
        </p:txBody>
      </p:sp>
      <p:pic>
        <p:nvPicPr>
          <p:cNvPr id="2" name="Logo_White">
            <a:extLst>
              <a:ext uri="{FF2B5EF4-FFF2-40B4-BE49-F238E27FC236}">
                <a16:creationId xmlns:a16="http://schemas.microsoft.com/office/drawing/2014/main" id="{A72CFF9B-2928-E9CD-9847-20AE9F8B20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8002" y="6274687"/>
            <a:ext cx="1638699" cy="306789"/>
          </a:xfrm>
          <a:prstGeom prst="rect">
            <a:avLst/>
          </a:prstGeom>
        </p:spPr>
      </p:pic>
      <p:sp>
        <p:nvSpPr>
          <p:cNvPr id="6" name="Text">
            <a:extLst>
              <a:ext uri="{FF2B5EF4-FFF2-40B4-BE49-F238E27FC236}">
                <a16:creationId xmlns:a16="http://schemas.microsoft.com/office/drawing/2014/main" id="{4317CF37-F961-DA73-F66D-51155CD9A9B9}"/>
              </a:ext>
            </a:extLst>
          </p:cNvPr>
          <p:cNvSpPr>
            <a:spLocks noGrp="1"/>
          </p:cNvSpPr>
          <p:nvPr>
            <p:ph type="body" sz="quarter" idx="15" hasCustomPrompt="1"/>
          </p:nvPr>
        </p:nvSpPr>
        <p:spPr>
          <a:xfrm>
            <a:off x="6216650" y="1724025"/>
            <a:ext cx="5465763" cy="4260850"/>
          </a:xfrm>
          <a:prstGeom prst="rect">
            <a:avLst/>
          </a:prstGeom>
        </p:spPr>
        <p:txBody>
          <a:bodyPr wrap="square">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Key message</a:t>
            </a:r>
          </a:p>
        </p:txBody>
      </p:sp>
    </p:spTree>
    <p:extLst>
      <p:ext uri="{BB962C8B-B14F-4D97-AF65-F5344CB8AC3E}">
        <p14:creationId xmlns:p14="http://schemas.microsoft.com/office/powerpoint/2010/main" val="4065724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p>
            <a:fld id="{1AB31D9B-80B6-41F8-B283-556E26E6158E}" type="slidenum">
              <a:rPr lang="en-GB"/>
              <a:pPr/>
              <a:t>‹N›</a:t>
            </a:fld>
            <a:endParaRPr lang="en-GB"/>
          </a:p>
        </p:txBody>
      </p:sp>
      <p:sp>
        <p:nvSpPr>
          <p:cNvPr id="9" name="Content 1">
            <a:extLst>
              <a:ext uri="{FF2B5EF4-FFF2-40B4-BE49-F238E27FC236}">
                <a16:creationId xmlns:a16="http://schemas.microsoft.com/office/drawing/2014/main" id="{C4186A8E-7BF1-1F46-843E-9C6F60106A4F}"/>
              </a:ext>
            </a:extLst>
          </p:cNvPr>
          <p:cNvSpPr>
            <a:spLocks noGrp="1"/>
          </p:cNvSpPr>
          <p:nvPr>
            <p:ph sz="quarter" idx="16"/>
          </p:nvPr>
        </p:nvSpPr>
        <p:spPr>
          <a:xfrm>
            <a:off x="508001" y="1724024"/>
            <a:ext cx="5465233" cy="4260849"/>
          </a:xfrm>
          <a:custGeom>
            <a:avLst/>
            <a:gdLst>
              <a:gd name="connsiteX0" fmla="*/ 0 w 4098925"/>
              <a:gd name="connsiteY0" fmla="*/ 0 h 4525962"/>
              <a:gd name="connsiteX1" fmla="*/ 4098925 w 4098925"/>
              <a:gd name="connsiteY1" fmla="*/ 0 h 4525962"/>
              <a:gd name="connsiteX2" fmla="*/ 4098925 w 4098925"/>
              <a:gd name="connsiteY2" fmla="*/ 4525962 h 4525962"/>
              <a:gd name="connsiteX3" fmla="*/ 0 w 4098925"/>
              <a:gd name="connsiteY3" fmla="*/ 4525962 h 4525962"/>
            </a:gdLst>
            <a:ahLst/>
            <a:cxnLst>
              <a:cxn ang="0">
                <a:pos x="connsiteX0" y="connsiteY0"/>
              </a:cxn>
              <a:cxn ang="0">
                <a:pos x="connsiteX1" y="connsiteY1"/>
              </a:cxn>
              <a:cxn ang="0">
                <a:pos x="connsiteX2" y="connsiteY2"/>
              </a:cxn>
              <a:cxn ang="0">
                <a:pos x="connsiteX3" y="connsiteY3"/>
              </a:cxn>
            </a:cxnLst>
            <a:rect l="l" t="t" r="r" b="b"/>
            <a:pathLst>
              <a:path w="4098925" h="4525962">
                <a:moveTo>
                  <a:pt x="0" y="0"/>
                </a:moveTo>
                <a:lnTo>
                  <a:pt x="4098925" y="0"/>
                </a:lnTo>
                <a:lnTo>
                  <a:pt x="4098925" y="4525962"/>
                </a:lnTo>
                <a:lnTo>
                  <a:pt x="0" y="452596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1">
            <a:extLst>
              <a:ext uri="{FF2B5EF4-FFF2-40B4-BE49-F238E27FC236}">
                <a16:creationId xmlns:a16="http://schemas.microsoft.com/office/drawing/2014/main" id="{D656E51E-4D5D-1182-FBB2-19246EA650BA}"/>
              </a:ext>
            </a:extLst>
          </p:cNvPr>
          <p:cNvSpPr>
            <a:spLocks noGrp="1"/>
          </p:cNvSpPr>
          <p:nvPr>
            <p:ph sz="quarter" idx="17"/>
          </p:nvPr>
        </p:nvSpPr>
        <p:spPr>
          <a:xfrm>
            <a:off x="6216652" y="1724024"/>
            <a:ext cx="5465233" cy="4260849"/>
          </a:xfrm>
          <a:custGeom>
            <a:avLst/>
            <a:gdLst>
              <a:gd name="connsiteX0" fmla="*/ 0 w 4098925"/>
              <a:gd name="connsiteY0" fmla="*/ 0 h 4525962"/>
              <a:gd name="connsiteX1" fmla="*/ 4098925 w 4098925"/>
              <a:gd name="connsiteY1" fmla="*/ 0 h 4525962"/>
              <a:gd name="connsiteX2" fmla="*/ 4098925 w 4098925"/>
              <a:gd name="connsiteY2" fmla="*/ 4525962 h 4525962"/>
              <a:gd name="connsiteX3" fmla="*/ 0 w 4098925"/>
              <a:gd name="connsiteY3" fmla="*/ 4525962 h 4525962"/>
            </a:gdLst>
            <a:ahLst/>
            <a:cxnLst>
              <a:cxn ang="0">
                <a:pos x="connsiteX0" y="connsiteY0"/>
              </a:cxn>
              <a:cxn ang="0">
                <a:pos x="connsiteX1" y="connsiteY1"/>
              </a:cxn>
              <a:cxn ang="0">
                <a:pos x="connsiteX2" y="connsiteY2"/>
              </a:cxn>
              <a:cxn ang="0">
                <a:pos x="connsiteX3" y="connsiteY3"/>
              </a:cxn>
            </a:cxnLst>
            <a:rect l="l" t="t" r="r" b="b"/>
            <a:pathLst>
              <a:path w="4098925" h="4525962">
                <a:moveTo>
                  <a:pt x="0" y="0"/>
                </a:moveTo>
                <a:lnTo>
                  <a:pt x="4098925" y="0"/>
                </a:lnTo>
                <a:lnTo>
                  <a:pt x="4098925" y="4525962"/>
                </a:lnTo>
                <a:lnTo>
                  <a:pt x="0" y="452596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33948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large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49F534C-524E-AA1F-8A89-FA3E85E605A3}"/>
              </a:ext>
            </a:extLst>
          </p:cNvPr>
          <p:cNvSpPr>
            <a:spLocks noGrp="1"/>
          </p:cNvSpPr>
          <p:nvPr>
            <p:ph type="pic" sz="quarter" idx="17"/>
          </p:nvPr>
        </p:nvSpPr>
        <p:spPr>
          <a:xfrm>
            <a:off x="6216649" y="0"/>
            <a:ext cx="5975350" cy="6858000"/>
          </a:xfrm>
          <a:custGeom>
            <a:avLst/>
            <a:gdLst>
              <a:gd name="connsiteX0" fmla="*/ 0 w 5975350"/>
              <a:gd name="connsiteY0" fmla="*/ 0 h 6858000"/>
              <a:gd name="connsiteX1" fmla="*/ 1493837 w 5975350"/>
              <a:gd name="connsiteY1" fmla="*/ 0 h 6858000"/>
              <a:gd name="connsiteX2" fmla="*/ 4481513 w 5975350"/>
              <a:gd name="connsiteY2" fmla="*/ 0 h 6858000"/>
              <a:gd name="connsiteX3" fmla="*/ 5975350 w 5975350"/>
              <a:gd name="connsiteY3" fmla="*/ 0 h 6858000"/>
              <a:gd name="connsiteX4" fmla="*/ 5975350 w 5975350"/>
              <a:gd name="connsiteY4" fmla="*/ 6858000 h 6858000"/>
              <a:gd name="connsiteX5" fmla="*/ 4481513 w 5975350"/>
              <a:gd name="connsiteY5" fmla="*/ 6858000 h 6858000"/>
              <a:gd name="connsiteX6" fmla="*/ 3069462 w 5975350"/>
              <a:gd name="connsiteY6" fmla="*/ 6858000 h 6858000"/>
              <a:gd name="connsiteX7" fmla="*/ 1575625 w 5975350"/>
              <a:gd name="connsiteY7" fmla="*/ 6858000 h 6858000"/>
              <a:gd name="connsiteX8" fmla="*/ 0 w 5975350"/>
              <a:gd name="connsiteY8" fmla="*/ 52823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5350" h="6858000">
                <a:moveTo>
                  <a:pt x="0" y="0"/>
                </a:moveTo>
                <a:lnTo>
                  <a:pt x="1493837" y="0"/>
                </a:lnTo>
                <a:lnTo>
                  <a:pt x="4481513" y="0"/>
                </a:lnTo>
                <a:lnTo>
                  <a:pt x="5975350" y="0"/>
                </a:lnTo>
                <a:lnTo>
                  <a:pt x="5975350" y="6858000"/>
                </a:lnTo>
                <a:lnTo>
                  <a:pt x="4481513" y="6858000"/>
                </a:lnTo>
                <a:lnTo>
                  <a:pt x="3069462" y="6858000"/>
                </a:lnTo>
                <a:lnTo>
                  <a:pt x="1575625" y="6858000"/>
                </a:lnTo>
                <a:cubicBezTo>
                  <a:pt x="705431" y="6858000"/>
                  <a:pt x="0" y="6152569"/>
                  <a:pt x="0" y="5282375"/>
                </a:cubicBezTo>
                <a:close/>
              </a:path>
            </a:pathLst>
          </a:custGeom>
          <a:solidFill>
            <a:schemeClr val="bg2"/>
          </a:solidFill>
        </p:spPr>
        <p:txBody>
          <a:bodyPr vert="horz" wrap="square" lIns="0" tIns="0" rIns="0" bIns="0" rtlCol="0" anchor="ctr" anchorCtr="0">
            <a:noAutofit/>
          </a:bodyPr>
          <a:lstStyle>
            <a:lvl1pPr>
              <a:defRPr lang="en-GB"/>
            </a:lvl1pPr>
          </a:lstStyle>
          <a:p>
            <a:pPr lvl="0" algn="ctr"/>
            <a:r>
              <a:rPr lang="en-US"/>
              <a:t>Click icon to add picture</a:t>
            </a:r>
            <a:endParaRPr lang="en-GB"/>
          </a:p>
        </p:txBody>
      </p:sp>
      <p:sp>
        <p:nvSpPr>
          <p:cNvPr id="7" name="Text 1"/>
          <p:cNvSpPr>
            <a:spLocks noGrp="1"/>
          </p:cNvSpPr>
          <p:nvPr>
            <p:ph type="body" sz="quarter" idx="12"/>
          </p:nvPr>
        </p:nvSpPr>
        <p:spPr>
          <a:xfrm>
            <a:off x="508001" y="1724025"/>
            <a:ext cx="4758267" cy="4229099"/>
          </a:xfrm>
          <a:prstGeom prst="rect">
            <a:avLst/>
          </a:pr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p>
            <a:fld id="{1AB31D9B-80B6-41F8-B283-556E26E6158E}" type="slidenum">
              <a:rPr lang="en-GB"/>
              <a:pPr/>
              <a:t>‹N›</a:t>
            </a:fld>
            <a:endParaRPr lang="en-GB"/>
          </a:p>
        </p:txBody>
      </p:sp>
    </p:spTree>
    <p:extLst>
      <p:ext uri="{BB962C8B-B14F-4D97-AF65-F5344CB8AC3E}">
        <p14:creationId xmlns:p14="http://schemas.microsoft.com/office/powerpoint/2010/main" val="2532109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 medium image">
    <p:spTree>
      <p:nvGrpSpPr>
        <p:cNvPr id="1" name=""/>
        <p:cNvGrpSpPr/>
        <p:nvPr/>
      </p:nvGrpSpPr>
      <p:grpSpPr>
        <a:xfrm>
          <a:off x="0" y="0"/>
          <a:ext cx="0" cy="0"/>
          <a:chOff x="0" y="0"/>
          <a:chExt cx="0" cy="0"/>
        </a:xfrm>
      </p:grpSpPr>
      <p:sp>
        <p:nvSpPr>
          <p:cNvPr id="7" name="Text 1"/>
          <p:cNvSpPr>
            <a:spLocks noGrp="1"/>
          </p:cNvSpPr>
          <p:nvPr>
            <p:ph type="body" sz="quarter" idx="12"/>
          </p:nvPr>
        </p:nvSpPr>
        <p:spPr>
          <a:xfrm>
            <a:off x="508000" y="1724027"/>
            <a:ext cx="4758267" cy="4260848"/>
          </a:xfrm>
          <a:prstGeom prst="rect">
            <a:avLst/>
          </a:pr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p>
            <a:fld id="{1AB31D9B-80B6-41F8-B283-556E26E6158E}" type="slidenum">
              <a:rPr lang="en-GB"/>
              <a:pPr/>
              <a:t>‹N›</a:t>
            </a:fld>
            <a:endParaRPr lang="en-GB"/>
          </a:p>
        </p:txBody>
      </p:sp>
      <p:sp>
        <p:nvSpPr>
          <p:cNvPr id="9" name="Picture Placeholder 8">
            <a:extLst>
              <a:ext uri="{FF2B5EF4-FFF2-40B4-BE49-F238E27FC236}">
                <a16:creationId xmlns:a16="http://schemas.microsoft.com/office/drawing/2014/main" id="{51243C6A-3EF9-A9D4-C5AA-E06DA8004596}"/>
              </a:ext>
            </a:extLst>
          </p:cNvPr>
          <p:cNvSpPr>
            <a:spLocks noGrp="1"/>
          </p:cNvSpPr>
          <p:nvPr>
            <p:ph type="pic" sz="quarter" idx="20"/>
          </p:nvPr>
        </p:nvSpPr>
        <p:spPr>
          <a:xfrm>
            <a:off x="6216650" y="1724025"/>
            <a:ext cx="5481863" cy="4503739"/>
          </a:xfrm>
          <a:custGeom>
            <a:avLst/>
            <a:gdLst>
              <a:gd name="connsiteX0" fmla="*/ 271224 w 5481863"/>
              <a:gd name="connsiteY0" fmla="*/ 0 h 4503739"/>
              <a:gd name="connsiteX1" fmla="*/ 1672709 w 5481863"/>
              <a:gd name="connsiteY1" fmla="*/ 0 h 4503739"/>
              <a:gd name="connsiteX2" fmla="*/ 3809155 w 5481863"/>
              <a:gd name="connsiteY2" fmla="*/ 0 h 4503739"/>
              <a:gd name="connsiteX3" fmla="*/ 5210640 w 5481863"/>
              <a:gd name="connsiteY3" fmla="*/ 0 h 4503739"/>
              <a:gd name="connsiteX4" fmla="*/ 5481863 w 5481863"/>
              <a:gd name="connsiteY4" fmla="*/ 271223 h 4503739"/>
              <a:gd name="connsiteX5" fmla="*/ 5481863 w 5481863"/>
              <a:gd name="connsiteY5" fmla="*/ 4232517 h 4503739"/>
              <a:gd name="connsiteX6" fmla="*/ 5210640 w 5481863"/>
              <a:gd name="connsiteY6" fmla="*/ 4503739 h 4503739"/>
              <a:gd name="connsiteX7" fmla="*/ 3809161 w 5481863"/>
              <a:gd name="connsiteY7" fmla="*/ 4503739 h 4503739"/>
              <a:gd name="connsiteX8" fmla="*/ 3809155 w 5481863"/>
              <a:gd name="connsiteY8" fmla="*/ 4503739 h 4503739"/>
              <a:gd name="connsiteX9" fmla="*/ 1619901 w 5481863"/>
              <a:gd name="connsiteY9" fmla="*/ 4503738 h 4503739"/>
              <a:gd name="connsiteX10" fmla="*/ 0 w 5481863"/>
              <a:gd name="connsiteY10" fmla="*/ 2883837 h 4503739"/>
              <a:gd name="connsiteX11" fmla="*/ 0 w 5481863"/>
              <a:gd name="connsiteY11" fmla="*/ 2139622 h 4503739"/>
              <a:gd name="connsiteX12" fmla="*/ 1 w 5481863"/>
              <a:gd name="connsiteY12" fmla="*/ 2139604 h 4503739"/>
              <a:gd name="connsiteX13" fmla="*/ 1 w 5481863"/>
              <a:gd name="connsiteY13" fmla="*/ 271223 h 4503739"/>
              <a:gd name="connsiteX14" fmla="*/ 271224 w 5481863"/>
              <a:gd name="connsiteY14" fmla="*/ 0 h 450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81863" h="4503739">
                <a:moveTo>
                  <a:pt x="271224" y="0"/>
                </a:moveTo>
                <a:lnTo>
                  <a:pt x="1672709" y="0"/>
                </a:lnTo>
                <a:lnTo>
                  <a:pt x="3809155" y="0"/>
                </a:lnTo>
                <a:lnTo>
                  <a:pt x="5210640" y="0"/>
                </a:lnTo>
                <a:cubicBezTo>
                  <a:pt x="5360432" y="0"/>
                  <a:pt x="5481863" y="121431"/>
                  <a:pt x="5481863" y="271223"/>
                </a:cubicBezTo>
                <a:lnTo>
                  <a:pt x="5481863" y="4232517"/>
                </a:lnTo>
                <a:cubicBezTo>
                  <a:pt x="5481863" y="4382308"/>
                  <a:pt x="5360432" y="4503739"/>
                  <a:pt x="5210640" y="4503739"/>
                </a:cubicBezTo>
                <a:lnTo>
                  <a:pt x="3809161" y="4503739"/>
                </a:lnTo>
                <a:lnTo>
                  <a:pt x="3809155" y="4503739"/>
                </a:lnTo>
                <a:lnTo>
                  <a:pt x="1619901" y="4503738"/>
                </a:lnTo>
                <a:cubicBezTo>
                  <a:pt x="725254" y="4503738"/>
                  <a:pt x="0" y="3778484"/>
                  <a:pt x="0" y="2883837"/>
                </a:cubicBezTo>
                <a:lnTo>
                  <a:pt x="0" y="2139622"/>
                </a:lnTo>
                <a:cubicBezTo>
                  <a:pt x="0" y="2139617"/>
                  <a:pt x="1" y="2139610"/>
                  <a:pt x="1" y="2139604"/>
                </a:cubicBezTo>
                <a:lnTo>
                  <a:pt x="1" y="271223"/>
                </a:lnTo>
                <a:cubicBezTo>
                  <a:pt x="1" y="121431"/>
                  <a:pt x="121432" y="0"/>
                  <a:pt x="271224" y="0"/>
                </a:cubicBezTo>
                <a:close/>
              </a:path>
            </a:pathLst>
          </a:custGeom>
          <a:solidFill>
            <a:schemeClr val="bg2"/>
          </a:solidFill>
        </p:spPr>
        <p:txBody>
          <a:bodyPr vert="horz" wrap="square" lIns="0" tIns="0" rIns="0" bIns="0" rtlCol="0" anchor="ctr" anchorCtr="0">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4281520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rows content and text">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p>
            <a:fld id="{1AB31D9B-80B6-41F8-B283-556E26E6158E}" type="slidenum">
              <a:rPr lang="en-GB"/>
              <a:pPr/>
              <a:t>‹N›</a:t>
            </a:fld>
            <a:endParaRPr lang="en-GB"/>
          </a:p>
        </p:txBody>
      </p:sp>
      <p:sp>
        <p:nvSpPr>
          <p:cNvPr id="10" name="Content Placeholder 9">
            <a:extLst>
              <a:ext uri="{FF2B5EF4-FFF2-40B4-BE49-F238E27FC236}">
                <a16:creationId xmlns:a16="http://schemas.microsoft.com/office/drawing/2014/main" id="{FDE09A62-BFB8-B70F-C711-8F25CE085A3B}"/>
              </a:ext>
            </a:extLst>
          </p:cNvPr>
          <p:cNvSpPr>
            <a:spLocks noGrp="1"/>
          </p:cNvSpPr>
          <p:nvPr>
            <p:ph sz="quarter" idx="18"/>
          </p:nvPr>
        </p:nvSpPr>
        <p:spPr>
          <a:xfrm>
            <a:off x="507999" y="1724025"/>
            <a:ext cx="5465763" cy="2049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A8E37F00-0027-19C6-0710-7A51F0A67C47}"/>
              </a:ext>
            </a:extLst>
          </p:cNvPr>
          <p:cNvSpPr>
            <a:spLocks noGrp="1"/>
          </p:cNvSpPr>
          <p:nvPr>
            <p:ph type="body" sz="quarter" idx="19"/>
          </p:nvPr>
        </p:nvSpPr>
        <p:spPr>
          <a:xfrm>
            <a:off x="6924675" y="1724025"/>
            <a:ext cx="4759325" cy="2049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9">
            <a:extLst>
              <a:ext uri="{FF2B5EF4-FFF2-40B4-BE49-F238E27FC236}">
                <a16:creationId xmlns:a16="http://schemas.microsoft.com/office/drawing/2014/main" id="{51AF81E8-CB15-77A6-237E-72F008D68FEB}"/>
              </a:ext>
            </a:extLst>
          </p:cNvPr>
          <p:cNvSpPr>
            <a:spLocks noGrp="1"/>
          </p:cNvSpPr>
          <p:nvPr>
            <p:ph sz="quarter" idx="20"/>
          </p:nvPr>
        </p:nvSpPr>
        <p:spPr>
          <a:xfrm>
            <a:off x="507999" y="3914775"/>
            <a:ext cx="5465763" cy="2049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1">
            <a:extLst>
              <a:ext uri="{FF2B5EF4-FFF2-40B4-BE49-F238E27FC236}">
                <a16:creationId xmlns:a16="http://schemas.microsoft.com/office/drawing/2014/main" id="{EB57C774-F73C-8B90-F8F4-58F43D783F0C}"/>
              </a:ext>
            </a:extLst>
          </p:cNvPr>
          <p:cNvSpPr>
            <a:spLocks noGrp="1"/>
          </p:cNvSpPr>
          <p:nvPr>
            <p:ph type="body" sz="quarter" idx="21"/>
          </p:nvPr>
        </p:nvSpPr>
        <p:spPr>
          <a:xfrm>
            <a:off x="6924675" y="3914775"/>
            <a:ext cx="4759325" cy="2049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2034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p>
            <a:fld id="{1AB31D9B-80B6-41F8-B283-556E26E6158E}" type="slidenum">
              <a:rPr lang="en-GB"/>
              <a:pPr/>
              <a:t>‹N›</a:t>
            </a:fld>
            <a:endParaRPr lang="en-GB"/>
          </a:p>
        </p:txBody>
      </p:sp>
      <p:sp>
        <p:nvSpPr>
          <p:cNvPr id="6" name="Content Placeholder 9">
            <a:extLst>
              <a:ext uri="{FF2B5EF4-FFF2-40B4-BE49-F238E27FC236}">
                <a16:creationId xmlns:a16="http://schemas.microsoft.com/office/drawing/2014/main" id="{BEC451F8-1303-F8DB-EBCB-ED187E5E8862}"/>
              </a:ext>
            </a:extLst>
          </p:cNvPr>
          <p:cNvSpPr>
            <a:spLocks noGrp="1"/>
          </p:cNvSpPr>
          <p:nvPr>
            <p:ph sz="quarter" idx="18"/>
          </p:nvPr>
        </p:nvSpPr>
        <p:spPr>
          <a:xfrm>
            <a:off x="507999" y="1724025"/>
            <a:ext cx="5465763" cy="2049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9">
            <a:extLst>
              <a:ext uri="{FF2B5EF4-FFF2-40B4-BE49-F238E27FC236}">
                <a16:creationId xmlns:a16="http://schemas.microsoft.com/office/drawing/2014/main" id="{B58182FC-7048-A405-B195-E0D04E47E89E}"/>
              </a:ext>
            </a:extLst>
          </p:cNvPr>
          <p:cNvSpPr>
            <a:spLocks noGrp="1"/>
          </p:cNvSpPr>
          <p:nvPr>
            <p:ph sz="quarter" idx="19"/>
          </p:nvPr>
        </p:nvSpPr>
        <p:spPr>
          <a:xfrm>
            <a:off x="6216650" y="1724025"/>
            <a:ext cx="5465763" cy="2049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9">
            <a:extLst>
              <a:ext uri="{FF2B5EF4-FFF2-40B4-BE49-F238E27FC236}">
                <a16:creationId xmlns:a16="http://schemas.microsoft.com/office/drawing/2014/main" id="{E54E6207-E5F4-D68E-DFFD-B858CE2D706C}"/>
              </a:ext>
            </a:extLst>
          </p:cNvPr>
          <p:cNvSpPr>
            <a:spLocks noGrp="1"/>
          </p:cNvSpPr>
          <p:nvPr>
            <p:ph sz="quarter" idx="20"/>
          </p:nvPr>
        </p:nvSpPr>
        <p:spPr>
          <a:xfrm>
            <a:off x="507999" y="3914775"/>
            <a:ext cx="5465763" cy="2049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9">
            <a:extLst>
              <a:ext uri="{FF2B5EF4-FFF2-40B4-BE49-F238E27FC236}">
                <a16:creationId xmlns:a16="http://schemas.microsoft.com/office/drawing/2014/main" id="{4098CF67-1F4F-0C4D-8CB9-082F291B534B}"/>
              </a:ext>
            </a:extLst>
          </p:cNvPr>
          <p:cNvSpPr>
            <a:spLocks noGrp="1"/>
          </p:cNvSpPr>
          <p:nvPr>
            <p:ph sz="quarter" idx="21"/>
          </p:nvPr>
        </p:nvSpPr>
        <p:spPr>
          <a:xfrm>
            <a:off x="6216650" y="3914775"/>
            <a:ext cx="5465763" cy="2049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909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content and text">
    <p:spTree>
      <p:nvGrpSpPr>
        <p:cNvPr id="1" name=""/>
        <p:cNvGrpSpPr/>
        <p:nvPr/>
      </p:nvGrpSpPr>
      <p:grpSpPr>
        <a:xfrm>
          <a:off x="0" y="0"/>
          <a:ext cx="0" cy="0"/>
          <a:chOff x="0" y="0"/>
          <a:chExt cx="0" cy="0"/>
        </a:xfrm>
      </p:grpSpPr>
      <p:sp>
        <p:nvSpPr>
          <p:cNvPr id="7" name="Text 1"/>
          <p:cNvSpPr>
            <a:spLocks noGrp="1"/>
          </p:cNvSpPr>
          <p:nvPr>
            <p:ph type="body" sz="quarter" idx="12"/>
          </p:nvPr>
        </p:nvSpPr>
        <p:spPr>
          <a:xfrm>
            <a:off x="508001" y="1724025"/>
            <a:ext cx="5465233" cy="346075"/>
          </a:xfrm>
          <a:prstGeom prst="rect">
            <a:avLst/>
          </a:prstGeom>
        </p:spPr>
        <p:txBody>
          <a:bodyPr wrap="square">
            <a:noAutofit/>
          </a:bodyPr>
          <a:lstStyle>
            <a:lvl1pPr marL="0" indent="0">
              <a:buFont typeface="Arial" panose="020B0604020202020204" pitchFamily="34" charset="0"/>
              <a:buNone/>
              <a:defRPr sz="1800" b="1"/>
            </a:lvl1pPr>
            <a:lvl2pPr>
              <a:defRPr sz="1600" b="1"/>
            </a:lvl2pPr>
            <a:lvl3pPr>
              <a:defRPr sz="1600" b="1"/>
            </a:lvl3pPr>
            <a:lvl4pPr>
              <a:defRPr sz="1800" b="1"/>
            </a:lvl4pPr>
            <a:lvl5pPr>
              <a:defRPr sz="1800" b="1"/>
            </a:lvl5pPr>
          </a:lstStyle>
          <a:p>
            <a:pPr lvl="0"/>
            <a:r>
              <a:rPr lang="en-US"/>
              <a:t>Click to edit Master text styles</a:t>
            </a:r>
          </a:p>
        </p:txBody>
      </p:sp>
      <p:sp>
        <p:nvSpPr>
          <p:cNvPr id="3" name="Title"/>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p>
            <a:fld id="{1AB31D9B-80B6-41F8-B283-556E26E6158E}" type="slidenum">
              <a:rPr lang="en-GB"/>
              <a:pPr/>
              <a:t>‹N›</a:t>
            </a:fld>
            <a:endParaRPr lang="en-GB"/>
          </a:p>
        </p:txBody>
      </p:sp>
      <p:sp>
        <p:nvSpPr>
          <p:cNvPr id="9" name="Content Placeholder 9">
            <a:extLst>
              <a:ext uri="{FF2B5EF4-FFF2-40B4-BE49-F238E27FC236}">
                <a16:creationId xmlns:a16="http://schemas.microsoft.com/office/drawing/2014/main" id="{55FD7174-8BCA-1B94-BDDA-0F84DDBEB463}"/>
              </a:ext>
            </a:extLst>
          </p:cNvPr>
          <p:cNvSpPr>
            <a:spLocks noGrp="1"/>
          </p:cNvSpPr>
          <p:nvPr>
            <p:ph sz="quarter" idx="20"/>
          </p:nvPr>
        </p:nvSpPr>
        <p:spPr>
          <a:xfrm>
            <a:off x="508001" y="2173287"/>
            <a:ext cx="5465763" cy="2049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1">
            <a:extLst>
              <a:ext uri="{FF2B5EF4-FFF2-40B4-BE49-F238E27FC236}">
                <a16:creationId xmlns:a16="http://schemas.microsoft.com/office/drawing/2014/main" id="{EC8117AE-CAD3-247F-646C-E372512EBDD5}"/>
              </a:ext>
            </a:extLst>
          </p:cNvPr>
          <p:cNvSpPr>
            <a:spLocks noGrp="1"/>
          </p:cNvSpPr>
          <p:nvPr>
            <p:ph type="body" sz="quarter" idx="21"/>
          </p:nvPr>
        </p:nvSpPr>
        <p:spPr>
          <a:xfrm>
            <a:off x="508001" y="4765675"/>
            <a:ext cx="5465233" cy="974725"/>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1">
            <a:extLst>
              <a:ext uri="{FF2B5EF4-FFF2-40B4-BE49-F238E27FC236}">
                <a16:creationId xmlns:a16="http://schemas.microsoft.com/office/drawing/2014/main" id="{FC4897AA-5A42-7886-6C87-A3D9270650C3}"/>
              </a:ext>
            </a:extLst>
          </p:cNvPr>
          <p:cNvSpPr>
            <a:spLocks noGrp="1"/>
          </p:cNvSpPr>
          <p:nvPr>
            <p:ph type="body" sz="quarter" idx="22"/>
          </p:nvPr>
        </p:nvSpPr>
        <p:spPr>
          <a:xfrm>
            <a:off x="6216653" y="1724025"/>
            <a:ext cx="5465233" cy="346075"/>
          </a:xfrm>
          <a:prstGeom prst="rect">
            <a:avLst/>
          </a:prstGeom>
        </p:spPr>
        <p:txBody>
          <a:bodyPr wrap="square">
            <a:noAutofit/>
          </a:bodyPr>
          <a:lstStyle>
            <a:lvl1pPr marL="0" indent="0">
              <a:buFont typeface="Arial" panose="020B0604020202020204" pitchFamily="34" charset="0"/>
              <a:buNone/>
              <a:defRPr sz="1800" b="1"/>
            </a:lvl1pPr>
            <a:lvl2pPr>
              <a:defRPr sz="1600" b="1"/>
            </a:lvl2pPr>
            <a:lvl3pPr>
              <a:defRPr sz="1600" b="1"/>
            </a:lvl3pPr>
            <a:lvl4pPr>
              <a:defRPr sz="1800" b="1"/>
            </a:lvl4pPr>
            <a:lvl5pPr>
              <a:defRPr sz="1800" b="1"/>
            </a:lvl5pPr>
          </a:lstStyle>
          <a:p>
            <a:pPr lvl="0"/>
            <a:r>
              <a:rPr lang="en-US"/>
              <a:t>Click to edit Master text styles</a:t>
            </a:r>
          </a:p>
        </p:txBody>
      </p:sp>
      <p:sp>
        <p:nvSpPr>
          <p:cNvPr id="14" name="Content Placeholder 9">
            <a:extLst>
              <a:ext uri="{FF2B5EF4-FFF2-40B4-BE49-F238E27FC236}">
                <a16:creationId xmlns:a16="http://schemas.microsoft.com/office/drawing/2014/main" id="{4D208C7D-385B-0FBB-6E60-C590D158ADE7}"/>
              </a:ext>
            </a:extLst>
          </p:cNvPr>
          <p:cNvSpPr>
            <a:spLocks noGrp="1"/>
          </p:cNvSpPr>
          <p:nvPr>
            <p:ph sz="quarter" idx="23"/>
          </p:nvPr>
        </p:nvSpPr>
        <p:spPr>
          <a:xfrm>
            <a:off x="6216651" y="2173287"/>
            <a:ext cx="5465763" cy="2049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1">
            <a:extLst>
              <a:ext uri="{FF2B5EF4-FFF2-40B4-BE49-F238E27FC236}">
                <a16:creationId xmlns:a16="http://schemas.microsoft.com/office/drawing/2014/main" id="{C8AD8197-6C5D-C410-5DA4-346152B01E97}"/>
              </a:ext>
            </a:extLst>
          </p:cNvPr>
          <p:cNvSpPr>
            <a:spLocks noGrp="1"/>
          </p:cNvSpPr>
          <p:nvPr>
            <p:ph type="body" sz="quarter" idx="24"/>
          </p:nvPr>
        </p:nvSpPr>
        <p:spPr>
          <a:xfrm>
            <a:off x="6216653" y="4765675"/>
            <a:ext cx="5465233" cy="974725"/>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338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Mobius Photo">
    <p:bg>
      <p:bgPr>
        <a:blipFill dpi="0" rotWithShape="1">
          <a:blip r:embed="rId2">
            <a:lum/>
          </a:blip>
          <a:srcRect/>
          <a:stretch>
            <a:fillRect l="40000" t="-9000" r="-40000" b="-9000"/>
          </a:stretch>
        </a:blipFill>
        <a:effectLst/>
      </p:bgPr>
    </p:bg>
    <p:spTree>
      <p:nvGrpSpPr>
        <p:cNvPr id="1" name=""/>
        <p:cNvGrpSpPr/>
        <p:nvPr/>
      </p:nvGrpSpPr>
      <p:grpSpPr>
        <a:xfrm>
          <a:off x="0" y="0"/>
          <a:ext cx="0" cy="0"/>
          <a:chOff x="0" y="0"/>
          <a:chExt cx="0" cy="0"/>
        </a:xfrm>
      </p:grpSpPr>
      <p:pic>
        <p:nvPicPr>
          <p:cNvPr id="15" name="Picture 14" descr="Circle&#10;&#10;Description automatically generated with low confidence">
            <a:extLst>
              <a:ext uri="{FF2B5EF4-FFF2-40B4-BE49-F238E27FC236}">
                <a16:creationId xmlns:a16="http://schemas.microsoft.com/office/drawing/2014/main" id="{8FDA681B-B28B-4F0F-12F8-FB5D9C5DF31E}"/>
              </a:ext>
            </a:extLst>
          </p:cNvPr>
          <p:cNvPicPr>
            <a:picLocks noChangeAspect="1"/>
          </p:cNvPicPr>
          <p:nvPr userDrawn="1"/>
        </p:nvPicPr>
        <p:blipFill rotWithShape="1">
          <a:blip r:embed="rId3"/>
          <a:srcRect l="43229" t="31512" r="-1946" b="19165"/>
          <a:stretch/>
        </p:blipFill>
        <p:spPr>
          <a:xfrm>
            <a:off x="0" y="1"/>
            <a:ext cx="7772400" cy="6858000"/>
          </a:xfrm>
          <a:prstGeom prst="rect">
            <a:avLst/>
          </a:prstGeom>
        </p:spPr>
      </p:pic>
      <p:sp>
        <p:nvSpPr>
          <p:cNvPr id="3" name="Title"/>
          <p:cNvSpPr>
            <a:spLocks noGrp="1"/>
          </p:cNvSpPr>
          <p:nvPr>
            <p:ph type="title" hasCustomPrompt="1"/>
          </p:nvPr>
        </p:nvSpPr>
        <p:spPr>
          <a:xfrm>
            <a:off x="508003" y="2333625"/>
            <a:ext cx="5708648" cy="1025922"/>
          </a:xfrm>
        </p:spPr>
        <p:txBody>
          <a:bodyPr/>
          <a:lstStyle>
            <a:lvl1pPr>
              <a:lnSpc>
                <a:spcPts val="4000"/>
              </a:lnSpc>
              <a:defRPr sz="3600">
                <a:solidFill>
                  <a:schemeClr val="bg1"/>
                </a:solidFill>
              </a:defRPr>
            </a:lvl1pPr>
          </a:lstStyle>
          <a:p>
            <a:r>
              <a:rPr lang="en-US"/>
              <a:t>Main cover title</a:t>
            </a:r>
            <a:br>
              <a:rPr lang="en-US"/>
            </a:br>
            <a:r>
              <a:rPr lang="en-US"/>
              <a:t>over two lines</a:t>
            </a:r>
          </a:p>
        </p:txBody>
      </p:sp>
      <p:pic>
        <p:nvPicPr>
          <p:cNvPr id="7" name="Logo_White">
            <a:extLst>
              <a:ext uri="{FF2B5EF4-FFF2-40B4-BE49-F238E27FC236}">
                <a16:creationId xmlns:a16="http://schemas.microsoft.com/office/drawing/2014/main" id="{6E0EFCA7-9D5C-0332-2A63-AA4E6D8F333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8000" y="420595"/>
            <a:ext cx="1960817" cy="367094"/>
          </a:xfrm>
          <a:prstGeom prst="rect">
            <a:avLst/>
          </a:prstGeom>
        </p:spPr>
      </p:pic>
      <p:sp>
        <p:nvSpPr>
          <p:cNvPr id="9" name="Text Placeholder 8">
            <a:extLst>
              <a:ext uri="{FF2B5EF4-FFF2-40B4-BE49-F238E27FC236}">
                <a16:creationId xmlns:a16="http://schemas.microsoft.com/office/drawing/2014/main" id="{A51EC570-624A-53DD-BF08-244E207F61EE}"/>
              </a:ext>
            </a:extLst>
          </p:cNvPr>
          <p:cNvSpPr>
            <a:spLocks noGrp="1"/>
          </p:cNvSpPr>
          <p:nvPr>
            <p:ph type="body" sz="quarter" idx="15" hasCustomPrompt="1"/>
          </p:nvPr>
        </p:nvSpPr>
        <p:spPr>
          <a:xfrm>
            <a:off x="508000" y="4159250"/>
            <a:ext cx="5708648" cy="471487"/>
          </a:xfrm>
          <a:prstGeom prst="rect">
            <a:avLst/>
          </a:prstGeom>
        </p:spPr>
        <p:txBody>
          <a:bodyPr/>
          <a:lstStyle>
            <a:lvl1pPr marL="0" indent="0">
              <a:spcAft>
                <a:spcPts val="0"/>
              </a:spcAft>
              <a:buNone/>
              <a:defRPr sz="2000" b="1">
                <a:solidFill>
                  <a:schemeClr val="bg1"/>
                </a:solidFill>
              </a:defRPr>
            </a:lvl1pPr>
            <a:lvl2pPr>
              <a:defRPr sz="2000" b="0">
                <a:solidFill>
                  <a:schemeClr val="bg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US"/>
              <a:t>Subheading </a:t>
            </a:r>
          </a:p>
        </p:txBody>
      </p:sp>
      <p:sp>
        <p:nvSpPr>
          <p:cNvPr id="2" name="Footer">
            <a:extLst>
              <a:ext uri="{FF2B5EF4-FFF2-40B4-BE49-F238E27FC236}">
                <a16:creationId xmlns:a16="http://schemas.microsoft.com/office/drawing/2014/main" id="{6B8D1DDC-BBDA-4806-6E39-4E803740D2E3}"/>
              </a:ext>
            </a:extLst>
          </p:cNvPr>
          <p:cNvSpPr>
            <a:spLocks noGrp="1"/>
          </p:cNvSpPr>
          <p:nvPr>
            <p:ph type="ftr" sz="quarter" idx="13"/>
          </p:nvPr>
        </p:nvSpPr>
        <p:spPr>
          <a:xfrm>
            <a:off x="12267673" y="6382837"/>
            <a:ext cx="0" cy="0"/>
          </a:xfrm>
        </p:spPr>
        <p:txBody>
          <a:bodyPr vert="horz" wrap="none" lIns="0" tIns="0" rIns="0" bIns="0" rtlCol="0" anchor="b" anchorCtr="0">
            <a:noAutofit/>
          </a:bodyPr>
          <a:lstStyle>
            <a:lvl1pPr algn="l">
              <a:defRPr lang="en-GB" sz="100">
                <a:solidFill>
                  <a:srgbClr val="F0F0F0"/>
                </a:solidFill>
              </a:defRPr>
            </a:lvl1pPr>
          </a:lstStyle>
          <a:p>
            <a:r>
              <a:rPr lang="en-US"/>
              <a:t>Proposal Title   |   © Grant Thornton International Ltd</a:t>
            </a:r>
          </a:p>
        </p:txBody>
      </p:sp>
      <p:sp>
        <p:nvSpPr>
          <p:cNvPr id="8" name="Slide Number">
            <a:extLst>
              <a:ext uri="{FF2B5EF4-FFF2-40B4-BE49-F238E27FC236}">
                <a16:creationId xmlns:a16="http://schemas.microsoft.com/office/drawing/2014/main" id="{2A0F57AD-BDE9-6D4F-B165-A9951C71788D}"/>
              </a:ext>
            </a:extLst>
          </p:cNvPr>
          <p:cNvSpPr>
            <a:spLocks noGrp="1"/>
          </p:cNvSpPr>
          <p:nvPr>
            <p:ph type="sldNum" sz="quarter" idx="14"/>
          </p:nvPr>
        </p:nvSpPr>
        <p:spPr>
          <a:xfrm>
            <a:off x="12267673" y="6765667"/>
            <a:ext cx="0" cy="0"/>
          </a:xfrm>
        </p:spPr>
        <p:txBody>
          <a:bodyPr/>
          <a:lstStyle>
            <a:lvl1pPr algn="l">
              <a:defRPr sz="100">
                <a:solidFill>
                  <a:srgbClr val="F0F0F0"/>
                </a:solidFill>
              </a:defRPr>
            </a:lvl1pPr>
          </a:lstStyle>
          <a:p>
            <a:fld id="{1AB31D9B-80B6-41F8-B283-556E26E6158E}" type="slidenum">
              <a:rPr lang="en-GB"/>
              <a:pPr/>
              <a:t>‹N›</a:t>
            </a:fld>
            <a:endParaRPr lang="en-GB"/>
          </a:p>
        </p:txBody>
      </p:sp>
      <p:sp>
        <p:nvSpPr>
          <p:cNvPr id="5" name="Text Placeholder 8">
            <a:extLst>
              <a:ext uri="{FF2B5EF4-FFF2-40B4-BE49-F238E27FC236}">
                <a16:creationId xmlns:a16="http://schemas.microsoft.com/office/drawing/2014/main" id="{F5CC922D-8453-2B88-1B73-40CCBF19F3B3}"/>
              </a:ext>
            </a:extLst>
          </p:cNvPr>
          <p:cNvSpPr>
            <a:spLocks noGrp="1"/>
          </p:cNvSpPr>
          <p:nvPr>
            <p:ph type="body" sz="quarter" idx="16" hasCustomPrompt="1"/>
          </p:nvPr>
        </p:nvSpPr>
        <p:spPr>
          <a:xfrm>
            <a:off x="508000" y="4767263"/>
            <a:ext cx="5708648" cy="471487"/>
          </a:xfrm>
          <a:prstGeom prst="rect">
            <a:avLst/>
          </a:prstGeom>
        </p:spPr>
        <p:txBody>
          <a:bodyPr/>
          <a:lstStyle>
            <a:lvl1pPr marL="0" indent="0">
              <a:spcAft>
                <a:spcPts val="0"/>
              </a:spcAft>
              <a:buNone/>
              <a:defRPr sz="1600" b="0">
                <a:solidFill>
                  <a:schemeClr val="bg1"/>
                </a:solidFill>
              </a:defRPr>
            </a:lvl1pPr>
            <a:lvl2pPr>
              <a:defRPr sz="2000" b="0">
                <a:solidFill>
                  <a:schemeClr val="bg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US"/>
              <a:t>Date</a:t>
            </a:r>
          </a:p>
        </p:txBody>
      </p:sp>
      <p:sp>
        <p:nvSpPr>
          <p:cNvPr id="6" name="Rectangle 5">
            <a:extLst>
              <a:ext uri="{FF2B5EF4-FFF2-40B4-BE49-F238E27FC236}">
                <a16:creationId xmlns:a16="http://schemas.microsoft.com/office/drawing/2014/main" id="{20BF462A-BE41-08A8-4EE8-DE641F52438A}"/>
              </a:ext>
            </a:extLst>
          </p:cNvPr>
          <p:cNvSpPr/>
          <p:nvPr userDrawn="1"/>
        </p:nvSpPr>
        <p:spPr>
          <a:xfrm>
            <a:off x="12318023" y="508000"/>
            <a:ext cx="1397977" cy="36512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a:solidFill>
                  <a:schemeClr val="bg1"/>
                </a:solidFill>
              </a:rPr>
              <a:t>NOTE:</a:t>
            </a:r>
            <a:br>
              <a:rPr lang="en-GB" sz="1600">
                <a:solidFill>
                  <a:schemeClr val="bg1"/>
                </a:solidFill>
              </a:rPr>
            </a:br>
            <a:r>
              <a:rPr lang="en-GB" sz="1600">
                <a:solidFill>
                  <a:schemeClr val="bg1"/>
                </a:solidFill>
              </a:rPr>
              <a:t>To change image, right-click slide and go to </a:t>
            </a:r>
            <a:r>
              <a:rPr lang="en-GB" sz="1600" b="1">
                <a:solidFill>
                  <a:schemeClr val="bg1"/>
                </a:solidFill>
              </a:rPr>
              <a:t>Format Background &gt; Picture or texture fill </a:t>
            </a:r>
            <a:r>
              <a:rPr lang="en-GB" sz="1600" b="0">
                <a:solidFill>
                  <a:schemeClr val="bg1"/>
                </a:solidFill>
              </a:rPr>
              <a:t>and use the sidebar to choose your image</a:t>
            </a:r>
            <a:endParaRPr lang="en-GB" sz="1600" b="1">
              <a:solidFill>
                <a:schemeClr val="bg1"/>
              </a:solidFill>
            </a:endParaRPr>
          </a:p>
        </p:txBody>
      </p:sp>
    </p:spTree>
    <p:extLst>
      <p:ext uri="{BB962C8B-B14F-4D97-AF65-F5344CB8AC3E}">
        <p14:creationId xmlns:p14="http://schemas.microsoft.com/office/powerpoint/2010/main" val="3292250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width chart with text">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p>
            <a:fld id="{1AB31D9B-80B6-41F8-B283-556E26E6158E}" type="slidenum">
              <a:rPr lang="en-GB"/>
              <a:pPr/>
              <a:t>‹N›</a:t>
            </a:fld>
            <a:endParaRPr lang="en-GB"/>
          </a:p>
        </p:txBody>
      </p:sp>
      <p:sp>
        <p:nvSpPr>
          <p:cNvPr id="8" name="Content 1">
            <a:extLst>
              <a:ext uri="{FF2B5EF4-FFF2-40B4-BE49-F238E27FC236}">
                <a16:creationId xmlns:a16="http://schemas.microsoft.com/office/drawing/2014/main" id="{DF9A3A16-E5CB-D4CE-10AA-4A218B37787D}"/>
              </a:ext>
            </a:extLst>
          </p:cNvPr>
          <p:cNvSpPr>
            <a:spLocks noGrp="1"/>
          </p:cNvSpPr>
          <p:nvPr>
            <p:ph sz="quarter" idx="16" hasCustomPrompt="1"/>
          </p:nvPr>
        </p:nvSpPr>
        <p:spPr>
          <a:xfrm>
            <a:off x="508000" y="1724025"/>
            <a:ext cx="11176000" cy="1978025"/>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0" name="Content 2">
            <a:extLst>
              <a:ext uri="{FF2B5EF4-FFF2-40B4-BE49-F238E27FC236}">
                <a16:creationId xmlns:a16="http://schemas.microsoft.com/office/drawing/2014/main" id="{40779E53-31D9-0BD2-0477-5FE9986ECFB7}"/>
              </a:ext>
            </a:extLst>
          </p:cNvPr>
          <p:cNvSpPr>
            <a:spLocks noGrp="1"/>
          </p:cNvSpPr>
          <p:nvPr>
            <p:ph sz="quarter" idx="18" hasCustomPrompt="1"/>
          </p:nvPr>
        </p:nvSpPr>
        <p:spPr>
          <a:xfrm>
            <a:off x="508001" y="3914775"/>
            <a:ext cx="5465233" cy="2070100"/>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6" name="Content 3">
            <a:extLst>
              <a:ext uri="{FF2B5EF4-FFF2-40B4-BE49-F238E27FC236}">
                <a16:creationId xmlns:a16="http://schemas.microsoft.com/office/drawing/2014/main" id="{37CEA57B-1BF8-9925-E19E-D99C13EDB85B}"/>
              </a:ext>
            </a:extLst>
          </p:cNvPr>
          <p:cNvSpPr>
            <a:spLocks noGrp="1"/>
          </p:cNvSpPr>
          <p:nvPr>
            <p:ph sz="quarter" idx="19" hasCustomPrompt="1"/>
          </p:nvPr>
        </p:nvSpPr>
        <p:spPr>
          <a:xfrm>
            <a:off x="6218770" y="3914775"/>
            <a:ext cx="5465233" cy="2070100"/>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Tree>
    <p:extLst>
      <p:ext uri="{BB962C8B-B14F-4D97-AF65-F5344CB8AC3E}">
        <p14:creationId xmlns:p14="http://schemas.microsoft.com/office/powerpoint/2010/main" val="273665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Text 1"/>
          <p:cNvSpPr>
            <a:spLocks noGrp="1"/>
          </p:cNvSpPr>
          <p:nvPr>
            <p:ph type="body" sz="quarter" idx="12" hasCustomPrompt="1"/>
          </p:nvPr>
        </p:nvSpPr>
        <p:spPr>
          <a:xfrm>
            <a:off x="508001" y="1724025"/>
            <a:ext cx="3562351" cy="4260849"/>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3" name="Title"/>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p>
            <a:fld id="{1AB31D9B-80B6-41F8-B283-556E26E6158E}" type="slidenum">
              <a:rPr lang="en-GB"/>
              <a:pPr/>
              <a:t>‹N›</a:t>
            </a:fld>
            <a:endParaRPr lang="en-GB"/>
          </a:p>
        </p:txBody>
      </p:sp>
      <p:sp>
        <p:nvSpPr>
          <p:cNvPr id="6" name="Text 2">
            <a:extLst>
              <a:ext uri="{FF2B5EF4-FFF2-40B4-BE49-F238E27FC236}">
                <a16:creationId xmlns:a16="http://schemas.microsoft.com/office/drawing/2014/main" id="{E86119EF-8777-30F3-9E63-01D4AD386DFA}"/>
              </a:ext>
            </a:extLst>
          </p:cNvPr>
          <p:cNvSpPr>
            <a:spLocks noGrp="1"/>
          </p:cNvSpPr>
          <p:nvPr>
            <p:ph type="body" sz="quarter" idx="15" hasCustomPrompt="1"/>
          </p:nvPr>
        </p:nvSpPr>
        <p:spPr>
          <a:xfrm>
            <a:off x="4314825" y="1724025"/>
            <a:ext cx="3562351" cy="4260849"/>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2" name="Text 3">
            <a:extLst>
              <a:ext uri="{FF2B5EF4-FFF2-40B4-BE49-F238E27FC236}">
                <a16:creationId xmlns:a16="http://schemas.microsoft.com/office/drawing/2014/main" id="{6177E45F-FC39-920F-EDA4-5D21BA3814C2}"/>
              </a:ext>
            </a:extLst>
          </p:cNvPr>
          <p:cNvSpPr>
            <a:spLocks noGrp="1"/>
          </p:cNvSpPr>
          <p:nvPr>
            <p:ph type="body" sz="quarter" idx="16" hasCustomPrompt="1"/>
          </p:nvPr>
        </p:nvSpPr>
        <p:spPr>
          <a:xfrm>
            <a:off x="8121650" y="1724025"/>
            <a:ext cx="3562351" cy="4260849"/>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Tree>
    <p:extLst>
      <p:ext uri="{BB962C8B-B14F-4D97-AF65-F5344CB8AC3E}">
        <p14:creationId xmlns:p14="http://schemas.microsoft.com/office/powerpoint/2010/main" val="424196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two text columns">
    <p:spTree>
      <p:nvGrpSpPr>
        <p:cNvPr id="1" name=""/>
        <p:cNvGrpSpPr/>
        <p:nvPr/>
      </p:nvGrpSpPr>
      <p:grpSpPr>
        <a:xfrm>
          <a:off x="0" y="0"/>
          <a:ext cx="0" cy="0"/>
          <a:chOff x="0" y="0"/>
          <a:chExt cx="0" cy="0"/>
        </a:xfrm>
      </p:grpSpPr>
      <p:sp>
        <p:nvSpPr>
          <p:cNvPr id="7" name="Text 1"/>
          <p:cNvSpPr>
            <a:spLocks noGrp="1"/>
          </p:cNvSpPr>
          <p:nvPr>
            <p:ph type="body" sz="quarter" idx="12" hasCustomPrompt="1"/>
          </p:nvPr>
        </p:nvSpPr>
        <p:spPr>
          <a:xfrm>
            <a:off x="4313767" y="1724025"/>
            <a:ext cx="3562351" cy="4260849"/>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3" name="Title"/>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p>
            <a:fld id="{1AB31D9B-80B6-41F8-B283-556E26E6158E}" type="slidenum">
              <a:rPr lang="en-GB"/>
              <a:pPr/>
              <a:t>‹N›</a:t>
            </a:fld>
            <a:endParaRPr lang="en-GB"/>
          </a:p>
        </p:txBody>
      </p:sp>
      <p:sp>
        <p:nvSpPr>
          <p:cNvPr id="6" name="Text 2">
            <a:extLst>
              <a:ext uri="{FF2B5EF4-FFF2-40B4-BE49-F238E27FC236}">
                <a16:creationId xmlns:a16="http://schemas.microsoft.com/office/drawing/2014/main" id="{E86119EF-8777-30F3-9E63-01D4AD386DFA}"/>
              </a:ext>
            </a:extLst>
          </p:cNvPr>
          <p:cNvSpPr>
            <a:spLocks noGrp="1"/>
          </p:cNvSpPr>
          <p:nvPr>
            <p:ph type="body" sz="quarter" idx="15" hasCustomPrompt="1"/>
          </p:nvPr>
        </p:nvSpPr>
        <p:spPr>
          <a:xfrm>
            <a:off x="8120591" y="1724025"/>
            <a:ext cx="3562351" cy="4260849"/>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0" name="Picture Placeholder 9">
            <a:extLst>
              <a:ext uri="{FF2B5EF4-FFF2-40B4-BE49-F238E27FC236}">
                <a16:creationId xmlns:a16="http://schemas.microsoft.com/office/drawing/2014/main" id="{34F2100D-0589-E637-9D34-885B448A0E2E}"/>
              </a:ext>
            </a:extLst>
          </p:cNvPr>
          <p:cNvSpPr>
            <a:spLocks noGrp="1"/>
          </p:cNvSpPr>
          <p:nvPr>
            <p:ph type="pic" sz="quarter" idx="18"/>
          </p:nvPr>
        </p:nvSpPr>
        <p:spPr>
          <a:xfrm>
            <a:off x="508001" y="1724025"/>
            <a:ext cx="3561293" cy="4263313"/>
          </a:xfrm>
          <a:custGeom>
            <a:avLst/>
            <a:gdLst>
              <a:gd name="connsiteX0" fmla="*/ 218331 w 3561293"/>
              <a:gd name="connsiteY0" fmla="*/ 0 h 4263313"/>
              <a:gd name="connsiteX1" fmla="*/ 1058669 w 3561293"/>
              <a:gd name="connsiteY1" fmla="*/ 0 h 4263313"/>
              <a:gd name="connsiteX2" fmla="*/ 2502626 w 3561293"/>
              <a:gd name="connsiteY2" fmla="*/ 0 h 4263313"/>
              <a:gd name="connsiteX3" fmla="*/ 3342964 w 3561293"/>
              <a:gd name="connsiteY3" fmla="*/ 0 h 4263313"/>
              <a:gd name="connsiteX4" fmla="*/ 3561293 w 3561293"/>
              <a:gd name="connsiteY4" fmla="*/ 218329 h 4263313"/>
              <a:gd name="connsiteX5" fmla="*/ 3560486 w 3561293"/>
              <a:gd name="connsiteY5" fmla="*/ 3276471 h 4263313"/>
              <a:gd name="connsiteX6" fmla="*/ 2573644 w 3561293"/>
              <a:gd name="connsiteY6" fmla="*/ 4263313 h 4263313"/>
              <a:gd name="connsiteX7" fmla="*/ 1733306 w 3561293"/>
              <a:gd name="connsiteY7" fmla="*/ 4263313 h 4263313"/>
              <a:gd name="connsiteX8" fmla="*/ 1058669 w 3561293"/>
              <a:gd name="connsiteY8" fmla="*/ 4263313 h 4263313"/>
              <a:gd name="connsiteX9" fmla="*/ 218331 w 3561293"/>
              <a:gd name="connsiteY9" fmla="*/ 4263313 h 4263313"/>
              <a:gd name="connsiteX10" fmla="*/ 2 w 3561293"/>
              <a:gd name="connsiteY10" fmla="*/ 4044984 h 4263313"/>
              <a:gd name="connsiteX11" fmla="*/ 0 w 3561293"/>
              <a:gd name="connsiteY11" fmla="*/ 1866343 h 4263313"/>
              <a:gd name="connsiteX12" fmla="*/ 2 w 3561293"/>
              <a:gd name="connsiteY12" fmla="*/ 1866303 h 4263313"/>
              <a:gd name="connsiteX13" fmla="*/ 2 w 3561293"/>
              <a:gd name="connsiteY13" fmla="*/ 218329 h 4263313"/>
              <a:gd name="connsiteX14" fmla="*/ 218331 w 3561293"/>
              <a:gd name="connsiteY14" fmla="*/ 0 h 42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1293" h="4263313">
                <a:moveTo>
                  <a:pt x="218331" y="0"/>
                </a:moveTo>
                <a:lnTo>
                  <a:pt x="1058669" y="0"/>
                </a:lnTo>
                <a:lnTo>
                  <a:pt x="2502626" y="0"/>
                </a:lnTo>
                <a:lnTo>
                  <a:pt x="3342964" y="0"/>
                </a:lnTo>
                <a:cubicBezTo>
                  <a:pt x="3463544" y="0"/>
                  <a:pt x="3561293" y="97749"/>
                  <a:pt x="3561293" y="218329"/>
                </a:cubicBezTo>
                <a:cubicBezTo>
                  <a:pt x="3561024" y="1237710"/>
                  <a:pt x="3560754" y="2257091"/>
                  <a:pt x="3560486" y="3276471"/>
                </a:cubicBezTo>
                <a:cubicBezTo>
                  <a:pt x="3560486" y="3821488"/>
                  <a:pt x="3118661" y="4263313"/>
                  <a:pt x="2573644" y="4263313"/>
                </a:cubicBezTo>
                <a:lnTo>
                  <a:pt x="1733306" y="4263313"/>
                </a:lnTo>
                <a:lnTo>
                  <a:pt x="1058669" y="4263313"/>
                </a:lnTo>
                <a:lnTo>
                  <a:pt x="218331" y="4263313"/>
                </a:lnTo>
                <a:cubicBezTo>
                  <a:pt x="97751" y="4263313"/>
                  <a:pt x="2" y="4165564"/>
                  <a:pt x="2" y="4044984"/>
                </a:cubicBezTo>
                <a:cubicBezTo>
                  <a:pt x="1" y="3318770"/>
                  <a:pt x="1" y="2592557"/>
                  <a:pt x="0" y="1866343"/>
                </a:cubicBezTo>
                <a:cubicBezTo>
                  <a:pt x="1" y="1866329"/>
                  <a:pt x="1" y="1866316"/>
                  <a:pt x="2" y="1866303"/>
                </a:cubicBezTo>
                <a:lnTo>
                  <a:pt x="2" y="218329"/>
                </a:lnTo>
                <a:cubicBezTo>
                  <a:pt x="2" y="97749"/>
                  <a:pt x="97751" y="0"/>
                  <a:pt x="218331" y="0"/>
                </a:cubicBezTo>
                <a:close/>
              </a:path>
            </a:pathLst>
          </a:custGeom>
          <a:solidFill>
            <a:schemeClr val="bg2"/>
          </a:solidFill>
        </p:spPr>
        <p:txBody>
          <a:bodyPr vert="horz" wrap="square" lIns="0" tIns="0" rIns="0" bIns="0" rtlCol="0" anchor="ctr" anchorCtr="0">
            <a:noAutofit/>
          </a:bodyPr>
          <a:lstStyle>
            <a:lvl1pPr algn="ctr">
              <a:defRPr lang="en-GB"/>
            </a:lvl1pPr>
          </a:lstStyle>
          <a:p>
            <a:pPr lvl="0"/>
            <a:r>
              <a:rPr lang="en-US"/>
              <a:t>Click icon to add picture</a:t>
            </a:r>
            <a:endParaRPr lang="en-GB"/>
          </a:p>
        </p:txBody>
      </p:sp>
    </p:spTree>
    <p:extLst>
      <p:ext uri="{BB962C8B-B14F-4D97-AF65-F5344CB8AC3E}">
        <p14:creationId xmlns:p14="http://schemas.microsoft.com/office/powerpoint/2010/main" val="559791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wo text columns and bottom space">
    <p:spTree>
      <p:nvGrpSpPr>
        <p:cNvPr id="1" name=""/>
        <p:cNvGrpSpPr/>
        <p:nvPr/>
      </p:nvGrpSpPr>
      <p:grpSpPr>
        <a:xfrm>
          <a:off x="0" y="0"/>
          <a:ext cx="0" cy="0"/>
          <a:chOff x="0" y="0"/>
          <a:chExt cx="0" cy="0"/>
        </a:xfrm>
      </p:grpSpPr>
      <p:sp>
        <p:nvSpPr>
          <p:cNvPr id="7" name="Text 1"/>
          <p:cNvSpPr>
            <a:spLocks noGrp="1"/>
          </p:cNvSpPr>
          <p:nvPr>
            <p:ph type="body" sz="quarter" idx="12" hasCustomPrompt="1"/>
          </p:nvPr>
        </p:nvSpPr>
        <p:spPr>
          <a:xfrm>
            <a:off x="508003" y="1724025"/>
            <a:ext cx="3562351" cy="2435225"/>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3" name="Title"/>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p>
            <a:fld id="{1AB31D9B-80B6-41F8-B283-556E26E6158E}" type="slidenum">
              <a:rPr lang="en-GB"/>
              <a:pPr/>
              <a:t>‹N›</a:t>
            </a:fld>
            <a:endParaRPr lang="en-GB"/>
          </a:p>
        </p:txBody>
      </p:sp>
      <p:sp>
        <p:nvSpPr>
          <p:cNvPr id="6" name="Text 2">
            <a:extLst>
              <a:ext uri="{FF2B5EF4-FFF2-40B4-BE49-F238E27FC236}">
                <a16:creationId xmlns:a16="http://schemas.microsoft.com/office/drawing/2014/main" id="{E86119EF-8777-30F3-9E63-01D4AD386DFA}"/>
              </a:ext>
            </a:extLst>
          </p:cNvPr>
          <p:cNvSpPr>
            <a:spLocks noGrp="1"/>
          </p:cNvSpPr>
          <p:nvPr>
            <p:ph type="body" sz="quarter" idx="15" hasCustomPrompt="1"/>
          </p:nvPr>
        </p:nvSpPr>
        <p:spPr>
          <a:xfrm>
            <a:off x="4314827" y="1724025"/>
            <a:ext cx="3562351" cy="2435225"/>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2" name="Picture Placeholder 11">
            <a:extLst>
              <a:ext uri="{FF2B5EF4-FFF2-40B4-BE49-F238E27FC236}">
                <a16:creationId xmlns:a16="http://schemas.microsoft.com/office/drawing/2014/main" id="{21B442E8-0380-3C1C-881D-356BB6C0A116}"/>
              </a:ext>
            </a:extLst>
          </p:cNvPr>
          <p:cNvSpPr>
            <a:spLocks noGrp="1"/>
          </p:cNvSpPr>
          <p:nvPr>
            <p:ph type="pic" sz="quarter" idx="21"/>
          </p:nvPr>
        </p:nvSpPr>
        <p:spPr>
          <a:xfrm>
            <a:off x="8120543" y="1724025"/>
            <a:ext cx="3560810" cy="2435225"/>
          </a:xfrm>
          <a:custGeom>
            <a:avLst/>
            <a:gdLst>
              <a:gd name="connsiteX0" fmla="*/ 218329 w 3560810"/>
              <a:gd name="connsiteY0" fmla="*/ 0 h 2435225"/>
              <a:gd name="connsiteX1" fmla="*/ 1058667 w 3560810"/>
              <a:gd name="connsiteY1" fmla="*/ 0 h 2435225"/>
              <a:gd name="connsiteX2" fmla="*/ 2502624 w 3560810"/>
              <a:gd name="connsiteY2" fmla="*/ 0 h 2435225"/>
              <a:gd name="connsiteX3" fmla="*/ 3342962 w 3560810"/>
              <a:gd name="connsiteY3" fmla="*/ 0 h 2435225"/>
              <a:gd name="connsiteX4" fmla="*/ 3556856 w 3560810"/>
              <a:gd name="connsiteY4" fmla="*/ 174328 h 2435225"/>
              <a:gd name="connsiteX5" fmla="*/ 3560810 w 3560810"/>
              <a:gd name="connsiteY5" fmla="*/ 213556 h 2435225"/>
              <a:gd name="connsiteX6" fmla="*/ 3560484 w 3560810"/>
              <a:gd name="connsiteY6" fmla="*/ 1448383 h 2435225"/>
              <a:gd name="connsiteX7" fmla="*/ 2573642 w 3560810"/>
              <a:gd name="connsiteY7" fmla="*/ 2435225 h 2435225"/>
              <a:gd name="connsiteX8" fmla="*/ 1733304 w 3560810"/>
              <a:gd name="connsiteY8" fmla="*/ 2435225 h 2435225"/>
              <a:gd name="connsiteX9" fmla="*/ 1058667 w 3560810"/>
              <a:gd name="connsiteY9" fmla="*/ 2435225 h 2435225"/>
              <a:gd name="connsiteX10" fmla="*/ 218329 w 3560810"/>
              <a:gd name="connsiteY10" fmla="*/ 2435225 h 2435225"/>
              <a:gd name="connsiteX11" fmla="*/ 0 w 3560810"/>
              <a:gd name="connsiteY11" fmla="*/ 2216896 h 2435225"/>
              <a:gd name="connsiteX12" fmla="*/ 0 w 3560810"/>
              <a:gd name="connsiteY12" fmla="*/ 1866310 h 2435225"/>
              <a:gd name="connsiteX13" fmla="*/ 0 w 3560810"/>
              <a:gd name="connsiteY13" fmla="*/ 1866303 h 2435225"/>
              <a:gd name="connsiteX14" fmla="*/ 0 w 3560810"/>
              <a:gd name="connsiteY14" fmla="*/ 218329 h 2435225"/>
              <a:gd name="connsiteX15" fmla="*/ 218329 w 3560810"/>
              <a:gd name="connsiteY15" fmla="*/ 0 h 243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60810" h="2435225">
                <a:moveTo>
                  <a:pt x="218329" y="0"/>
                </a:moveTo>
                <a:lnTo>
                  <a:pt x="1058667" y="0"/>
                </a:lnTo>
                <a:lnTo>
                  <a:pt x="2502624" y="0"/>
                </a:lnTo>
                <a:lnTo>
                  <a:pt x="3342962" y="0"/>
                </a:lnTo>
                <a:cubicBezTo>
                  <a:pt x="3448470" y="0"/>
                  <a:pt x="3536497" y="74839"/>
                  <a:pt x="3556856" y="174328"/>
                </a:cubicBezTo>
                <a:lnTo>
                  <a:pt x="3560810" y="213556"/>
                </a:lnTo>
                <a:lnTo>
                  <a:pt x="3560484" y="1448383"/>
                </a:lnTo>
                <a:cubicBezTo>
                  <a:pt x="3560484" y="1993400"/>
                  <a:pt x="3118659" y="2435225"/>
                  <a:pt x="2573642" y="2435225"/>
                </a:cubicBezTo>
                <a:lnTo>
                  <a:pt x="1733304" y="2435225"/>
                </a:lnTo>
                <a:lnTo>
                  <a:pt x="1058667" y="2435225"/>
                </a:lnTo>
                <a:lnTo>
                  <a:pt x="218329" y="2435225"/>
                </a:lnTo>
                <a:cubicBezTo>
                  <a:pt x="97749" y="2435225"/>
                  <a:pt x="0" y="2337476"/>
                  <a:pt x="0" y="2216896"/>
                </a:cubicBezTo>
                <a:lnTo>
                  <a:pt x="0" y="1866310"/>
                </a:lnTo>
                <a:lnTo>
                  <a:pt x="0" y="1866303"/>
                </a:lnTo>
                <a:lnTo>
                  <a:pt x="0" y="218329"/>
                </a:lnTo>
                <a:cubicBezTo>
                  <a:pt x="0" y="97749"/>
                  <a:pt x="97749" y="0"/>
                  <a:pt x="218329" y="0"/>
                </a:cubicBezTo>
                <a:close/>
              </a:path>
            </a:pathLst>
          </a:custGeom>
          <a:solidFill>
            <a:schemeClr val="bg2"/>
          </a:solidFill>
        </p:spPr>
        <p:txBody>
          <a:bodyPr wrap="square">
            <a:noAutofit/>
          </a:bodyPr>
          <a:lstStyle/>
          <a:p>
            <a:r>
              <a:rPr lang="en-US"/>
              <a:t>Click icon to add picture</a:t>
            </a:r>
            <a:endParaRPr lang="en-GB"/>
          </a:p>
        </p:txBody>
      </p:sp>
    </p:spTree>
    <p:extLst>
      <p:ext uri="{BB962C8B-B14F-4D97-AF65-F5344CB8AC3E}">
        <p14:creationId xmlns:p14="http://schemas.microsoft.com/office/powerpoint/2010/main" val="1572897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pictures and text">
    <p:spTree>
      <p:nvGrpSpPr>
        <p:cNvPr id="1" name=""/>
        <p:cNvGrpSpPr/>
        <p:nvPr/>
      </p:nvGrpSpPr>
      <p:grpSpPr>
        <a:xfrm>
          <a:off x="0" y="0"/>
          <a:ext cx="0" cy="0"/>
          <a:chOff x="0" y="0"/>
          <a:chExt cx="0" cy="0"/>
        </a:xfrm>
      </p:grpSpPr>
      <p:sp>
        <p:nvSpPr>
          <p:cNvPr id="7" name="Text 1"/>
          <p:cNvSpPr>
            <a:spLocks noGrp="1"/>
          </p:cNvSpPr>
          <p:nvPr>
            <p:ph type="body" sz="quarter" idx="12" hasCustomPrompt="1"/>
          </p:nvPr>
        </p:nvSpPr>
        <p:spPr>
          <a:xfrm>
            <a:off x="508001" y="4159249"/>
            <a:ext cx="3562351" cy="1825626"/>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3" name="Title"/>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p>
            <a:fld id="{1AB31D9B-80B6-41F8-B283-556E26E6158E}" type="slidenum">
              <a:rPr lang="en-GB"/>
              <a:pPr/>
              <a:t>‹N›</a:t>
            </a:fld>
            <a:endParaRPr lang="en-GB"/>
          </a:p>
        </p:txBody>
      </p:sp>
      <p:sp>
        <p:nvSpPr>
          <p:cNvPr id="6" name="Text 2">
            <a:extLst>
              <a:ext uri="{FF2B5EF4-FFF2-40B4-BE49-F238E27FC236}">
                <a16:creationId xmlns:a16="http://schemas.microsoft.com/office/drawing/2014/main" id="{E86119EF-8777-30F3-9E63-01D4AD386DFA}"/>
              </a:ext>
            </a:extLst>
          </p:cNvPr>
          <p:cNvSpPr>
            <a:spLocks noGrp="1"/>
          </p:cNvSpPr>
          <p:nvPr>
            <p:ph type="body" sz="quarter" idx="15" hasCustomPrompt="1"/>
          </p:nvPr>
        </p:nvSpPr>
        <p:spPr>
          <a:xfrm>
            <a:off x="4314825" y="4159249"/>
            <a:ext cx="3562351" cy="1825626"/>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2" name="Text 3">
            <a:extLst>
              <a:ext uri="{FF2B5EF4-FFF2-40B4-BE49-F238E27FC236}">
                <a16:creationId xmlns:a16="http://schemas.microsoft.com/office/drawing/2014/main" id="{6177E45F-FC39-920F-EDA4-5D21BA3814C2}"/>
              </a:ext>
            </a:extLst>
          </p:cNvPr>
          <p:cNvSpPr>
            <a:spLocks noGrp="1"/>
          </p:cNvSpPr>
          <p:nvPr>
            <p:ph type="body" sz="quarter" idx="16" hasCustomPrompt="1"/>
          </p:nvPr>
        </p:nvSpPr>
        <p:spPr>
          <a:xfrm>
            <a:off x="8121650" y="4159249"/>
            <a:ext cx="3562351" cy="1825626"/>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9" name="Picture Placeholder 8">
            <a:extLst>
              <a:ext uri="{FF2B5EF4-FFF2-40B4-BE49-F238E27FC236}">
                <a16:creationId xmlns:a16="http://schemas.microsoft.com/office/drawing/2014/main" id="{3D3DB0AB-9BFF-CD61-DB1D-CDEE17051B5E}"/>
              </a:ext>
            </a:extLst>
          </p:cNvPr>
          <p:cNvSpPr>
            <a:spLocks noGrp="1"/>
          </p:cNvSpPr>
          <p:nvPr>
            <p:ph type="pic" sz="quarter" idx="17"/>
          </p:nvPr>
        </p:nvSpPr>
        <p:spPr>
          <a:xfrm>
            <a:off x="507999" y="1724025"/>
            <a:ext cx="3562351" cy="2190750"/>
          </a:xfrm>
          <a:prstGeom prst="rect">
            <a:avLst/>
          </a:prstGeom>
          <a:solidFill>
            <a:schemeClr val="bg2"/>
          </a:solidFill>
        </p:spPr>
        <p:txBody>
          <a:bodyPr vert="horz" wrap="square" lIns="0" tIns="0" rIns="0" bIns="0" rtlCol="0" anchor="ctr" anchorCtr="0">
            <a:noAutofit/>
          </a:bodyPr>
          <a:lstStyle>
            <a:lvl1pPr>
              <a:defRPr lang="en-GB"/>
            </a:lvl1pPr>
          </a:lstStyle>
          <a:p>
            <a:pPr lvl="0" algn="ctr"/>
            <a:r>
              <a:rPr lang="en-US"/>
              <a:t>Click icon to add picture</a:t>
            </a:r>
            <a:endParaRPr lang="en-GB"/>
          </a:p>
        </p:txBody>
      </p:sp>
      <p:sp>
        <p:nvSpPr>
          <p:cNvPr id="10" name="Picture Placeholder 8">
            <a:extLst>
              <a:ext uri="{FF2B5EF4-FFF2-40B4-BE49-F238E27FC236}">
                <a16:creationId xmlns:a16="http://schemas.microsoft.com/office/drawing/2014/main" id="{1025AE66-BD18-C353-03B1-F027E9D58750}"/>
              </a:ext>
            </a:extLst>
          </p:cNvPr>
          <p:cNvSpPr>
            <a:spLocks noGrp="1"/>
          </p:cNvSpPr>
          <p:nvPr>
            <p:ph type="pic" sz="quarter" idx="18"/>
          </p:nvPr>
        </p:nvSpPr>
        <p:spPr>
          <a:xfrm>
            <a:off x="4313767" y="1724025"/>
            <a:ext cx="3562351" cy="2190750"/>
          </a:xfrm>
          <a:prstGeom prst="rect">
            <a:avLst/>
          </a:prstGeom>
          <a:solidFill>
            <a:schemeClr val="bg2"/>
          </a:solidFill>
        </p:spPr>
        <p:txBody>
          <a:bodyPr vert="horz" wrap="square" lIns="0" tIns="0" rIns="0" bIns="0" rtlCol="0" anchor="ctr" anchorCtr="0">
            <a:noAutofit/>
          </a:bodyPr>
          <a:lstStyle>
            <a:lvl1pPr>
              <a:defRPr lang="en-GB"/>
            </a:lvl1pPr>
          </a:lstStyle>
          <a:p>
            <a:pPr lvl="0" algn="ctr"/>
            <a:r>
              <a:rPr lang="en-US"/>
              <a:t>Click icon to add picture</a:t>
            </a:r>
            <a:endParaRPr lang="en-GB"/>
          </a:p>
        </p:txBody>
      </p:sp>
      <p:sp>
        <p:nvSpPr>
          <p:cNvPr id="11" name="Picture Placeholder 8">
            <a:extLst>
              <a:ext uri="{FF2B5EF4-FFF2-40B4-BE49-F238E27FC236}">
                <a16:creationId xmlns:a16="http://schemas.microsoft.com/office/drawing/2014/main" id="{C892E4BA-5711-DFCF-4D73-431C6B13084B}"/>
              </a:ext>
            </a:extLst>
          </p:cNvPr>
          <p:cNvSpPr>
            <a:spLocks noGrp="1"/>
          </p:cNvSpPr>
          <p:nvPr>
            <p:ph type="pic" sz="quarter" idx="19"/>
          </p:nvPr>
        </p:nvSpPr>
        <p:spPr>
          <a:xfrm>
            <a:off x="8121650" y="1724025"/>
            <a:ext cx="3562351" cy="2190750"/>
          </a:xfrm>
          <a:prstGeom prst="rect">
            <a:avLst/>
          </a:prstGeom>
          <a:solidFill>
            <a:schemeClr val="bg2"/>
          </a:solidFill>
        </p:spPr>
        <p:txBody>
          <a:bodyPr vert="horz" wrap="square" lIns="0" tIns="0" rIns="0" bIns="0" rtlCol="0" anchor="ctr" anchorCtr="0">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28758951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column pictures and text">
    <p:spTree>
      <p:nvGrpSpPr>
        <p:cNvPr id="1" name=""/>
        <p:cNvGrpSpPr/>
        <p:nvPr/>
      </p:nvGrpSpPr>
      <p:grpSpPr>
        <a:xfrm>
          <a:off x="0" y="0"/>
          <a:ext cx="0" cy="0"/>
          <a:chOff x="0" y="0"/>
          <a:chExt cx="0" cy="0"/>
        </a:xfrm>
      </p:grpSpPr>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p>
            <a:fld id="{1AB31D9B-80B6-41F8-B283-556E26E6158E}" type="slidenum">
              <a:rPr lang="en-GB"/>
              <a:pPr/>
              <a:t>‹N›</a:t>
            </a:fld>
            <a:endParaRPr lang="en-GB"/>
          </a:p>
        </p:txBody>
      </p:sp>
      <p:sp>
        <p:nvSpPr>
          <p:cNvPr id="9" name="Title 8">
            <a:extLst>
              <a:ext uri="{FF2B5EF4-FFF2-40B4-BE49-F238E27FC236}">
                <a16:creationId xmlns:a16="http://schemas.microsoft.com/office/drawing/2014/main" id="{C6F474FC-E4EB-CD83-0A4F-AD1662ACD32C}"/>
              </a:ext>
            </a:extLst>
          </p:cNvPr>
          <p:cNvSpPr>
            <a:spLocks noGrp="1"/>
          </p:cNvSpPr>
          <p:nvPr>
            <p:ph type="title"/>
          </p:nvPr>
        </p:nvSpPr>
        <p:spPr/>
        <p:txBody>
          <a:bodyPr/>
          <a:lstStyle/>
          <a:p>
            <a:r>
              <a:rPr lang="en-US"/>
              <a:t>Click to edit Master title style</a:t>
            </a:r>
            <a:endParaRPr lang="en-GB"/>
          </a:p>
        </p:txBody>
      </p:sp>
      <p:sp>
        <p:nvSpPr>
          <p:cNvPr id="12" name="Text 1">
            <a:extLst>
              <a:ext uri="{FF2B5EF4-FFF2-40B4-BE49-F238E27FC236}">
                <a16:creationId xmlns:a16="http://schemas.microsoft.com/office/drawing/2014/main" id="{BAECF42E-FD59-D809-A82F-B2E219E4B112}"/>
              </a:ext>
            </a:extLst>
          </p:cNvPr>
          <p:cNvSpPr>
            <a:spLocks noGrp="1"/>
          </p:cNvSpPr>
          <p:nvPr>
            <p:ph type="body" sz="quarter" idx="15" hasCustomPrompt="1"/>
          </p:nvPr>
        </p:nvSpPr>
        <p:spPr>
          <a:xfrm>
            <a:off x="508001" y="2924176"/>
            <a:ext cx="2609851" cy="2816224"/>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6" name="Picture Placeholder 5">
            <a:extLst>
              <a:ext uri="{FF2B5EF4-FFF2-40B4-BE49-F238E27FC236}">
                <a16:creationId xmlns:a16="http://schemas.microsoft.com/office/drawing/2014/main" id="{B152667A-5BD0-DF8E-312A-77C733412184}"/>
              </a:ext>
            </a:extLst>
          </p:cNvPr>
          <p:cNvSpPr>
            <a:spLocks noGrp="1"/>
          </p:cNvSpPr>
          <p:nvPr>
            <p:ph type="pic" sz="quarter" idx="22"/>
          </p:nvPr>
        </p:nvSpPr>
        <p:spPr>
          <a:xfrm>
            <a:off x="508001" y="1724024"/>
            <a:ext cx="2609851" cy="973139"/>
          </a:xfrm>
          <a:custGeom>
            <a:avLst/>
            <a:gdLst>
              <a:gd name="connsiteX0" fmla="*/ 0 w 2609851"/>
              <a:gd name="connsiteY0" fmla="*/ 0 h 973139"/>
              <a:gd name="connsiteX1" fmla="*/ 2609851 w 2609851"/>
              <a:gd name="connsiteY1" fmla="*/ 0 h 973139"/>
              <a:gd name="connsiteX2" fmla="*/ 2609851 w 2609851"/>
              <a:gd name="connsiteY2" fmla="*/ 973139 h 973139"/>
              <a:gd name="connsiteX3" fmla="*/ 0 w 2609851"/>
              <a:gd name="connsiteY3" fmla="*/ 973139 h 973139"/>
            </a:gdLst>
            <a:ahLst/>
            <a:cxnLst>
              <a:cxn ang="0">
                <a:pos x="connsiteX0" y="connsiteY0"/>
              </a:cxn>
              <a:cxn ang="0">
                <a:pos x="connsiteX1" y="connsiteY1"/>
              </a:cxn>
              <a:cxn ang="0">
                <a:pos x="connsiteX2" y="connsiteY2"/>
              </a:cxn>
              <a:cxn ang="0">
                <a:pos x="connsiteX3" y="connsiteY3"/>
              </a:cxn>
            </a:cxnLst>
            <a:rect l="l" t="t" r="r" b="b"/>
            <a:pathLst>
              <a:path w="2609851" h="973139">
                <a:moveTo>
                  <a:pt x="0" y="0"/>
                </a:moveTo>
                <a:lnTo>
                  <a:pt x="2609851" y="0"/>
                </a:lnTo>
                <a:lnTo>
                  <a:pt x="2609851" y="973139"/>
                </a:lnTo>
                <a:lnTo>
                  <a:pt x="0" y="973139"/>
                </a:lnTo>
                <a:close/>
              </a:path>
            </a:pathLst>
          </a:custGeom>
          <a:solidFill>
            <a:schemeClr val="bg2"/>
          </a:solidFill>
        </p:spPr>
        <p:txBody>
          <a:bodyPr vert="horz" wrap="square" lIns="0" tIns="0" rIns="0" bIns="0" rtlCol="0" anchor="ctr" anchorCtr="0">
            <a:noAutofit/>
          </a:bodyPr>
          <a:lstStyle>
            <a:lvl1pPr>
              <a:defRPr lang="en-GB" dirty="0"/>
            </a:lvl1pPr>
          </a:lstStyle>
          <a:p>
            <a:pPr lvl="0" algn="ctr"/>
            <a:r>
              <a:rPr lang="en-US"/>
              <a:t>Click icon to add picture</a:t>
            </a:r>
            <a:endParaRPr lang="en-GB"/>
          </a:p>
        </p:txBody>
      </p:sp>
      <p:sp>
        <p:nvSpPr>
          <p:cNvPr id="8" name="Text 1">
            <a:extLst>
              <a:ext uri="{FF2B5EF4-FFF2-40B4-BE49-F238E27FC236}">
                <a16:creationId xmlns:a16="http://schemas.microsoft.com/office/drawing/2014/main" id="{D02492FC-FC9B-262C-FAE5-076F7F3711BB}"/>
              </a:ext>
            </a:extLst>
          </p:cNvPr>
          <p:cNvSpPr>
            <a:spLocks noGrp="1"/>
          </p:cNvSpPr>
          <p:nvPr>
            <p:ph type="body" sz="quarter" idx="23" hasCustomPrompt="1"/>
          </p:nvPr>
        </p:nvSpPr>
        <p:spPr>
          <a:xfrm>
            <a:off x="3363384" y="2924176"/>
            <a:ext cx="2609851" cy="2816224"/>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0" name="Picture Placeholder 9">
            <a:extLst>
              <a:ext uri="{FF2B5EF4-FFF2-40B4-BE49-F238E27FC236}">
                <a16:creationId xmlns:a16="http://schemas.microsoft.com/office/drawing/2014/main" id="{B2CF99D9-B1BD-AE4B-AAAA-96FAB8CC86EF}"/>
              </a:ext>
            </a:extLst>
          </p:cNvPr>
          <p:cNvSpPr>
            <a:spLocks noGrp="1"/>
          </p:cNvSpPr>
          <p:nvPr>
            <p:ph type="pic" sz="quarter" idx="24"/>
          </p:nvPr>
        </p:nvSpPr>
        <p:spPr>
          <a:xfrm>
            <a:off x="3363912" y="1724024"/>
            <a:ext cx="2609851" cy="973139"/>
          </a:xfrm>
          <a:custGeom>
            <a:avLst/>
            <a:gdLst>
              <a:gd name="connsiteX0" fmla="*/ 0 w 2609851"/>
              <a:gd name="connsiteY0" fmla="*/ 0 h 973139"/>
              <a:gd name="connsiteX1" fmla="*/ 2609851 w 2609851"/>
              <a:gd name="connsiteY1" fmla="*/ 0 h 973139"/>
              <a:gd name="connsiteX2" fmla="*/ 2609851 w 2609851"/>
              <a:gd name="connsiteY2" fmla="*/ 973139 h 973139"/>
              <a:gd name="connsiteX3" fmla="*/ 0 w 2609851"/>
              <a:gd name="connsiteY3" fmla="*/ 973139 h 973139"/>
            </a:gdLst>
            <a:ahLst/>
            <a:cxnLst>
              <a:cxn ang="0">
                <a:pos x="connsiteX0" y="connsiteY0"/>
              </a:cxn>
              <a:cxn ang="0">
                <a:pos x="connsiteX1" y="connsiteY1"/>
              </a:cxn>
              <a:cxn ang="0">
                <a:pos x="connsiteX2" y="connsiteY2"/>
              </a:cxn>
              <a:cxn ang="0">
                <a:pos x="connsiteX3" y="connsiteY3"/>
              </a:cxn>
            </a:cxnLst>
            <a:rect l="l" t="t" r="r" b="b"/>
            <a:pathLst>
              <a:path w="2609851" h="973139">
                <a:moveTo>
                  <a:pt x="0" y="0"/>
                </a:moveTo>
                <a:lnTo>
                  <a:pt x="2609851" y="0"/>
                </a:lnTo>
                <a:lnTo>
                  <a:pt x="2609851" y="973139"/>
                </a:lnTo>
                <a:lnTo>
                  <a:pt x="0" y="973139"/>
                </a:lnTo>
                <a:close/>
              </a:path>
            </a:pathLst>
          </a:custGeom>
          <a:solidFill>
            <a:schemeClr val="bg2"/>
          </a:solidFill>
        </p:spPr>
        <p:txBody>
          <a:bodyPr vert="horz" wrap="square" lIns="0" tIns="0" rIns="0" bIns="0" rtlCol="0" anchor="ctr" anchorCtr="0">
            <a:noAutofit/>
          </a:bodyPr>
          <a:lstStyle>
            <a:lvl1pPr>
              <a:defRPr lang="en-GB" dirty="0"/>
            </a:lvl1pPr>
          </a:lstStyle>
          <a:p>
            <a:pPr lvl="0" algn="ctr"/>
            <a:r>
              <a:rPr lang="en-US"/>
              <a:t>Click icon to add picture</a:t>
            </a:r>
            <a:endParaRPr lang="en-GB"/>
          </a:p>
        </p:txBody>
      </p:sp>
      <p:sp>
        <p:nvSpPr>
          <p:cNvPr id="11" name="Text 1">
            <a:extLst>
              <a:ext uri="{FF2B5EF4-FFF2-40B4-BE49-F238E27FC236}">
                <a16:creationId xmlns:a16="http://schemas.microsoft.com/office/drawing/2014/main" id="{5FE724BF-5C20-B143-950B-EEC391B5DA98}"/>
              </a:ext>
            </a:extLst>
          </p:cNvPr>
          <p:cNvSpPr>
            <a:spLocks noGrp="1"/>
          </p:cNvSpPr>
          <p:nvPr>
            <p:ph type="body" sz="quarter" idx="25" hasCustomPrompt="1"/>
          </p:nvPr>
        </p:nvSpPr>
        <p:spPr>
          <a:xfrm>
            <a:off x="6218767" y="2924176"/>
            <a:ext cx="2609851" cy="2816224"/>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9" name="Picture Placeholder 18">
            <a:extLst>
              <a:ext uri="{FF2B5EF4-FFF2-40B4-BE49-F238E27FC236}">
                <a16:creationId xmlns:a16="http://schemas.microsoft.com/office/drawing/2014/main" id="{7AE0CCF2-06DF-4F65-89A7-4FAD71A8E489}"/>
              </a:ext>
            </a:extLst>
          </p:cNvPr>
          <p:cNvSpPr>
            <a:spLocks noGrp="1"/>
          </p:cNvSpPr>
          <p:nvPr>
            <p:ph type="pic" sz="quarter" idx="26"/>
          </p:nvPr>
        </p:nvSpPr>
        <p:spPr>
          <a:xfrm>
            <a:off x="6218239" y="1724024"/>
            <a:ext cx="2609851" cy="973139"/>
          </a:xfrm>
          <a:custGeom>
            <a:avLst/>
            <a:gdLst>
              <a:gd name="connsiteX0" fmla="*/ 0 w 2609851"/>
              <a:gd name="connsiteY0" fmla="*/ 0 h 973139"/>
              <a:gd name="connsiteX1" fmla="*/ 2609851 w 2609851"/>
              <a:gd name="connsiteY1" fmla="*/ 0 h 973139"/>
              <a:gd name="connsiteX2" fmla="*/ 2609851 w 2609851"/>
              <a:gd name="connsiteY2" fmla="*/ 973139 h 973139"/>
              <a:gd name="connsiteX3" fmla="*/ 0 w 2609851"/>
              <a:gd name="connsiteY3" fmla="*/ 973139 h 973139"/>
            </a:gdLst>
            <a:ahLst/>
            <a:cxnLst>
              <a:cxn ang="0">
                <a:pos x="connsiteX0" y="connsiteY0"/>
              </a:cxn>
              <a:cxn ang="0">
                <a:pos x="connsiteX1" y="connsiteY1"/>
              </a:cxn>
              <a:cxn ang="0">
                <a:pos x="connsiteX2" y="connsiteY2"/>
              </a:cxn>
              <a:cxn ang="0">
                <a:pos x="connsiteX3" y="connsiteY3"/>
              </a:cxn>
            </a:cxnLst>
            <a:rect l="l" t="t" r="r" b="b"/>
            <a:pathLst>
              <a:path w="2609851" h="973139">
                <a:moveTo>
                  <a:pt x="0" y="0"/>
                </a:moveTo>
                <a:lnTo>
                  <a:pt x="2609851" y="0"/>
                </a:lnTo>
                <a:lnTo>
                  <a:pt x="2609851" y="973139"/>
                </a:lnTo>
                <a:lnTo>
                  <a:pt x="0" y="973139"/>
                </a:lnTo>
                <a:close/>
              </a:path>
            </a:pathLst>
          </a:custGeom>
          <a:solidFill>
            <a:schemeClr val="bg2"/>
          </a:solidFill>
        </p:spPr>
        <p:txBody>
          <a:bodyPr vert="horz" wrap="square" lIns="0" tIns="0" rIns="0" bIns="0" rtlCol="0" anchor="ctr" anchorCtr="0">
            <a:noAutofit/>
          </a:bodyPr>
          <a:lstStyle>
            <a:lvl1pPr>
              <a:defRPr lang="en-GB" dirty="0"/>
            </a:lvl1pPr>
          </a:lstStyle>
          <a:p>
            <a:pPr lvl="0" algn="ctr"/>
            <a:r>
              <a:rPr lang="en-US"/>
              <a:t>Click icon to add picture</a:t>
            </a:r>
            <a:endParaRPr lang="en-GB"/>
          </a:p>
        </p:txBody>
      </p:sp>
      <p:sp>
        <p:nvSpPr>
          <p:cNvPr id="20" name="Text 1">
            <a:extLst>
              <a:ext uri="{FF2B5EF4-FFF2-40B4-BE49-F238E27FC236}">
                <a16:creationId xmlns:a16="http://schemas.microsoft.com/office/drawing/2014/main" id="{E1B3889D-77CC-F6F6-4CBC-46BED590DF4D}"/>
              </a:ext>
            </a:extLst>
          </p:cNvPr>
          <p:cNvSpPr>
            <a:spLocks noGrp="1"/>
          </p:cNvSpPr>
          <p:nvPr>
            <p:ph type="body" sz="quarter" idx="27" hasCustomPrompt="1"/>
          </p:nvPr>
        </p:nvSpPr>
        <p:spPr>
          <a:xfrm>
            <a:off x="9074149" y="2924176"/>
            <a:ext cx="2609851" cy="2816224"/>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21" name="Picture Placeholder 20">
            <a:extLst>
              <a:ext uri="{FF2B5EF4-FFF2-40B4-BE49-F238E27FC236}">
                <a16:creationId xmlns:a16="http://schemas.microsoft.com/office/drawing/2014/main" id="{ED7641BD-C95C-3CAD-7935-BF087E831FE9}"/>
              </a:ext>
            </a:extLst>
          </p:cNvPr>
          <p:cNvSpPr>
            <a:spLocks noGrp="1"/>
          </p:cNvSpPr>
          <p:nvPr>
            <p:ph type="pic" sz="quarter" idx="28"/>
          </p:nvPr>
        </p:nvSpPr>
        <p:spPr>
          <a:xfrm>
            <a:off x="9074149" y="1724024"/>
            <a:ext cx="2609851" cy="973139"/>
          </a:xfrm>
          <a:custGeom>
            <a:avLst/>
            <a:gdLst>
              <a:gd name="connsiteX0" fmla="*/ 0 w 2609851"/>
              <a:gd name="connsiteY0" fmla="*/ 0 h 973139"/>
              <a:gd name="connsiteX1" fmla="*/ 2609851 w 2609851"/>
              <a:gd name="connsiteY1" fmla="*/ 0 h 973139"/>
              <a:gd name="connsiteX2" fmla="*/ 2609851 w 2609851"/>
              <a:gd name="connsiteY2" fmla="*/ 973139 h 973139"/>
              <a:gd name="connsiteX3" fmla="*/ 0 w 2609851"/>
              <a:gd name="connsiteY3" fmla="*/ 973139 h 973139"/>
            </a:gdLst>
            <a:ahLst/>
            <a:cxnLst>
              <a:cxn ang="0">
                <a:pos x="connsiteX0" y="connsiteY0"/>
              </a:cxn>
              <a:cxn ang="0">
                <a:pos x="connsiteX1" y="connsiteY1"/>
              </a:cxn>
              <a:cxn ang="0">
                <a:pos x="connsiteX2" y="connsiteY2"/>
              </a:cxn>
              <a:cxn ang="0">
                <a:pos x="connsiteX3" y="connsiteY3"/>
              </a:cxn>
            </a:cxnLst>
            <a:rect l="l" t="t" r="r" b="b"/>
            <a:pathLst>
              <a:path w="2609851" h="973139">
                <a:moveTo>
                  <a:pt x="0" y="0"/>
                </a:moveTo>
                <a:lnTo>
                  <a:pt x="2609851" y="0"/>
                </a:lnTo>
                <a:lnTo>
                  <a:pt x="2609851" y="973139"/>
                </a:lnTo>
                <a:lnTo>
                  <a:pt x="0" y="973139"/>
                </a:lnTo>
                <a:close/>
              </a:path>
            </a:pathLst>
          </a:custGeom>
          <a:solidFill>
            <a:schemeClr val="bg2"/>
          </a:solidFill>
        </p:spPr>
        <p:txBody>
          <a:bodyPr vert="horz" wrap="square" lIns="0" tIns="0" rIns="0" bIns="0" rtlCol="0" anchor="ctr" anchorCtr="0">
            <a:noAutofit/>
          </a:bodyPr>
          <a:lstStyle>
            <a:lvl1pPr>
              <a:defRPr lang="en-GB" dirty="0"/>
            </a:lvl1pPr>
          </a:lstStyle>
          <a:p>
            <a:pPr lvl="0" algn="ctr"/>
            <a:r>
              <a:rPr lang="en-US"/>
              <a:t>Click icon to add picture</a:t>
            </a:r>
            <a:endParaRPr lang="en-GB"/>
          </a:p>
        </p:txBody>
      </p:sp>
    </p:spTree>
    <p:extLst>
      <p:ext uri="{BB962C8B-B14F-4D97-AF65-F5344CB8AC3E}">
        <p14:creationId xmlns:p14="http://schemas.microsoft.com/office/powerpoint/2010/main" val="416809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7" name="Text 1"/>
          <p:cNvSpPr>
            <a:spLocks noGrp="1"/>
          </p:cNvSpPr>
          <p:nvPr>
            <p:ph type="body" sz="quarter" idx="12" hasCustomPrompt="1"/>
          </p:nvPr>
        </p:nvSpPr>
        <p:spPr>
          <a:xfrm>
            <a:off x="508001" y="1724024"/>
            <a:ext cx="2609851" cy="4260849"/>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p>
            <a:fld id="{1AB31D9B-80B6-41F8-B283-556E26E6158E}" type="slidenum">
              <a:rPr lang="en-GB"/>
              <a:pPr/>
              <a:t>‹N›</a:t>
            </a:fld>
            <a:endParaRPr lang="en-GB"/>
          </a:p>
        </p:txBody>
      </p:sp>
      <p:sp>
        <p:nvSpPr>
          <p:cNvPr id="6" name="Text 2">
            <a:extLst>
              <a:ext uri="{FF2B5EF4-FFF2-40B4-BE49-F238E27FC236}">
                <a16:creationId xmlns:a16="http://schemas.microsoft.com/office/drawing/2014/main" id="{E86119EF-8777-30F3-9E63-01D4AD386DFA}"/>
              </a:ext>
            </a:extLst>
          </p:cNvPr>
          <p:cNvSpPr>
            <a:spLocks noGrp="1"/>
          </p:cNvSpPr>
          <p:nvPr>
            <p:ph type="body" sz="quarter" idx="15" hasCustomPrompt="1"/>
          </p:nvPr>
        </p:nvSpPr>
        <p:spPr>
          <a:xfrm>
            <a:off x="3363384" y="1724024"/>
            <a:ext cx="2609851" cy="4260849"/>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2" name="Text 3">
            <a:extLst>
              <a:ext uri="{FF2B5EF4-FFF2-40B4-BE49-F238E27FC236}">
                <a16:creationId xmlns:a16="http://schemas.microsoft.com/office/drawing/2014/main" id="{6177E45F-FC39-920F-EDA4-5D21BA3814C2}"/>
              </a:ext>
            </a:extLst>
          </p:cNvPr>
          <p:cNvSpPr>
            <a:spLocks noGrp="1"/>
          </p:cNvSpPr>
          <p:nvPr>
            <p:ph type="body" sz="quarter" idx="16" hasCustomPrompt="1"/>
          </p:nvPr>
        </p:nvSpPr>
        <p:spPr>
          <a:xfrm>
            <a:off x="6218767" y="1724024"/>
            <a:ext cx="2609851" cy="4260849"/>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8" name="Text 3">
            <a:extLst>
              <a:ext uri="{FF2B5EF4-FFF2-40B4-BE49-F238E27FC236}">
                <a16:creationId xmlns:a16="http://schemas.microsoft.com/office/drawing/2014/main" id="{08082B98-B350-34D1-0826-CE1F3BBF7750}"/>
              </a:ext>
            </a:extLst>
          </p:cNvPr>
          <p:cNvSpPr>
            <a:spLocks noGrp="1"/>
          </p:cNvSpPr>
          <p:nvPr>
            <p:ph type="body" sz="quarter" idx="17" hasCustomPrompt="1"/>
          </p:nvPr>
        </p:nvSpPr>
        <p:spPr>
          <a:xfrm>
            <a:off x="9074149" y="1724024"/>
            <a:ext cx="2609851" cy="4260849"/>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9" name="Title 8">
            <a:extLst>
              <a:ext uri="{FF2B5EF4-FFF2-40B4-BE49-F238E27FC236}">
                <a16:creationId xmlns:a16="http://schemas.microsoft.com/office/drawing/2014/main" id="{C6F474FC-E4EB-CD83-0A4F-AD1662ACD32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54296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column with title boxes">
    <p:spTree>
      <p:nvGrpSpPr>
        <p:cNvPr id="1" name=""/>
        <p:cNvGrpSpPr/>
        <p:nvPr/>
      </p:nvGrpSpPr>
      <p:grpSpPr>
        <a:xfrm>
          <a:off x="0" y="0"/>
          <a:ext cx="0" cy="0"/>
          <a:chOff x="0" y="0"/>
          <a:chExt cx="0" cy="0"/>
        </a:xfrm>
      </p:grpSpPr>
      <p:sp>
        <p:nvSpPr>
          <p:cNvPr id="7" name="Text 1"/>
          <p:cNvSpPr>
            <a:spLocks noGrp="1"/>
          </p:cNvSpPr>
          <p:nvPr>
            <p:ph type="body" sz="quarter" idx="12"/>
          </p:nvPr>
        </p:nvSpPr>
        <p:spPr>
          <a:xfrm>
            <a:off x="508001" y="1724024"/>
            <a:ext cx="2609851" cy="973139"/>
          </a:xfrm>
          <a:prstGeom prst="rect">
            <a:avLst/>
          </a:prstGeom>
          <a:solidFill>
            <a:schemeClr val="bg2"/>
          </a:solidFill>
        </p:spPr>
        <p:txBody>
          <a:bodyPr wrap="square" lIns="108000" tIns="108000" rIns="108000" bIns="108000">
            <a:noAutofit/>
          </a:bodyPr>
          <a:lstStyle>
            <a:lvl1pPr marL="0" indent="0">
              <a:buNone/>
              <a:defRPr sz="1800" b="1"/>
            </a:lvl1pPr>
            <a:lvl2pPr marL="0" indent="0">
              <a:buNone/>
              <a:defRPr sz="1600"/>
            </a:lvl2pPr>
            <a:lvl3pPr marL="285750" indent="-285750">
              <a:buFont typeface="Arial" panose="020B0604020202020204" pitchFamily="34" charset="0"/>
              <a:buChar char="•"/>
              <a:defRPr sz="1600"/>
            </a:lvl3pPr>
            <a:lvl4pPr marL="534988" indent="-268288">
              <a:buFont typeface="Arial" panose="020B0604020202020204" pitchFamily="34" charset="0"/>
              <a:buChar char="–"/>
              <a:defRPr sz="1600"/>
            </a:lvl4pPr>
            <a:lvl5pPr marL="803275" indent="-266700">
              <a:buFont typeface="Arial" panose="020B0604020202020204" pitchFamily="34" charset="0"/>
              <a:buChar char="–"/>
              <a:tabLst/>
              <a:defRPr sz="1600"/>
            </a:lvl5pPr>
          </a:lstStyle>
          <a:p>
            <a:pPr lvl="0"/>
            <a:r>
              <a:rPr lang="en-US"/>
              <a:t>Click to edit Master text styles</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p>
            <a:fld id="{1AB31D9B-80B6-41F8-B283-556E26E6158E}" type="slidenum">
              <a:rPr lang="en-GB"/>
              <a:pPr/>
              <a:t>‹N›</a:t>
            </a:fld>
            <a:endParaRPr lang="en-GB"/>
          </a:p>
        </p:txBody>
      </p:sp>
      <p:sp>
        <p:nvSpPr>
          <p:cNvPr id="9" name="Title 8">
            <a:extLst>
              <a:ext uri="{FF2B5EF4-FFF2-40B4-BE49-F238E27FC236}">
                <a16:creationId xmlns:a16="http://schemas.microsoft.com/office/drawing/2014/main" id="{C6F474FC-E4EB-CD83-0A4F-AD1662ACD32C}"/>
              </a:ext>
            </a:extLst>
          </p:cNvPr>
          <p:cNvSpPr>
            <a:spLocks noGrp="1"/>
          </p:cNvSpPr>
          <p:nvPr>
            <p:ph type="title"/>
          </p:nvPr>
        </p:nvSpPr>
        <p:spPr/>
        <p:txBody>
          <a:bodyPr/>
          <a:lstStyle/>
          <a:p>
            <a:r>
              <a:rPr lang="en-US"/>
              <a:t>Click to edit Master title style</a:t>
            </a:r>
            <a:endParaRPr lang="en-GB"/>
          </a:p>
        </p:txBody>
      </p:sp>
      <p:sp>
        <p:nvSpPr>
          <p:cNvPr id="12" name="Text 1">
            <a:extLst>
              <a:ext uri="{FF2B5EF4-FFF2-40B4-BE49-F238E27FC236}">
                <a16:creationId xmlns:a16="http://schemas.microsoft.com/office/drawing/2014/main" id="{BAECF42E-FD59-D809-A82F-B2E219E4B112}"/>
              </a:ext>
            </a:extLst>
          </p:cNvPr>
          <p:cNvSpPr>
            <a:spLocks noGrp="1"/>
          </p:cNvSpPr>
          <p:nvPr>
            <p:ph type="body" sz="quarter" idx="15" hasCustomPrompt="1"/>
          </p:nvPr>
        </p:nvSpPr>
        <p:spPr>
          <a:xfrm>
            <a:off x="508001" y="2924176"/>
            <a:ext cx="2609851" cy="2816224"/>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3" name="Text 1">
            <a:extLst>
              <a:ext uri="{FF2B5EF4-FFF2-40B4-BE49-F238E27FC236}">
                <a16:creationId xmlns:a16="http://schemas.microsoft.com/office/drawing/2014/main" id="{F03EDDD8-3FC6-140A-25AF-5B4F8A0544BC}"/>
              </a:ext>
            </a:extLst>
          </p:cNvPr>
          <p:cNvSpPr>
            <a:spLocks noGrp="1"/>
          </p:cNvSpPr>
          <p:nvPr>
            <p:ph type="body" sz="quarter" idx="16"/>
          </p:nvPr>
        </p:nvSpPr>
        <p:spPr>
          <a:xfrm>
            <a:off x="3360102" y="1724024"/>
            <a:ext cx="2609851" cy="973139"/>
          </a:xfrm>
          <a:prstGeom prst="rect">
            <a:avLst/>
          </a:prstGeom>
          <a:solidFill>
            <a:schemeClr val="bg2"/>
          </a:solidFill>
        </p:spPr>
        <p:txBody>
          <a:bodyPr wrap="square" lIns="108000" tIns="108000" rIns="108000" bIns="108000">
            <a:noAutofit/>
          </a:bodyPr>
          <a:lstStyle>
            <a:lvl1pPr marL="0" indent="0">
              <a:buNone/>
              <a:defRPr sz="1800" b="1"/>
            </a:lvl1pPr>
            <a:lvl2pPr marL="0" indent="0">
              <a:buNone/>
              <a:defRPr sz="1600"/>
            </a:lvl2pPr>
            <a:lvl3pPr marL="285750" indent="-285750">
              <a:buFont typeface="Arial" panose="020B0604020202020204" pitchFamily="34" charset="0"/>
              <a:buChar char="•"/>
              <a:defRPr sz="1600"/>
            </a:lvl3pPr>
            <a:lvl4pPr marL="534988" indent="-268288">
              <a:buFont typeface="Arial" panose="020B0604020202020204" pitchFamily="34" charset="0"/>
              <a:buChar char="–"/>
              <a:defRPr sz="1600"/>
            </a:lvl4pPr>
            <a:lvl5pPr marL="803275" indent="-266700">
              <a:buFont typeface="Arial" panose="020B0604020202020204" pitchFamily="34" charset="0"/>
              <a:buChar char="–"/>
              <a:tabLst/>
              <a:defRPr sz="1600"/>
            </a:lvl5pPr>
          </a:lstStyle>
          <a:p>
            <a:pPr lvl="0"/>
            <a:r>
              <a:rPr lang="en-US"/>
              <a:t>Click to edit Master text styles</a:t>
            </a:r>
          </a:p>
        </p:txBody>
      </p:sp>
      <p:sp>
        <p:nvSpPr>
          <p:cNvPr id="14" name="Text 1">
            <a:extLst>
              <a:ext uri="{FF2B5EF4-FFF2-40B4-BE49-F238E27FC236}">
                <a16:creationId xmlns:a16="http://schemas.microsoft.com/office/drawing/2014/main" id="{EA38B840-8B22-DF9F-E9B2-3A822CFF3EE9}"/>
              </a:ext>
            </a:extLst>
          </p:cNvPr>
          <p:cNvSpPr>
            <a:spLocks noGrp="1"/>
          </p:cNvSpPr>
          <p:nvPr>
            <p:ph type="body" sz="quarter" idx="17" hasCustomPrompt="1"/>
          </p:nvPr>
        </p:nvSpPr>
        <p:spPr>
          <a:xfrm>
            <a:off x="3363384" y="2924176"/>
            <a:ext cx="2609851" cy="2816224"/>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5" name="Text 1">
            <a:extLst>
              <a:ext uri="{FF2B5EF4-FFF2-40B4-BE49-F238E27FC236}">
                <a16:creationId xmlns:a16="http://schemas.microsoft.com/office/drawing/2014/main" id="{E9674224-A689-FF2B-EB7F-B16098C6EC00}"/>
              </a:ext>
            </a:extLst>
          </p:cNvPr>
          <p:cNvSpPr>
            <a:spLocks noGrp="1"/>
          </p:cNvSpPr>
          <p:nvPr>
            <p:ph type="body" sz="quarter" idx="18"/>
          </p:nvPr>
        </p:nvSpPr>
        <p:spPr>
          <a:xfrm>
            <a:off x="6212204" y="1724024"/>
            <a:ext cx="2609851" cy="973139"/>
          </a:xfrm>
          <a:prstGeom prst="rect">
            <a:avLst/>
          </a:prstGeom>
          <a:solidFill>
            <a:schemeClr val="bg2"/>
          </a:solidFill>
        </p:spPr>
        <p:txBody>
          <a:bodyPr wrap="square" lIns="108000" tIns="108000" rIns="108000" bIns="108000">
            <a:noAutofit/>
          </a:bodyPr>
          <a:lstStyle>
            <a:lvl1pPr marL="0" indent="0">
              <a:buNone/>
              <a:defRPr sz="1800" b="1"/>
            </a:lvl1pPr>
            <a:lvl2pPr marL="0" indent="0">
              <a:buNone/>
              <a:defRPr sz="1600"/>
            </a:lvl2pPr>
            <a:lvl3pPr marL="285750" indent="-285750">
              <a:buFont typeface="Arial" panose="020B0604020202020204" pitchFamily="34" charset="0"/>
              <a:buChar char="•"/>
              <a:defRPr sz="1600"/>
            </a:lvl3pPr>
            <a:lvl4pPr marL="534988" indent="-268288">
              <a:buFont typeface="Arial" panose="020B0604020202020204" pitchFamily="34" charset="0"/>
              <a:buChar char="–"/>
              <a:defRPr sz="1600"/>
            </a:lvl4pPr>
            <a:lvl5pPr marL="803275" indent="-266700">
              <a:buFont typeface="Arial" panose="020B0604020202020204" pitchFamily="34" charset="0"/>
              <a:buChar char="–"/>
              <a:tabLst/>
              <a:defRPr sz="1600"/>
            </a:lvl5pPr>
          </a:lstStyle>
          <a:p>
            <a:pPr lvl="0"/>
            <a:r>
              <a:rPr lang="en-US"/>
              <a:t>Click to edit Master text styles</a:t>
            </a:r>
          </a:p>
        </p:txBody>
      </p:sp>
      <p:sp>
        <p:nvSpPr>
          <p:cNvPr id="16" name="Text 1">
            <a:extLst>
              <a:ext uri="{FF2B5EF4-FFF2-40B4-BE49-F238E27FC236}">
                <a16:creationId xmlns:a16="http://schemas.microsoft.com/office/drawing/2014/main" id="{794132B6-137E-0DD3-E988-6236C8D264CA}"/>
              </a:ext>
            </a:extLst>
          </p:cNvPr>
          <p:cNvSpPr>
            <a:spLocks noGrp="1"/>
          </p:cNvSpPr>
          <p:nvPr>
            <p:ph type="body" sz="quarter" idx="19" hasCustomPrompt="1"/>
          </p:nvPr>
        </p:nvSpPr>
        <p:spPr>
          <a:xfrm>
            <a:off x="6218767" y="2924176"/>
            <a:ext cx="2609851" cy="2816224"/>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7" name="Text 1">
            <a:extLst>
              <a:ext uri="{FF2B5EF4-FFF2-40B4-BE49-F238E27FC236}">
                <a16:creationId xmlns:a16="http://schemas.microsoft.com/office/drawing/2014/main" id="{53A9BFE2-4615-AF28-DAFD-26EA25E009E9}"/>
              </a:ext>
            </a:extLst>
          </p:cNvPr>
          <p:cNvSpPr>
            <a:spLocks noGrp="1"/>
          </p:cNvSpPr>
          <p:nvPr>
            <p:ph type="body" sz="quarter" idx="20"/>
          </p:nvPr>
        </p:nvSpPr>
        <p:spPr>
          <a:xfrm>
            <a:off x="9074150" y="1724024"/>
            <a:ext cx="2609851" cy="973139"/>
          </a:xfrm>
          <a:prstGeom prst="rect">
            <a:avLst/>
          </a:prstGeom>
          <a:solidFill>
            <a:schemeClr val="bg2"/>
          </a:solidFill>
        </p:spPr>
        <p:txBody>
          <a:bodyPr wrap="square" lIns="108000" tIns="108000" rIns="108000" bIns="108000">
            <a:noAutofit/>
          </a:bodyPr>
          <a:lstStyle>
            <a:lvl1pPr marL="0" indent="0">
              <a:buNone/>
              <a:defRPr sz="1800" b="1"/>
            </a:lvl1pPr>
            <a:lvl2pPr marL="0" indent="0">
              <a:buNone/>
              <a:defRPr sz="1600"/>
            </a:lvl2pPr>
            <a:lvl3pPr marL="285750" indent="-285750">
              <a:buFont typeface="Arial" panose="020B0604020202020204" pitchFamily="34" charset="0"/>
              <a:buChar char="•"/>
              <a:defRPr sz="1600"/>
            </a:lvl3pPr>
            <a:lvl4pPr marL="534988" indent="-268288">
              <a:buFont typeface="Arial" panose="020B0604020202020204" pitchFamily="34" charset="0"/>
              <a:buChar char="–"/>
              <a:defRPr sz="1600"/>
            </a:lvl4pPr>
            <a:lvl5pPr marL="803275" indent="-266700">
              <a:buFont typeface="Arial" panose="020B0604020202020204" pitchFamily="34" charset="0"/>
              <a:buChar char="–"/>
              <a:tabLst/>
              <a:defRPr sz="1600"/>
            </a:lvl5pPr>
          </a:lstStyle>
          <a:p>
            <a:pPr lvl="0"/>
            <a:r>
              <a:rPr lang="en-US"/>
              <a:t>Click to edit Master text styles</a:t>
            </a:r>
          </a:p>
        </p:txBody>
      </p:sp>
      <p:sp>
        <p:nvSpPr>
          <p:cNvPr id="18" name="Text 1">
            <a:extLst>
              <a:ext uri="{FF2B5EF4-FFF2-40B4-BE49-F238E27FC236}">
                <a16:creationId xmlns:a16="http://schemas.microsoft.com/office/drawing/2014/main" id="{FCC25EE5-EBA4-7260-6D99-656309E62D9F}"/>
              </a:ext>
            </a:extLst>
          </p:cNvPr>
          <p:cNvSpPr>
            <a:spLocks noGrp="1"/>
          </p:cNvSpPr>
          <p:nvPr>
            <p:ph type="body" sz="quarter" idx="21" hasCustomPrompt="1"/>
          </p:nvPr>
        </p:nvSpPr>
        <p:spPr>
          <a:xfrm>
            <a:off x="9074150" y="2924176"/>
            <a:ext cx="2609851" cy="2816224"/>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Tree>
    <p:extLst>
      <p:ext uri="{BB962C8B-B14F-4D97-AF65-F5344CB8AC3E}">
        <p14:creationId xmlns:p14="http://schemas.microsoft.com/office/powerpoint/2010/main" val="2576635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Vs">
    <p:spTree>
      <p:nvGrpSpPr>
        <p:cNvPr id="1" name=""/>
        <p:cNvGrpSpPr/>
        <p:nvPr/>
      </p:nvGrpSpPr>
      <p:grpSpPr>
        <a:xfrm>
          <a:off x="0" y="0"/>
          <a:ext cx="0" cy="0"/>
          <a:chOff x="0" y="0"/>
          <a:chExt cx="0" cy="0"/>
        </a:xfrm>
      </p:grpSpPr>
      <p:sp>
        <p:nvSpPr>
          <p:cNvPr id="7" name="Text 1"/>
          <p:cNvSpPr>
            <a:spLocks noGrp="1"/>
          </p:cNvSpPr>
          <p:nvPr>
            <p:ph type="body" sz="quarter" idx="12" hasCustomPrompt="1"/>
          </p:nvPr>
        </p:nvSpPr>
        <p:spPr>
          <a:xfrm>
            <a:off x="508001" y="2924175"/>
            <a:ext cx="5465762" cy="3060700"/>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3" name="Title"/>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p>
            <a:fld id="{1AB31D9B-80B6-41F8-B283-556E26E6158E}" type="slidenum">
              <a:rPr lang="en-GB"/>
              <a:pPr/>
              <a:t>‹N›</a:t>
            </a:fld>
            <a:endParaRPr lang="en-GB"/>
          </a:p>
        </p:txBody>
      </p:sp>
      <p:sp>
        <p:nvSpPr>
          <p:cNvPr id="8" name="Text 1">
            <a:extLst>
              <a:ext uri="{FF2B5EF4-FFF2-40B4-BE49-F238E27FC236}">
                <a16:creationId xmlns:a16="http://schemas.microsoft.com/office/drawing/2014/main" id="{EC4A0402-7396-053D-AA37-CDFAF3B9632F}"/>
              </a:ext>
            </a:extLst>
          </p:cNvPr>
          <p:cNvSpPr>
            <a:spLocks noGrp="1"/>
          </p:cNvSpPr>
          <p:nvPr>
            <p:ph type="body" sz="quarter" idx="15" hasCustomPrompt="1"/>
          </p:nvPr>
        </p:nvSpPr>
        <p:spPr>
          <a:xfrm>
            <a:off x="1666875" y="1725613"/>
            <a:ext cx="4306887" cy="971550"/>
          </a:xfrm>
          <a:prstGeom prst="rect">
            <a:avLst/>
          </a:prstGeom>
        </p:spPr>
        <p:txBody>
          <a:bodyPr vert="horz" wrap="square" lIns="0" tIns="0" rIns="0" bIns="0" rtlCol="0" anchor="t" anchorCtr="0">
            <a:noAutofit/>
          </a:bodyPr>
          <a:lstStyle>
            <a:lvl1pPr>
              <a:spcAft>
                <a:spcPts val="0"/>
              </a:spcAft>
              <a:defRPr lang="en-US" sz="1050" dirty="0">
                <a:solidFill>
                  <a:schemeClr val="accent1"/>
                </a:solidFill>
              </a:defRPr>
            </a:lvl1pPr>
            <a:lvl2pPr>
              <a:spcAft>
                <a:spcPts val="400"/>
              </a:spcAft>
              <a:defRPr lang="en-US" sz="1050" b="0" dirty="0"/>
            </a:lvl2pPr>
            <a:lvl3pPr>
              <a:spcAft>
                <a:spcPts val="0"/>
              </a:spcAft>
              <a:defRPr lang="en-US" sz="1050" b="0" dirty="0"/>
            </a:lvl3pPr>
            <a:lvl4pPr>
              <a:spcAft>
                <a:spcPts val="0"/>
              </a:spcAft>
              <a:defRPr lang="en-US" sz="10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11" name="Picture Placeholder 10">
            <a:extLst>
              <a:ext uri="{FF2B5EF4-FFF2-40B4-BE49-F238E27FC236}">
                <a16:creationId xmlns:a16="http://schemas.microsoft.com/office/drawing/2014/main" id="{7E8AEB13-3929-5620-674D-79DA562D3C91}"/>
              </a:ext>
            </a:extLst>
          </p:cNvPr>
          <p:cNvSpPr>
            <a:spLocks noGrp="1"/>
          </p:cNvSpPr>
          <p:nvPr>
            <p:ph type="pic" sz="quarter" idx="16" hasCustomPrompt="1"/>
          </p:nvPr>
        </p:nvSpPr>
        <p:spPr>
          <a:xfrm>
            <a:off x="507999" y="1725613"/>
            <a:ext cx="971551" cy="971550"/>
          </a:xfrm>
          <a:prstGeom prst="ellipse">
            <a:avLst/>
          </a:prstGeom>
          <a:solidFill>
            <a:schemeClr val="bg2"/>
          </a:solidFill>
          <a:ln>
            <a:solidFill>
              <a:schemeClr val="accent1"/>
            </a:solidFill>
          </a:ln>
        </p:spPr>
        <p:txBody>
          <a:bodyPr anchor="ctr"/>
          <a:lstStyle>
            <a:lvl1pPr algn="ctr">
              <a:defRPr sz="1000"/>
            </a:lvl1pPr>
          </a:lstStyle>
          <a:p>
            <a:r>
              <a:rPr lang="en-US"/>
              <a:t>Insert headshot</a:t>
            </a:r>
            <a:endParaRPr lang="en-GB"/>
          </a:p>
        </p:txBody>
      </p:sp>
      <p:sp>
        <p:nvSpPr>
          <p:cNvPr id="12" name="Text 1">
            <a:extLst>
              <a:ext uri="{FF2B5EF4-FFF2-40B4-BE49-F238E27FC236}">
                <a16:creationId xmlns:a16="http://schemas.microsoft.com/office/drawing/2014/main" id="{66EA190D-24CE-F9D6-38E1-75AE92880124}"/>
              </a:ext>
            </a:extLst>
          </p:cNvPr>
          <p:cNvSpPr>
            <a:spLocks noGrp="1"/>
          </p:cNvSpPr>
          <p:nvPr>
            <p:ph type="body" sz="quarter" idx="17" hasCustomPrompt="1"/>
          </p:nvPr>
        </p:nvSpPr>
        <p:spPr>
          <a:xfrm>
            <a:off x="6216650" y="2924175"/>
            <a:ext cx="5465762" cy="3060700"/>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3" name="Text 1">
            <a:extLst>
              <a:ext uri="{FF2B5EF4-FFF2-40B4-BE49-F238E27FC236}">
                <a16:creationId xmlns:a16="http://schemas.microsoft.com/office/drawing/2014/main" id="{5F2D8555-3EED-3F06-4941-3218CDDC6288}"/>
              </a:ext>
            </a:extLst>
          </p:cNvPr>
          <p:cNvSpPr>
            <a:spLocks noGrp="1"/>
          </p:cNvSpPr>
          <p:nvPr>
            <p:ph type="body" sz="quarter" idx="18" hasCustomPrompt="1"/>
          </p:nvPr>
        </p:nvSpPr>
        <p:spPr>
          <a:xfrm>
            <a:off x="7375524" y="1725613"/>
            <a:ext cx="4306887" cy="971550"/>
          </a:xfrm>
          <a:prstGeom prst="rect">
            <a:avLst/>
          </a:prstGeom>
        </p:spPr>
        <p:txBody>
          <a:bodyPr vert="horz" wrap="square" lIns="0" tIns="0" rIns="0" bIns="0" rtlCol="0" anchor="t" anchorCtr="0">
            <a:noAutofit/>
          </a:bodyPr>
          <a:lstStyle>
            <a:lvl1pPr>
              <a:spcAft>
                <a:spcPts val="0"/>
              </a:spcAft>
              <a:defRPr lang="en-US" sz="1050" dirty="0">
                <a:solidFill>
                  <a:schemeClr val="accent1"/>
                </a:solidFill>
              </a:defRPr>
            </a:lvl1pPr>
            <a:lvl2pPr>
              <a:spcAft>
                <a:spcPts val="400"/>
              </a:spcAft>
              <a:defRPr lang="en-US" sz="1050" b="0" dirty="0"/>
            </a:lvl2pPr>
            <a:lvl3pPr>
              <a:spcAft>
                <a:spcPts val="0"/>
              </a:spcAft>
              <a:defRPr lang="en-US" sz="1050" b="0" dirty="0"/>
            </a:lvl3pPr>
            <a:lvl4pPr>
              <a:spcAft>
                <a:spcPts val="0"/>
              </a:spcAft>
              <a:defRPr lang="en-US" sz="10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14" name="Picture Placeholder 10">
            <a:extLst>
              <a:ext uri="{FF2B5EF4-FFF2-40B4-BE49-F238E27FC236}">
                <a16:creationId xmlns:a16="http://schemas.microsoft.com/office/drawing/2014/main" id="{70A67C77-C47A-6FD7-6D5F-A58534922092}"/>
              </a:ext>
            </a:extLst>
          </p:cNvPr>
          <p:cNvSpPr>
            <a:spLocks noGrp="1"/>
          </p:cNvSpPr>
          <p:nvPr>
            <p:ph type="pic" sz="quarter" idx="19" hasCustomPrompt="1"/>
          </p:nvPr>
        </p:nvSpPr>
        <p:spPr>
          <a:xfrm>
            <a:off x="6216648" y="1725613"/>
            <a:ext cx="971551" cy="971550"/>
          </a:xfrm>
          <a:prstGeom prst="ellipse">
            <a:avLst/>
          </a:prstGeom>
          <a:solidFill>
            <a:schemeClr val="bg2"/>
          </a:solidFill>
          <a:ln>
            <a:solidFill>
              <a:schemeClr val="accent1"/>
            </a:solidFill>
          </a:ln>
        </p:spPr>
        <p:txBody>
          <a:bodyPr anchor="ctr"/>
          <a:lstStyle>
            <a:lvl1pPr algn="ctr">
              <a:defRPr sz="1000"/>
            </a:lvl1pPr>
          </a:lstStyle>
          <a:p>
            <a:r>
              <a:rPr lang="en-US"/>
              <a:t>Insert headshot</a:t>
            </a:r>
            <a:endParaRPr lang="en-GB"/>
          </a:p>
        </p:txBody>
      </p:sp>
    </p:spTree>
    <p:extLst>
      <p:ext uri="{BB962C8B-B14F-4D97-AF65-F5344CB8AC3E}">
        <p14:creationId xmlns:p14="http://schemas.microsoft.com/office/powerpoint/2010/main" val="1365216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Vs">
    <p:spTree>
      <p:nvGrpSpPr>
        <p:cNvPr id="1" name=""/>
        <p:cNvGrpSpPr/>
        <p:nvPr/>
      </p:nvGrpSpPr>
      <p:grpSpPr>
        <a:xfrm>
          <a:off x="0" y="0"/>
          <a:ext cx="0" cy="0"/>
          <a:chOff x="0" y="0"/>
          <a:chExt cx="0" cy="0"/>
        </a:xfrm>
      </p:grpSpPr>
      <p:sp>
        <p:nvSpPr>
          <p:cNvPr id="7" name="Text 1"/>
          <p:cNvSpPr>
            <a:spLocks noGrp="1"/>
          </p:cNvSpPr>
          <p:nvPr>
            <p:ph type="body" sz="quarter" idx="12" hasCustomPrompt="1"/>
          </p:nvPr>
        </p:nvSpPr>
        <p:spPr>
          <a:xfrm>
            <a:off x="4313238" y="1724025"/>
            <a:ext cx="7370762" cy="973138"/>
          </a:xfrm>
          <a:prstGeom prst="rect">
            <a:avLst/>
          </a:prstGeom>
        </p:spPr>
        <p:txBody>
          <a:bodyPr vert="horz" wrap="square" lIns="0" tIns="0" rIns="0" bIns="0" rtlCol="0" anchor="t" anchorCtr="0">
            <a:noAutofit/>
          </a:bodyPr>
          <a:lstStyle>
            <a:lvl1pPr>
              <a:defRPr lang="en-US" sz="1400" dirty="0"/>
            </a:lvl1pPr>
            <a:lvl2pPr>
              <a:defRPr lang="en-US" sz="1100" dirty="0"/>
            </a:lvl2pPr>
            <a:lvl3pPr>
              <a:defRPr lang="en-US" sz="1100" dirty="0"/>
            </a:lvl3pPr>
            <a:lvl4pPr>
              <a:defRPr lang="en-US" sz="1100" dirty="0"/>
            </a:lvl4pPr>
            <a:lvl5pPr>
              <a:defRPr lang="en-US" sz="1100" dirty="0"/>
            </a:lvl5pPr>
            <a:lvl6pPr>
              <a:defRPr lang="en-US" sz="1050" dirty="0"/>
            </a:lvl6pPr>
            <a:lvl7pPr>
              <a:defRPr lang="en-US" sz="1050" dirty="0"/>
            </a:lvl7pPr>
            <a:lvl8pPr>
              <a:defRPr lang="en-US" sz="1100" dirty="0"/>
            </a:lvl8pPr>
            <a:lvl9pPr>
              <a:defRPr lang="en-US" sz="1100"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3" name="Title"/>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p>
            <a:fld id="{1AB31D9B-80B6-41F8-B283-556E26E6158E}" type="slidenum">
              <a:rPr lang="en-GB"/>
              <a:pPr/>
              <a:t>‹N›</a:t>
            </a:fld>
            <a:endParaRPr lang="en-GB"/>
          </a:p>
        </p:txBody>
      </p:sp>
      <p:sp>
        <p:nvSpPr>
          <p:cNvPr id="8" name="Text 1">
            <a:extLst>
              <a:ext uri="{FF2B5EF4-FFF2-40B4-BE49-F238E27FC236}">
                <a16:creationId xmlns:a16="http://schemas.microsoft.com/office/drawing/2014/main" id="{EC4A0402-7396-053D-AA37-CDFAF3B9632F}"/>
              </a:ext>
            </a:extLst>
          </p:cNvPr>
          <p:cNvSpPr>
            <a:spLocks noGrp="1"/>
          </p:cNvSpPr>
          <p:nvPr>
            <p:ph type="body" sz="quarter" idx="15" hasCustomPrompt="1"/>
          </p:nvPr>
        </p:nvSpPr>
        <p:spPr>
          <a:xfrm>
            <a:off x="1666875" y="1724024"/>
            <a:ext cx="2403475" cy="884237"/>
          </a:xfrm>
          <a:prstGeom prst="rect">
            <a:avLst/>
          </a:prstGeom>
        </p:spPr>
        <p:txBody>
          <a:bodyPr vert="horz" wrap="square" lIns="0" tIns="0" rIns="0" bIns="0" rtlCol="0" anchor="t" anchorCtr="0">
            <a:noAutofit/>
          </a:bodyPr>
          <a:lstStyle>
            <a:lvl1pPr>
              <a:spcAft>
                <a:spcPts val="0"/>
              </a:spcAft>
              <a:defRPr lang="en-US" sz="1050" dirty="0">
                <a:solidFill>
                  <a:schemeClr val="accent1"/>
                </a:solidFill>
              </a:defRPr>
            </a:lvl1pPr>
            <a:lvl2pPr>
              <a:spcAft>
                <a:spcPts val="400"/>
              </a:spcAft>
              <a:defRPr lang="en-US" sz="1050" b="0" dirty="0"/>
            </a:lvl2pPr>
            <a:lvl3pPr>
              <a:spcAft>
                <a:spcPts val="0"/>
              </a:spcAft>
              <a:defRPr lang="en-US" sz="1050" b="0" dirty="0"/>
            </a:lvl3pPr>
            <a:lvl4pPr>
              <a:spcAft>
                <a:spcPts val="0"/>
              </a:spcAft>
              <a:defRPr lang="en-US" sz="10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11" name="Picture Placeholder 10">
            <a:extLst>
              <a:ext uri="{FF2B5EF4-FFF2-40B4-BE49-F238E27FC236}">
                <a16:creationId xmlns:a16="http://schemas.microsoft.com/office/drawing/2014/main" id="{7E8AEB13-3929-5620-674D-79DA562D3C91}"/>
              </a:ext>
            </a:extLst>
          </p:cNvPr>
          <p:cNvSpPr>
            <a:spLocks noGrp="1"/>
          </p:cNvSpPr>
          <p:nvPr>
            <p:ph type="pic" sz="quarter" idx="16" hasCustomPrompt="1"/>
          </p:nvPr>
        </p:nvSpPr>
        <p:spPr>
          <a:xfrm>
            <a:off x="508000" y="1724024"/>
            <a:ext cx="884238" cy="884237"/>
          </a:xfrm>
          <a:prstGeom prst="ellipse">
            <a:avLst/>
          </a:prstGeom>
          <a:solidFill>
            <a:schemeClr val="bg2"/>
          </a:solidFill>
          <a:ln>
            <a:solidFill>
              <a:schemeClr val="accent1"/>
            </a:solidFill>
          </a:ln>
        </p:spPr>
        <p:txBody>
          <a:bodyPr anchor="ctr"/>
          <a:lstStyle>
            <a:lvl1pPr algn="ctr">
              <a:defRPr sz="1000"/>
            </a:lvl1pPr>
          </a:lstStyle>
          <a:p>
            <a:r>
              <a:rPr lang="en-US"/>
              <a:t>Insert headshot</a:t>
            </a:r>
            <a:endParaRPr lang="en-GB"/>
          </a:p>
        </p:txBody>
      </p:sp>
      <p:sp>
        <p:nvSpPr>
          <p:cNvPr id="10" name="Text 1">
            <a:extLst>
              <a:ext uri="{FF2B5EF4-FFF2-40B4-BE49-F238E27FC236}">
                <a16:creationId xmlns:a16="http://schemas.microsoft.com/office/drawing/2014/main" id="{B2773A2B-1742-F890-A0B1-A46D58512064}"/>
              </a:ext>
            </a:extLst>
          </p:cNvPr>
          <p:cNvSpPr>
            <a:spLocks noGrp="1"/>
          </p:cNvSpPr>
          <p:nvPr>
            <p:ph type="body" sz="quarter" idx="17" hasCustomPrompt="1"/>
          </p:nvPr>
        </p:nvSpPr>
        <p:spPr>
          <a:xfrm>
            <a:off x="4313238" y="2924175"/>
            <a:ext cx="7370762" cy="973138"/>
          </a:xfrm>
          <a:prstGeom prst="rect">
            <a:avLst/>
          </a:prstGeom>
        </p:spPr>
        <p:txBody>
          <a:bodyPr vert="horz" wrap="square" lIns="0" tIns="0" rIns="0" bIns="0" rtlCol="0" anchor="t" anchorCtr="0">
            <a:noAutofit/>
          </a:bodyPr>
          <a:lstStyle>
            <a:lvl1pPr>
              <a:defRPr lang="en-US" sz="1400" dirty="0"/>
            </a:lvl1pPr>
            <a:lvl2pPr>
              <a:defRPr lang="en-US" sz="1100" dirty="0"/>
            </a:lvl2pPr>
            <a:lvl3pPr>
              <a:defRPr lang="en-US" sz="1100" dirty="0"/>
            </a:lvl3pPr>
            <a:lvl4pPr>
              <a:defRPr lang="en-US" sz="1100" dirty="0"/>
            </a:lvl4pPr>
            <a:lvl5pPr>
              <a:defRPr lang="en-US" sz="1100" dirty="0"/>
            </a:lvl5pPr>
            <a:lvl6pPr>
              <a:defRPr lang="en-US" sz="1050" dirty="0"/>
            </a:lvl6pPr>
            <a:lvl7pPr>
              <a:defRPr lang="en-US" sz="1050" dirty="0"/>
            </a:lvl7pPr>
            <a:lvl8pPr>
              <a:defRPr lang="en-US" sz="1100" dirty="0"/>
            </a:lvl8pPr>
            <a:lvl9pPr>
              <a:defRPr lang="en-US" sz="1100"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5" name="Text 1">
            <a:extLst>
              <a:ext uri="{FF2B5EF4-FFF2-40B4-BE49-F238E27FC236}">
                <a16:creationId xmlns:a16="http://schemas.microsoft.com/office/drawing/2014/main" id="{E9ECEDAE-3B0E-8D41-F81C-0E27789E66E3}"/>
              </a:ext>
            </a:extLst>
          </p:cNvPr>
          <p:cNvSpPr>
            <a:spLocks noGrp="1"/>
          </p:cNvSpPr>
          <p:nvPr>
            <p:ph type="body" sz="quarter" idx="18" hasCustomPrompt="1"/>
          </p:nvPr>
        </p:nvSpPr>
        <p:spPr>
          <a:xfrm>
            <a:off x="1666875" y="2924174"/>
            <a:ext cx="2403475" cy="884237"/>
          </a:xfrm>
          <a:prstGeom prst="rect">
            <a:avLst/>
          </a:prstGeom>
        </p:spPr>
        <p:txBody>
          <a:bodyPr vert="horz" wrap="square" lIns="0" tIns="0" rIns="0" bIns="0" rtlCol="0" anchor="t" anchorCtr="0">
            <a:noAutofit/>
          </a:bodyPr>
          <a:lstStyle>
            <a:lvl1pPr>
              <a:spcAft>
                <a:spcPts val="0"/>
              </a:spcAft>
              <a:defRPr lang="en-US" sz="1050" dirty="0">
                <a:solidFill>
                  <a:schemeClr val="accent1"/>
                </a:solidFill>
              </a:defRPr>
            </a:lvl1pPr>
            <a:lvl2pPr>
              <a:spcAft>
                <a:spcPts val="400"/>
              </a:spcAft>
              <a:defRPr lang="en-US" sz="1050" b="0" dirty="0"/>
            </a:lvl2pPr>
            <a:lvl3pPr>
              <a:spcAft>
                <a:spcPts val="0"/>
              </a:spcAft>
              <a:defRPr lang="en-US" sz="1050" b="0" dirty="0"/>
            </a:lvl3pPr>
            <a:lvl4pPr>
              <a:spcAft>
                <a:spcPts val="0"/>
              </a:spcAft>
              <a:defRPr lang="en-US" sz="10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16" name="Picture Placeholder 10">
            <a:extLst>
              <a:ext uri="{FF2B5EF4-FFF2-40B4-BE49-F238E27FC236}">
                <a16:creationId xmlns:a16="http://schemas.microsoft.com/office/drawing/2014/main" id="{E1CE4FCB-9079-DFB9-BA21-70C6B76B11C2}"/>
              </a:ext>
            </a:extLst>
          </p:cNvPr>
          <p:cNvSpPr>
            <a:spLocks noGrp="1"/>
          </p:cNvSpPr>
          <p:nvPr>
            <p:ph type="pic" sz="quarter" idx="19" hasCustomPrompt="1"/>
          </p:nvPr>
        </p:nvSpPr>
        <p:spPr>
          <a:xfrm>
            <a:off x="508000" y="2924174"/>
            <a:ext cx="884238" cy="884237"/>
          </a:xfrm>
          <a:prstGeom prst="ellipse">
            <a:avLst/>
          </a:prstGeom>
          <a:solidFill>
            <a:schemeClr val="bg2"/>
          </a:solidFill>
          <a:ln>
            <a:solidFill>
              <a:schemeClr val="accent1"/>
            </a:solidFill>
          </a:ln>
        </p:spPr>
        <p:txBody>
          <a:bodyPr anchor="ctr"/>
          <a:lstStyle>
            <a:lvl1pPr algn="ctr">
              <a:defRPr sz="1000"/>
            </a:lvl1pPr>
          </a:lstStyle>
          <a:p>
            <a:r>
              <a:rPr lang="en-US"/>
              <a:t>Insert headshot</a:t>
            </a:r>
            <a:endParaRPr lang="en-GB"/>
          </a:p>
        </p:txBody>
      </p:sp>
      <p:sp>
        <p:nvSpPr>
          <p:cNvPr id="17" name="Text 1">
            <a:extLst>
              <a:ext uri="{FF2B5EF4-FFF2-40B4-BE49-F238E27FC236}">
                <a16:creationId xmlns:a16="http://schemas.microsoft.com/office/drawing/2014/main" id="{DF89DF80-0C53-838C-A1CF-9D91E72372BD}"/>
              </a:ext>
            </a:extLst>
          </p:cNvPr>
          <p:cNvSpPr>
            <a:spLocks noGrp="1"/>
          </p:cNvSpPr>
          <p:nvPr>
            <p:ph type="body" sz="quarter" idx="20" hasCustomPrompt="1"/>
          </p:nvPr>
        </p:nvSpPr>
        <p:spPr>
          <a:xfrm>
            <a:off x="4313238" y="4160838"/>
            <a:ext cx="7370762" cy="973138"/>
          </a:xfrm>
          <a:prstGeom prst="rect">
            <a:avLst/>
          </a:prstGeom>
        </p:spPr>
        <p:txBody>
          <a:bodyPr vert="horz" wrap="square" lIns="0" tIns="0" rIns="0" bIns="0" rtlCol="0" anchor="t" anchorCtr="0">
            <a:noAutofit/>
          </a:bodyPr>
          <a:lstStyle>
            <a:lvl1pPr>
              <a:defRPr lang="en-US" sz="1400" dirty="0"/>
            </a:lvl1pPr>
            <a:lvl2pPr>
              <a:defRPr lang="en-US" sz="1100" dirty="0"/>
            </a:lvl2pPr>
            <a:lvl3pPr>
              <a:defRPr lang="en-US" sz="1100" dirty="0"/>
            </a:lvl3pPr>
            <a:lvl4pPr>
              <a:defRPr lang="en-US" sz="1100" dirty="0"/>
            </a:lvl4pPr>
            <a:lvl5pPr>
              <a:defRPr lang="en-US" sz="1100" dirty="0"/>
            </a:lvl5pPr>
            <a:lvl6pPr>
              <a:defRPr lang="en-US" sz="1050" dirty="0"/>
            </a:lvl6pPr>
            <a:lvl7pPr>
              <a:defRPr lang="en-US" sz="1050" dirty="0"/>
            </a:lvl7pPr>
            <a:lvl8pPr>
              <a:defRPr lang="en-US" sz="1100" dirty="0"/>
            </a:lvl8pPr>
            <a:lvl9pPr>
              <a:defRPr lang="en-US" sz="1100"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8" name="Text 1">
            <a:extLst>
              <a:ext uri="{FF2B5EF4-FFF2-40B4-BE49-F238E27FC236}">
                <a16:creationId xmlns:a16="http://schemas.microsoft.com/office/drawing/2014/main" id="{6C23C1A8-FFB7-287F-04E1-98C39535EBC2}"/>
              </a:ext>
            </a:extLst>
          </p:cNvPr>
          <p:cNvSpPr>
            <a:spLocks noGrp="1"/>
          </p:cNvSpPr>
          <p:nvPr>
            <p:ph type="body" sz="quarter" idx="21" hasCustomPrompt="1"/>
          </p:nvPr>
        </p:nvSpPr>
        <p:spPr>
          <a:xfrm>
            <a:off x="1666875" y="4160837"/>
            <a:ext cx="2403475" cy="884237"/>
          </a:xfrm>
          <a:prstGeom prst="rect">
            <a:avLst/>
          </a:prstGeom>
        </p:spPr>
        <p:txBody>
          <a:bodyPr vert="horz" wrap="square" lIns="0" tIns="0" rIns="0" bIns="0" rtlCol="0" anchor="t" anchorCtr="0">
            <a:noAutofit/>
          </a:bodyPr>
          <a:lstStyle>
            <a:lvl1pPr>
              <a:spcAft>
                <a:spcPts val="0"/>
              </a:spcAft>
              <a:defRPr lang="en-US" sz="1050" dirty="0">
                <a:solidFill>
                  <a:schemeClr val="accent1"/>
                </a:solidFill>
              </a:defRPr>
            </a:lvl1pPr>
            <a:lvl2pPr>
              <a:spcAft>
                <a:spcPts val="400"/>
              </a:spcAft>
              <a:defRPr lang="en-US" sz="1050" b="0" dirty="0"/>
            </a:lvl2pPr>
            <a:lvl3pPr>
              <a:spcAft>
                <a:spcPts val="0"/>
              </a:spcAft>
              <a:defRPr lang="en-US" sz="1050" b="0" dirty="0"/>
            </a:lvl3pPr>
            <a:lvl4pPr>
              <a:spcAft>
                <a:spcPts val="0"/>
              </a:spcAft>
              <a:defRPr lang="en-US" sz="10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19" name="Picture Placeholder 10">
            <a:extLst>
              <a:ext uri="{FF2B5EF4-FFF2-40B4-BE49-F238E27FC236}">
                <a16:creationId xmlns:a16="http://schemas.microsoft.com/office/drawing/2014/main" id="{4416D6D6-FEB0-9322-3BD2-5096905E117E}"/>
              </a:ext>
            </a:extLst>
          </p:cNvPr>
          <p:cNvSpPr>
            <a:spLocks noGrp="1"/>
          </p:cNvSpPr>
          <p:nvPr>
            <p:ph type="pic" sz="quarter" idx="22" hasCustomPrompt="1"/>
          </p:nvPr>
        </p:nvSpPr>
        <p:spPr>
          <a:xfrm>
            <a:off x="508000" y="4160837"/>
            <a:ext cx="884238" cy="884237"/>
          </a:xfrm>
          <a:prstGeom prst="ellipse">
            <a:avLst/>
          </a:prstGeom>
          <a:solidFill>
            <a:schemeClr val="bg2"/>
          </a:solidFill>
          <a:ln>
            <a:solidFill>
              <a:schemeClr val="accent1"/>
            </a:solidFill>
          </a:ln>
        </p:spPr>
        <p:txBody>
          <a:bodyPr anchor="ctr"/>
          <a:lstStyle>
            <a:lvl1pPr algn="ctr">
              <a:defRPr sz="1000"/>
            </a:lvl1pPr>
          </a:lstStyle>
          <a:p>
            <a:r>
              <a:rPr lang="en-US"/>
              <a:t>Insert headshot</a:t>
            </a:r>
            <a:endParaRPr lang="en-GB"/>
          </a:p>
        </p:txBody>
      </p:sp>
    </p:spTree>
    <p:extLst>
      <p:ext uri="{BB962C8B-B14F-4D97-AF65-F5344CB8AC3E}">
        <p14:creationId xmlns:p14="http://schemas.microsoft.com/office/powerpoint/2010/main" val="352091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Mobius Keylin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CBB23D7-2ACE-122B-173A-D7B018E16FD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5753" r="41149" b="12773"/>
          <a:stretch/>
        </p:blipFill>
        <p:spPr>
          <a:xfrm>
            <a:off x="5488919" y="1"/>
            <a:ext cx="6703081" cy="6858000"/>
          </a:xfrm>
          <a:prstGeom prst="rect">
            <a:avLst/>
          </a:prstGeom>
        </p:spPr>
      </p:pic>
      <p:sp>
        <p:nvSpPr>
          <p:cNvPr id="3" name="Title"/>
          <p:cNvSpPr>
            <a:spLocks noGrp="1"/>
          </p:cNvSpPr>
          <p:nvPr>
            <p:ph type="title" hasCustomPrompt="1"/>
          </p:nvPr>
        </p:nvSpPr>
        <p:spPr>
          <a:xfrm>
            <a:off x="508003" y="2333625"/>
            <a:ext cx="5708648" cy="1025922"/>
          </a:xfrm>
        </p:spPr>
        <p:txBody>
          <a:bodyPr/>
          <a:lstStyle>
            <a:lvl1pPr>
              <a:lnSpc>
                <a:spcPts val="4000"/>
              </a:lnSpc>
              <a:defRPr sz="3600">
                <a:solidFill>
                  <a:schemeClr val="accent1"/>
                </a:solidFill>
              </a:defRPr>
            </a:lvl1pPr>
          </a:lstStyle>
          <a:p>
            <a:r>
              <a:rPr lang="en-US"/>
              <a:t>Main cover title</a:t>
            </a:r>
            <a:br>
              <a:rPr lang="en-US"/>
            </a:br>
            <a:r>
              <a:rPr lang="en-US"/>
              <a:t>over two lines</a:t>
            </a:r>
          </a:p>
        </p:txBody>
      </p:sp>
      <p:sp>
        <p:nvSpPr>
          <p:cNvPr id="9" name="Text Placeholder 8">
            <a:extLst>
              <a:ext uri="{FF2B5EF4-FFF2-40B4-BE49-F238E27FC236}">
                <a16:creationId xmlns:a16="http://schemas.microsoft.com/office/drawing/2014/main" id="{A51EC570-624A-53DD-BF08-244E207F61EE}"/>
              </a:ext>
            </a:extLst>
          </p:cNvPr>
          <p:cNvSpPr>
            <a:spLocks noGrp="1"/>
          </p:cNvSpPr>
          <p:nvPr>
            <p:ph type="body" sz="quarter" idx="15" hasCustomPrompt="1"/>
          </p:nvPr>
        </p:nvSpPr>
        <p:spPr>
          <a:xfrm>
            <a:off x="508000" y="4159250"/>
            <a:ext cx="5708648" cy="471487"/>
          </a:xfrm>
          <a:prstGeom prst="rect">
            <a:avLst/>
          </a:prstGeom>
        </p:spPr>
        <p:txBody>
          <a:bodyPr/>
          <a:lstStyle>
            <a:lvl1pPr marL="0" indent="0">
              <a:spcAft>
                <a:spcPts val="0"/>
              </a:spcAft>
              <a:buNone/>
              <a:defRPr sz="2000" b="1">
                <a:solidFill>
                  <a:schemeClr val="tx1"/>
                </a:solidFill>
              </a:defRPr>
            </a:lvl1pPr>
            <a:lvl2pPr>
              <a:defRPr sz="2000" b="0">
                <a:solidFill>
                  <a:schemeClr val="tx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US"/>
              <a:t>Subheading </a:t>
            </a:r>
          </a:p>
        </p:txBody>
      </p:sp>
      <p:pic>
        <p:nvPicPr>
          <p:cNvPr id="2" name="Logo">
            <a:extLst>
              <a:ext uri="{FF2B5EF4-FFF2-40B4-BE49-F238E27FC236}">
                <a16:creationId xmlns:a16="http://schemas.microsoft.com/office/drawing/2014/main" id="{2D9FF06A-8F1F-A9B0-42D4-7F914F2869A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0182" y="399582"/>
            <a:ext cx="2031797" cy="443301"/>
          </a:xfrm>
          <a:prstGeom prst="rect">
            <a:avLst/>
          </a:prstGeom>
        </p:spPr>
      </p:pic>
      <p:sp>
        <p:nvSpPr>
          <p:cNvPr id="5" name="Text Placeholder 8">
            <a:extLst>
              <a:ext uri="{FF2B5EF4-FFF2-40B4-BE49-F238E27FC236}">
                <a16:creationId xmlns:a16="http://schemas.microsoft.com/office/drawing/2014/main" id="{CB960BFE-A7EB-EB6B-6A2D-CA13D11B2D75}"/>
              </a:ext>
            </a:extLst>
          </p:cNvPr>
          <p:cNvSpPr>
            <a:spLocks noGrp="1"/>
          </p:cNvSpPr>
          <p:nvPr>
            <p:ph type="body" sz="quarter" idx="16" hasCustomPrompt="1"/>
          </p:nvPr>
        </p:nvSpPr>
        <p:spPr>
          <a:xfrm>
            <a:off x="508000" y="4767263"/>
            <a:ext cx="5708648" cy="471487"/>
          </a:xfrm>
          <a:prstGeom prst="rect">
            <a:avLst/>
          </a:prstGeom>
        </p:spPr>
        <p:txBody>
          <a:bodyPr/>
          <a:lstStyle>
            <a:lvl1pPr marL="0" indent="0">
              <a:spcAft>
                <a:spcPts val="0"/>
              </a:spcAft>
              <a:buNone/>
              <a:defRPr sz="1600" b="0">
                <a:solidFill>
                  <a:schemeClr val="tx1"/>
                </a:solidFill>
              </a:defRPr>
            </a:lvl1pPr>
            <a:lvl2pPr>
              <a:defRPr sz="2000" b="0">
                <a:solidFill>
                  <a:schemeClr val="tx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US"/>
              <a:t>Date</a:t>
            </a:r>
          </a:p>
        </p:txBody>
      </p:sp>
      <p:sp>
        <p:nvSpPr>
          <p:cNvPr id="4" name="Footer">
            <a:extLst>
              <a:ext uri="{FF2B5EF4-FFF2-40B4-BE49-F238E27FC236}">
                <a16:creationId xmlns:a16="http://schemas.microsoft.com/office/drawing/2014/main" id="{1FB7F7CA-2D73-7754-8937-83067EE92E45}"/>
              </a:ext>
            </a:extLst>
          </p:cNvPr>
          <p:cNvSpPr>
            <a:spLocks noGrp="1"/>
          </p:cNvSpPr>
          <p:nvPr>
            <p:ph type="ftr" sz="quarter" idx="13"/>
          </p:nvPr>
        </p:nvSpPr>
        <p:spPr>
          <a:xfrm>
            <a:off x="12267673" y="6382837"/>
            <a:ext cx="0" cy="0"/>
          </a:xfrm>
        </p:spPr>
        <p:txBody>
          <a:bodyPr vert="horz" wrap="none" lIns="0" tIns="0" rIns="0" bIns="0" rtlCol="0" anchor="b" anchorCtr="0">
            <a:noAutofit/>
          </a:bodyPr>
          <a:lstStyle>
            <a:lvl1pPr algn="l">
              <a:defRPr lang="en-GB" sz="100">
                <a:solidFill>
                  <a:srgbClr val="F0F0F0"/>
                </a:solidFill>
              </a:defRPr>
            </a:lvl1pPr>
          </a:lstStyle>
          <a:p>
            <a:r>
              <a:rPr lang="en-US"/>
              <a:t>Proposal Title   |   © Grant Thornton International Ltd</a:t>
            </a:r>
          </a:p>
        </p:txBody>
      </p:sp>
      <p:sp>
        <p:nvSpPr>
          <p:cNvPr id="6" name="Slide Number">
            <a:extLst>
              <a:ext uri="{FF2B5EF4-FFF2-40B4-BE49-F238E27FC236}">
                <a16:creationId xmlns:a16="http://schemas.microsoft.com/office/drawing/2014/main" id="{598DE1C0-3FC1-12D2-B6CB-57562CB44211}"/>
              </a:ext>
            </a:extLst>
          </p:cNvPr>
          <p:cNvSpPr>
            <a:spLocks noGrp="1"/>
          </p:cNvSpPr>
          <p:nvPr>
            <p:ph type="sldNum" sz="quarter" idx="14"/>
          </p:nvPr>
        </p:nvSpPr>
        <p:spPr>
          <a:xfrm>
            <a:off x="12267673" y="6765667"/>
            <a:ext cx="0" cy="0"/>
          </a:xfrm>
        </p:spPr>
        <p:txBody>
          <a:bodyPr/>
          <a:lstStyle>
            <a:lvl1pPr algn="l">
              <a:defRPr sz="100">
                <a:solidFill>
                  <a:srgbClr val="F0F0F0"/>
                </a:solidFill>
              </a:defRPr>
            </a:lvl1pPr>
          </a:lstStyle>
          <a:p>
            <a:fld id="{1AB31D9B-80B6-41F8-B283-556E26E6158E}" type="slidenum">
              <a:rPr lang="en-GB"/>
              <a:pPr/>
              <a:t>‹N›</a:t>
            </a:fld>
            <a:endParaRPr lang="en-GB"/>
          </a:p>
        </p:txBody>
      </p:sp>
    </p:spTree>
    <p:extLst>
      <p:ext uri="{BB962C8B-B14F-4D97-AF65-F5344CB8AC3E}">
        <p14:creationId xmlns:p14="http://schemas.microsoft.com/office/powerpoint/2010/main" val="2378778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7" name="Text 1"/>
          <p:cNvSpPr>
            <a:spLocks noGrp="1"/>
          </p:cNvSpPr>
          <p:nvPr>
            <p:ph type="body" sz="quarter" idx="12" hasCustomPrompt="1"/>
          </p:nvPr>
        </p:nvSpPr>
        <p:spPr>
          <a:xfrm>
            <a:off x="508000" y="1725613"/>
            <a:ext cx="3562349" cy="4259262"/>
          </a:xfrm>
          <a:prstGeom prst="rect">
            <a:avLst/>
          </a:prstGeom>
        </p:spPr>
        <p:txBody>
          <a:bodyPr vert="horz" wrap="square"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3" name="Title"/>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p>
            <a:fld id="{1AB31D9B-80B6-41F8-B283-556E26E6158E}" type="slidenum">
              <a:rPr lang="en-GB"/>
              <a:pPr/>
              <a:t>‹N›</a:t>
            </a:fld>
            <a:endParaRPr lang="en-GB"/>
          </a:p>
        </p:txBody>
      </p:sp>
      <p:sp>
        <p:nvSpPr>
          <p:cNvPr id="8" name="Text 1">
            <a:extLst>
              <a:ext uri="{FF2B5EF4-FFF2-40B4-BE49-F238E27FC236}">
                <a16:creationId xmlns:a16="http://schemas.microsoft.com/office/drawing/2014/main" id="{EC4A0402-7396-053D-AA37-CDFAF3B9632F}"/>
              </a:ext>
            </a:extLst>
          </p:cNvPr>
          <p:cNvSpPr>
            <a:spLocks noGrp="1"/>
          </p:cNvSpPr>
          <p:nvPr>
            <p:ph type="body" sz="quarter" idx="15" hasCustomPrompt="1"/>
          </p:nvPr>
        </p:nvSpPr>
        <p:spPr>
          <a:xfrm>
            <a:off x="5473701" y="1725613"/>
            <a:ext cx="2403474" cy="971550"/>
          </a:xfrm>
          <a:prstGeom prst="rect">
            <a:avLst/>
          </a:prstGeom>
        </p:spPr>
        <p:txBody>
          <a:bodyPr vert="horz" wrap="square" lIns="0" tIns="0" rIns="0" bIns="0" rtlCol="0" anchor="t" anchorCtr="0">
            <a:noAutofit/>
          </a:bodyPr>
          <a:lstStyle>
            <a:lvl1pPr>
              <a:spcAft>
                <a:spcPts val="0"/>
              </a:spcAft>
              <a:defRPr lang="en-US" sz="1050" dirty="0">
                <a:solidFill>
                  <a:schemeClr val="accent1"/>
                </a:solidFill>
              </a:defRPr>
            </a:lvl1pPr>
            <a:lvl2pPr>
              <a:spcAft>
                <a:spcPts val="400"/>
              </a:spcAft>
              <a:defRPr lang="en-US" sz="1050" b="0" dirty="0"/>
            </a:lvl2pPr>
            <a:lvl3pPr>
              <a:spcAft>
                <a:spcPts val="0"/>
              </a:spcAft>
              <a:defRPr lang="en-US" sz="1050" b="0" dirty="0"/>
            </a:lvl3pPr>
            <a:lvl4pPr>
              <a:spcAft>
                <a:spcPts val="0"/>
              </a:spcAft>
              <a:defRPr lang="en-US" sz="10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11" name="Picture Placeholder 10">
            <a:extLst>
              <a:ext uri="{FF2B5EF4-FFF2-40B4-BE49-F238E27FC236}">
                <a16:creationId xmlns:a16="http://schemas.microsoft.com/office/drawing/2014/main" id="{7E8AEB13-3929-5620-674D-79DA562D3C91}"/>
              </a:ext>
            </a:extLst>
          </p:cNvPr>
          <p:cNvSpPr>
            <a:spLocks noGrp="1"/>
          </p:cNvSpPr>
          <p:nvPr>
            <p:ph type="pic" sz="quarter" idx="16" hasCustomPrompt="1"/>
          </p:nvPr>
        </p:nvSpPr>
        <p:spPr>
          <a:xfrm>
            <a:off x="4314825" y="1725613"/>
            <a:ext cx="971551" cy="971550"/>
          </a:xfrm>
          <a:prstGeom prst="ellipse">
            <a:avLst/>
          </a:prstGeom>
          <a:solidFill>
            <a:schemeClr val="bg2"/>
          </a:solidFill>
          <a:ln>
            <a:solidFill>
              <a:schemeClr val="accent1"/>
            </a:solidFill>
          </a:ln>
        </p:spPr>
        <p:txBody>
          <a:bodyPr anchor="ctr"/>
          <a:lstStyle>
            <a:lvl1pPr algn="ctr">
              <a:defRPr sz="1000"/>
            </a:lvl1pPr>
          </a:lstStyle>
          <a:p>
            <a:r>
              <a:rPr lang="en-US"/>
              <a:t>Insert headshot</a:t>
            </a:r>
            <a:endParaRPr lang="en-GB"/>
          </a:p>
        </p:txBody>
      </p:sp>
      <p:sp>
        <p:nvSpPr>
          <p:cNvPr id="6" name="Text 1">
            <a:extLst>
              <a:ext uri="{FF2B5EF4-FFF2-40B4-BE49-F238E27FC236}">
                <a16:creationId xmlns:a16="http://schemas.microsoft.com/office/drawing/2014/main" id="{548028FB-DA90-43CF-84C1-BFB5B320DA16}"/>
              </a:ext>
            </a:extLst>
          </p:cNvPr>
          <p:cNvSpPr>
            <a:spLocks noGrp="1"/>
          </p:cNvSpPr>
          <p:nvPr>
            <p:ph type="body" sz="quarter" idx="17" hasCustomPrompt="1"/>
          </p:nvPr>
        </p:nvSpPr>
        <p:spPr>
          <a:xfrm>
            <a:off x="9280526" y="1725613"/>
            <a:ext cx="2403474" cy="971550"/>
          </a:xfrm>
          <a:prstGeom prst="rect">
            <a:avLst/>
          </a:prstGeom>
        </p:spPr>
        <p:txBody>
          <a:bodyPr vert="horz" wrap="square" lIns="0" tIns="0" rIns="0" bIns="0" rtlCol="0" anchor="t" anchorCtr="0">
            <a:noAutofit/>
          </a:bodyPr>
          <a:lstStyle>
            <a:lvl1pPr>
              <a:spcAft>
                <a:spcPts val="0"/>
              </a:spcAft>
              <a:defRPr lang="en-US" sz="1050" dirty="0">
                <a:solidFill>
                  <a:schemeClr val="accent1"/>
                </a:solidFill>
              </a:defRPr>
            </a:lvl1pPr>
            <a:lvl2pPr>
              <a:spcAft>
                <a:spcPts val="400"/>
              </a:spcAft>
              <a:defRPr lang="en-US" sz="1050" b="0" dirty="0"/>
            </a:lvl2pPr>
            <a:lvl3pPr>
              <a:spcAft>
                <a:spcPts val="0"/>
              </a:spcAft>
              <a:defRPr lang="en-US" sz="1050" b="0" dirty="0"/>
            </a:lvl3pPr>
            <a:lvl4pPr>
              <a:spcAft>
                <a:spcPts val="0"/>
              </a:spcAft>
              <a:defRPr lang="en-US" sz="10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9" name="Picture Placeholder 10">
            <a:extLst>
              <a:ext uri="{FF2B5EF4-FFF2-40B4-BE49-F238E27FC236}">
                <a16:creationId xmlns:a16="http://schemas.microsoft.com/office/drawing/2014/main" id="{D33D821A-95C2-6040-EBD3-7BF508CBC4F1}"/>
              </a:ext>
            </a:extLst>
          </p:cNvPr>
          <p:cNvSpPr>
            <a:spLocks noGrp="1"/>
          </p:cNvSpPr>
          <p:nvPr>
            <p:ph type="pic" sz="quarter" idx="18" hasCustomPrompt="1"/>
          </p:nvPr>
        </p:nvSpPr>
        <p:spPr>
          <a:xfrm>
            <a:off x="8121650" y="1725613"/>
            <a:ext cx="971551" cy="971550"/>
          </a:xfrm>
          <a:prstGeom prst="ellipse">
            <a:avLst/>
          </a:prstGeom>
          <a:solidFill>
            <a:schemeClr val="bg2"/>
          </a:solidFill>
          <a:ln>
            <a:solidFill>
              <a:schemeClr val="accent1"/>
            </a:solidFill>
          </a:ln>
        </p:spPr>
        <p:txBody>
          <a:bodyPr anchor="ctr"/>
          <a:lstStyle>
            <a:lvl1pPr algn="ctr">
              <a:defRPr sz="1000"/>
            </a:lvl1pPr>
          </a:lstStyle>
          <a:p>
            <a:r>
              <a:rPr lang="en-US"/>
              <a:t>Insert headshot</a:t>
            </a:r>
            <a:endParaRPr lang="en-GB"/>
          </a:p>
        </p:txBody>
      </p:sp>
      <p:sp>
        <p:nvSpPr>
          <p:cNvPr id="10" name="Text 1">
            <a:extLst>
              <a:ext uri="{FF2B5EF4-FFF2-40B4-BE49-F238E27FC236}">
                <a16:creationId xmlns:a16="http://schemas.microsoft.com/office/drawing/2014/main" id="{AF7AA4FF-18C6-689C-B80A-40C3FF98C0D4}"/>
              </a:ext>
            </a:extLst>
          </p:cNvPr>
          <p:cNvSpPr>
            <a:spLocks noGrp="1"/>
          </p:cNvSpPr>
          <p:nvPr>
            <p:ph type="body" sz="quarter" idx="19" hasCustomPrompt="1"/>
          </p:nvPr>
        </p:nvSpPr>
        <p:spPr>
          <a:xfrm>
            <a:off x="5473701" y="3287415"/>
            <a:ext cx="2403474" cy="971550"/>
          </a:xfrm>
          <a:prstGeom prst="rect">
            <a:avLst/>
          </a:prstGeom>
        </p:spPr>
        <p:txBody>
          <a:bodyPr vert="horz" wrap="square" lIns="0" tIns="0" rIns="0" bIns="0" rtlCol="0" anchor="t" anchorCtr="0">
            <a:noAutofit/>
          </a:bodyPr>
          <a:lstStyle>
            <a:lvl1pPr>
              <a:spcAft>
                <a:spcPts val="0"/>
              </a:spcAft>
              <a:defRPr lang="en-US" sz="1050" dirty="0">
                <a:solidFill>
                  <a:schemeClr val="accent1"/>
                </a:solidFill>
              </a:defRPr>
            </a:lvl1pPr>
            <a:lvl2pPr>
              <a:spcAft>
                <a:spcPts val="400"/>
              </a:spcAft>
              <a:defRPr lang="en-US" sz="1050" b="0" dirty="0"/>
            </a:lvl2pPr>
            <a:lvl3pPr>
              <a:spcAft>
                <a:spcPts val="0"/>
              </a:spcAft>
              <a:defRPr lang="en-US" sz="1050" b="0" dirty="0"/>
            </a:lvl3pPr>
            <a:lvl4pPr>
              <a:spcAft>
                <a:spcPts val="0"/>
              </a:spcAft>
              <a:defRPr lang="en-US" sz="10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15" name="Picture Placeholder 10">
            <a:extLst>
              <a:ext uri="{FF2B5EF4-FFF2-40B4-BE49-F238E27FC236}">
                <a16:creationId xmlns:a16="http://schemas.microsoft.com/office/drawing/2014/main" id="{A8E5A670-A2B6-13DD-4C66-8567E11C7796}"/>
              </a:ext>
            </a:extLst>
          </p:cNvPr>
          <p:cNvSpPr>
            <a:spLocks noGrp="1"/>
          </p:cNvSpPr>
          <p:nvPr>
            <p:ph type="pic" sz="quarter" idx="20" hasCustomPrompt="1"/>
          </p:nvPr>
        </p:nvSpPr>
        <p:spPr>
          <a:xfrm>
            <a:off x="4314825" y="3287415"/>
            <a:ext cx="971551" cy="971550"/>
          </a:xfrm>
          <a:prstGeom prst="ellipse">
            <a:avLst/>
          </a:prstGeom>
          <a:solidFill>
            <a:schemeClr val="bg2"/>
          </a:solidFill>
          <a:ln>
            <a:solidFill>
              <a:schemeClr val="accent1"/>
            </a:solidFill>
          </a:ln>
        </p:spPr>
        <p:txBody>
          <a:bodyPr anchor="ctr"/>
          <a:lstStyle>
            <a:lvl1pPr algn="ctr">
              <a:defRPr sz="1000"/>
            </a:lvl1pPr>
          </a:lstStyle>
          <a:p>
            <a:r>
              <a:rPr lang="en-US"/>
              <a:t>Insert headshot</a:t>
            </a:r>
            <a:endParaRPr lang="en-GB"/>
          </a:p>
        </p:txBody>
      </p:sp>
      <p:sp>
        <p:nvSpPr>
          <p:cNvPr id="16" name="Text 1">
            <a:extLst>
              <a:ext uri="{FF2B5EF4-FFF2-40B4-BE49-F238E27FC236}">
                <a16:creationId xmlns:a16="http://schemas.microsoft.com/office/drawing/2014/main" id="{199F64A4-9EDA-BF73-CD73-D5F5D66EFD04}"/>
              </a:ext>
            </a:extLst>
          </p:cNvPr>
          <p:cNvSpPr>
            <a:spLocks noGrp="1"/>
          </p:cNvSpPr>
          <p:nvPr>
            <p:ph type="body" sz="quarter" idx="21" hasCustomPrompt="1"/>
          </p:nvPr>
        </p:nvSpPr>
        <p:spPr>
          <a:xfrm>
            <a:off x="9280526" y="3287415"/>
            <a:ext cx="2403474" cy="971550"/>
          </a:xfrm>
          <a:prstGeom prst="rect">
            <a:avLst/>
          </a:prstGeom>
        </p:spPr>
        <p:txBody>
          <a:bodyPr vert="horz" wrap="square" lIns="0" tIns="0" rIns="0" bIns="0" rtlCol="0" anchor="t" anchorCtr="0">
            <a:noAutofit/>
          </a:bodyPr>
          <a:lstStyle>
            <a:lvl1pPr>
              <a:spcAft>
                <a:spcPts val="0"/>
              </a:spcAft>
              <a:defRPr lang="en-US" sz="1050" dirty="0">
                <a:solidFill>
                  <a:schemeClr val="accent1"/>
                </a:solidFill>
              </a:defRPr>
            </a:lvl1pPr>
            <a:lvl2pPr>
              <a:spcAft>
                <a:spcPts val="400"/>
              </a:spcAft>
              <a:defRPr lang="en-US" sz="1050" b="0" dirty="0"/>
            </a:lvl2pPr>
            <a:lvl3pPr>
              <a:spcAft>
                <a:spcPts val="0"/>
              </a:spcAft>
              <a:defRPr lang="en-US" sz="1050" b="0" dirty="0"/>
            </a:lvl3pPr>
            <a:lvl4pPr>
              <a:spcAft>
                <a:spcPts val="0"/>
              </a:spcAft>
              <a:defRPr lang="en-US" sz="10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17" name="Picture Placeholder 10">
            <a:extLst>
              <a:ext uri="{FF2B5EF4-FFF2-40B4-BE49-F238E27FC236}">
                <a16:creationId xmlns:a16="http://schemas.microsoft.com/office/drawing/2014/main" id="{74A51D79-A6D0-2A7A-4355-263F55F25E0B}"/>
              </a:ext>
            </a:extLst>
          </p:cNvPr>
          <p:cNvSpPr>
            <a:spLocks noGrp="1"/>
          </p:cNvSpPr>
          <p:nvPr>
            <p:ph type="pic" sz="quarter" idx="22" hasCustomPrompt="1"/>
          </p:nvPr>
        </p:nvSpPr>
        <p:spPr>
          <a:xfrm>
            <a:off x="8121650" y="3287415"/>
            <a:ext cx="971551" cy="971550"/>
          </a:xfrm>
          <a:prstGeom prst="ellipse">
            <a:avLst/>
          </a:prstGeom>
          <a:solidFill>
            <a:schemeClr val="bg2"/>
          </a:solidFill>
          <a:ln>
            <a:solidFill>
              <a:schemeClr val="accent1"/>
            </a:solidFill>
          </a:ln>
        </p:spPr>
        <p:txBody>
          <a:bodyPr anchor="ctr"/>
          <a:lstStyle>
            <a:lvl1pPr algn="ctr">
              <a:defRPr sz="1000"/>
            </a:lvl1pPr>
          </a:lstStyle>
          <a:p>
            <a:r>
              <a:rPr lang="en-US"/>
              <a:t>Insert headshot</a:t>
            </a:r>
            <a:endParaRPr lang="en-GB"/>
          </a:p>
        </p:txBody>
      </p:sp>
      <p:sp>
        <p:nvSpPr>
          <p:cNvPr id="18" name="Text 1">
            <a:extLst>
              <a:ext uri="{FF2B5EF4-FFF2-40B4-BE49-F238E27FC236}">
                <a16:creationId xmlns:a16="http://schemas.microsoft.com/office/drawing/2014/main" id="{5FB193B9-3BD9-65A6-FC0E-A481550B47D9}"/>
              </a:ext>
            </a:extLst>
          </p:cNvPr>
          <p:cNvSpPr>
            <a:spLocks noGrp="1"/>
          </p:cNvSpPr>
          <p:nvPr>
            <p:ph type="body" sz="quarter" idx="23" hasCustomPrompt="1"/>
          </p:nvPr>
        </p:nvSpPr>
        <p:spPr>
          <a:xfrm>
            <a:off x="5473701" y="4768850"/>
            <a:ext cx="2403474" cy="971550"/>
          </a:xfrm>
          <a:prstGeom prst="rect">
            <a:avLst/>
          </a:prstGeom>
        </p:spPr>
        <p:txBody>
          <a:bodyPr vert="horz" wrap="square" lIns="0" tIns="0" rIns="0" bIns="0" rtlCol="0" anchor="t" anchorCtr="0">
            <a:noAutofit/>
          </a:bodyPr>
          <a:lstStyle>
            <a:lvl1pPr>
              <a:spcAft>
                <a:spcPts val="0"/>
              </a:spcAft>
              <a:defRPr lang="en-US" sz="1050" dirty="0">
                <a:solidFill>
                  <a:schemeClr val="accent1"/>
                </a:solidFill>
              </a:defRPr>
            </a:lvl1pPr>
            <a:lvl2pPr>
              <a:spcAft>
                <a:spcPts val="400"/>
              </a:spcAft>
              <a:defRPr lang="en-US" sz="1050" b="0" dirty="0"/>
            </a:lvl2pPr>
            <a:lvl3pPr>
              <a:spcAft>
                <a:spcPts val="0"/>
              </a:spcAft>
              <a:defRPr lang="en-US" sz="1050" b="0" dirty="0"/>
            </a:lvl3pPr>
            <a:lvl4pPr>
              <a:spcAft>
                <a:spcPts val="0"/>
              </a:spcAft>
              <a:defRPr lang="en-US" sz="10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19" name="Picture Placeholder 10">
            <a:extLst>
              <a:ext uri="{FF2B5EF4-FFF2-40B4-BE49-F238E27FC236}">
                <a16:creationId xmlns:a16="http://schemas.microsoft.com/office/drawing/2014/main" id="{4DCA9D31-4E83-B565-2771-6CFAB731E5C0}"/>
              </a:ext>
            </a:extLst>
          </p:cNvPr>
          <p:cNvSpPr>
            <a:spLocks noGrp="1"/>
          </p:cNvSpPr>
          <p:nvPr>
            <p:ph type="pic" sz="quarter" idx="24" hasCustomPrompt="1"/>
          </p:nvPr>
        </p:nvSpPr>
        <p:spPr>
          <a:xfrm>
            <a:off x="4314825" y="4768850"/>
            <a:ext cx="971551" cy="971550"/>
          </a:xfrm>
          <a:prstGeom prst="ellipse">
            <a:avLst/>
          </a:prstGeom>
          <a:solidFill>
            <a:schemeClr val="bg2"/>
          </a:solidFill>
          <a:ln>
            <a:solidFill>
              <a:schemeClr val="accent1"/>
            </a:solidFill>
          </a:ln>
        </p:spPr>
        <p:txBody>
          <a:bodyPr anchor="ctr"/>
          <a:lstStyle>
            <a:lvl1pPr algn="ctr">
              <a:defRPr sz="1000"/>
            </a:lvl1pPr>
          </a:lstStyle>
          <a:p>
            <a:r>
              <a:rPr lang="en-US"/>
              <a:t>Insert headshot</a:t>
            </a:r>
            <a:endParaRPr lang="en-GB"/>
          </a:p>
        </p:txBody>
      </p:sp>
      <p:sp>
        <p:nvSpPr>
          <p:cNvPr id="20" name="Text 1">
            <a:extLst>
              <a:ext uri="{FF2B5EF4-FFF2-40B4-BE49-F238E27FC236}">
                <a16:creationId xmlns:a16="http://schemas.microsoft.com/office/drawing/2014/main" id="{EA48B93D-EE77-0BF7-E1EC-78CC63DA3D99}"/>
              </a:ext>
            </a:extLst>
          </p:cNvPr>
          <p:cNvSpPr>
            <a:spLocks noGrp="1"/>
          </p:cNvSpPr>
          <p:nvPr>
            <p:ph type="body" sz="quarter" idx="25" hasCustomPrompt="1"/>
          </p:nvPr>
        </p:nvSpPr>
        <p:spPr>
          <a:xfrm>
            <a:off x="9280526" y="4768850"/>
            <a:ext cx="2403474" cy="971550"/>
          </a:xfrm>
          <a:prstGeom prst="rect">
            <a:avLst/>
          </a:prstGeom>
        </p:spPr>
        <p:txBody>
          <a:bodyPr vert="horz" wrap="square" lIns="0" tIns="0" rIns="0" bIns="0" rtlCol="0" anchor="t" anchorCtr="0">
            <a:noAutofit/>
          </a:bodyPr>
          <a:lstStyle>
            <a:lvl1pPr>
              <a:spcAft>
                <a:spcPts val="0"/>
              </a:spcAft>
              <a:defRPr lang="en-US" sz="1050" dirty="0">
                <a:solidFill>
                  <a:schemeClr val="accent1"/>
                </a:solidFill>
              </a:defRPr>
            </a:lvl1pPr>
            <a:lvl2pPr>
              <a:spcAft>
                <a:spcPts val="400"/>
              </a:spcAft>
              <a:defRPr lang="en-US" sz="1050" b="0" dirty="0"/>
            </a:lvl2pPr>
            <a:lvl3pPr>
              <a:spcAft>
                <a:spcPts val="0"/>
              </a:spcAft>
              <a:defRPr lang="en-US" sz="1050" b="0" dirty="0"/>
            </a:lvl3pPr>
            <a:lvl4pPr>
              <a:spcAft>
                <a:spcPts val="0"/>
              </a:spcAft>
              <a:defRPr lang="en-US" sz="10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21" name="Picture Placeholder 10">
            <a:extLst>
              <a:ext uri="{FF2B5EF4-FFF2-40B4-BE49-F238E27FC236}">
                <a16:creationId xmlns:a16="http://schemas.microsoft.com/office/drawing/2014/main" id="{A7FBE63D-CBD0-224F-8855-D30D80343910}"/>
              </a:ext>
            </a:extLst>
          </p:cNvPr>
          <p:cNvSpPr>
            <a:spLocks noGrp="1"/>
          </p:cNvSpPr>
          <p:nvPr>
            <p:ph type="pic" sz="quarter" idx="26" hasCustomPrompt="1"/>
          </p:nvPr>
        </p:nvSpPr>
        <p:spPr>
          <a:xfrm>
            <a:off x="8121650" y="4768850"/>
            <a:ext cx="971551" cy="971550"/>
          </a:xfrm>
          <a:prstGeom prst="ellipse">
            <a:avLst/>
          </a:prstGeom>
          <a:solidFill>
            <a:schemeClr val="bg2"/>
          </a:solidFill>
          <a:ln>
            <a:solidFill>
              <a:schemeClr val="accent1"/>
            </a:solidFill>
          </a:ln>
        </p:spPr>
        <p:txBody>
          <a:bodyPr anchor="ctr"/>
          <a:lstStyle>
            <a:lvl1pPr algn="ctr">
              <a:defRPr sz="1000"/>
            </a:lvl1pPr>
          </a:lstStyle>
          <a:p>
            <a:r>
              <a:rPr lang="en-US"/>
              <a:t>Insert headshot</a:t>
            </a:r>
            <a:endParaRPr lang="en-GB"/>
          </a:p>
        </p:txBody>
      </p:sp>
    </p:spTree>
    <p:extLst>
      <p:ext uri="{BB962C8B-B14F-4D97-AF65-F5344CB8AC3E}">
        <p14:creationId xmlns:p14="http://schemas.microsoft.com/office/powerpoint/2010/main" val="4255227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shaded boxes with icons and header">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p>
            <a:fld id="{1AB31D9B-80B6-41F8-B283-556E26E6158E}" type="slidenum">
              <a:rPr lang="en-GB"/>
              <a:pPr/>
              <a:t>‹N›</a:t>
            </a:fld>
            <a:endParaRPr lang="en-GB"/>
          </a:p>
        </p:txBody>
      </p:sp>
      <p:sp>
        <p:nvSpPr>
          <p:cNvPr id="8" name="Content">
            <a:extLst>
              <a:ext uri="{FF2B5EF4-FFF2-40B4-BE49-F238E27FC236}">
                <a16:creationId xmlns:a16="http://schemas.microsoft.com/office/drawing/2014/main" id="{011F6DDE-0B6B-899C-08FD-72EFDF2B148D}"/>
              </a:ext>
            </a:extLst>
          </p:cNvPr>
          <p:cNvSpPr>
            <a:spLocks noGrp="1"/>
          </p:cNvSpPr>
          <p:nvPr>
            <p:ph sz="quarter" idx="15"/>
          </p:nvPr>
        </p:nvSpPr>
        <p:spPr>
          <a:xfrm>
            <a:off x="508000" y="1724025"/>
            <a:ext cx="11176000" cy="1560513"/>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Content">
            <a:extLst>
              <a:ext uri="{FF2B5EF4-FFF2-40B4-BE49-F238E27FC236}">
                <a16:creationId xmlns:a16="http://schemas.microsoft.com/office/drawing/2014/main" id="{660FF9CC-B1EF-7EAC-0516-96C6B0846D7E}"/>
              </a:ext>
            </a:extLst>
          </p:cNvPr>
          <p:cNvSpPr>
            <a:spLocks noGrp="1"/>
          </p:cNvSpPr>
          <p:nvPr>
            <p:ph sz="quarter" idx="16" hasCustomPrompt="1"/>
          </p:nvPr>
        </p:nvSpPr>
        <p:spPr>
          <a:xfrm>
            <a:off x="508000" y="3549650"/>
            <a:ext cx="3562350" cy="2435225"/>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a:solidFill>
            <a:schemeClr val="accent1"/>
          </a:solidFill>
        </p:spPr>
        <p:txBody>
          <a:bodyPr wrap="square" lIns="108000" tIns="828000" rIns="108000" bIns="108000">
            <a:noAutofit/>
          </a:bodyPr>
          <a:lstStyle>
            <a:lvl1pPr>
              <a:defRPr sz="1600">
                <a:solidFill>
                  <a:schemeClr val="accent2"/>
                </a:solidFill>
              </a:defRPr>
            </a:lvl1pPr>
            <a:lvl2pPr>
              <a:defRPr sz="1200">
                <a:solidFill>
                  <a:schemeClr val="bg1"/>
                </a:solidFill>
              </a:defRPr>
            </a:lvl2pPr>
            <a:lvl3pPr>
              <a:defRPr sz="1200">
                <a:solidFill>
                  <a:schemeClr val="accent5"/>
                </a:solidFill>
              </a:defRPr>
            </a:lvl3pPr>
            <a:lvl4pPr>
              <a:defRPr sz="1200">
                <a:solidFill>
                  <a:schemeClr val="bg1"/>
                </a:solidFill>
              </a:defRPr>
            </a:lvl4pPr>
            <a:lvl5pPr>
              <a:defRPr sz="1200">
                <a:solidFill>
                  <a:schemeClr val="bg1"/>
                </a:solidFill>
              </a:defRPr>
            </a:lvl5pPr>
            <a:lvl6pPr>
              <a:defRPr sz="1100">
                <a:solidFill>
                  <a:schemeClr val="bg1"/>
                </a:solidFill>
              </a:defRPr>
            </a:lvl6pPr>
            <a:lvl7pPr>
              <a:defRPr sz="1100">
                <a:solidFill>
                  <a:schemeClr val="bg1"/>
                </a:solidFill>
              </a:defRPr>
            </a:lvl7pPr>
            <a:lvl8pPr>
              <a:defRPr sz="1200">
                <a:solidFill>
                  <a:schemeClr val="bg1"/>
                </a:solidFill>
              </a:defRPr>
            </a:lvl8pPr>
            <a:lvl9pPr>
              <a:defRPr sz="1200">
                <a:solidFill>
                  <a:schemeClr val="bg1"/>
                </a:solidFill>
              </a:defRPr>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7" name="Picture Placeholder 6">
            <a:extLst>
              <a:ext uri="{FF2B5EF4-FFF2-40B4-BE49-F238E27FC236}">
                <a16:creationId xmlns:a16="http://schemas.microsoft.com/office/drawing/2014/main" id="{DFB94147-36CB-B4BD-A9F1-37FB1EFDF042}"/>
              </a:ext>
            </a:extLst>
          </p:cNvPr>
          <p:cNvSpPr>
            <a:spLocks noGrp="1" noChangeAspect="1"/>
          </p:cNvSpPr>
          <p:nvPr>
            <p:ph type="pic" sz="quarter" idx="17"/>
          </p:nvPr>
        </p:nvSpPr>
        <p:spPr>
          <a:xfrm>
            <a:off x="647701" y="3667126"/>
            <a:ext cx="612000" cy="612000"/>
          </a:xfrm>
        </p:spPr>
        <p:txBody>
          <a:bodyPr/>
          <a:lstStyle/>
          <a:p>
            <a:r>
              <a:rPr lang="en-US"/>
              <a:t>Click icon to add picture</a:t>
            </a:r>
            <a:endParaRPr lang="en-GB"/>
          </a:p>
        </p:txBody>
      </p:sp>
      <p:sp>
        <p:nvSpPr>
          <p:cNvPr id="9" name="Content">
            <a:extLst>
              <a:ext uri="{FF2B5EF4-FFF2-40B4-BE49-F238E27FC236}">
                <a16:creationId xmlns:a16="http://schemas.microsoft.com/office/drawing/2014/main" id="{7D00D819-BF7F-D6B1-0819-0BFCF6D8FC0C}"/>
              </a:ext>
            </a:extLst>
          </p:cNvPr>
          <p:cNvSpPr>
            <a:spLocks noGrp="1"/>
          </p:cNvSpPr>
          <p:nvPr>
            <p:ph sz="quarter" idx="18" hasCustomPrompt="1"/>
          </p:nvPr>
        </p:nvSpPr>
        <p:spPr>
          <a:xfrm>
            <a:off x="4313238" y="3549650"/>
            <a:ext cx="3562350" cy="2435225"/>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a:solidFill>
            <a:schemeClr val="accent1"/>
          </a:solidFill>
        </p:spPr>
        <p:txBody>
          <a:bodyPr wrap="square" lIns="108000" tIns="828000" rIns="108000" bIns="108000">
            <a:noAutofit/>
          </a:bodyPr>
          <a:lstStyle>
            <a:lvl1pPr>
              <a:defRPr sz="1600">
                <a:solidFill>
                  <a:schemeClr val="accent2"/>
                </a:solidFill>
              </a:defRPr>
            </a:lvl1pPr>
            <a:lvl2pPr>
              <a:defRPr sz="1200">
                <a:solidFill>
                  <a:schemeClr val="bg1"/>
                </a:solidFill>
              </a:defRPr>
            </a:lvl2pPr>
            <a:lvl3pPr>
              <a:defRPr sz="1200">
                <a:solidFill>
                  <a:schemeClr val="accent5"/>
                </a:solidFill>
              </a:defRPr>
            </a:lvl3pPr>
            <a:lvl4pPr>
              <a:defRPr sz="1200">
                <a:solidFill>
                  <a:schemeClr val="bg1"/>
                </a:solidFill>
              </a:defRPr>
            </a:lvl4pPr>
            <a:lvl5pPr>
              <a:defRPr sz="1200">
                <a:solidFill>
                  <a:schemeClr val="bg1"/>
                </a:solidFill>
              </a:defRPr>
            </a:lvl5pPr>
            <a:lvl6pPr>
              <a:defRPr sz="1100">
                <a:solidFill>
                  <a:schemeClr val="bg1"/>
                </a:solidFill>
              </a:defRPr>
            </a:lvl6pPr>
            <a:lvl7pPr>
              <a:defRPr sz="1100">
                <a:solidFill>
                  <a:schemeClr val="bg1"/>
                </a:solidFill>
              </a:defRPr>
            </a:lvl7pPr>
            <a:lvl8pPr>
              <a:defRPr sz="1200">
                <a:solidFill>
                  <a:schemeClr val="bg1"/>
                </a:solidFill>
              </a:defRPr>
            </a:lvl8pPr>
            <a:lvl9pPr>
              <a:defRPr sz="1200">
                <a:solidFill>
                  <a:schemeClr val="bg1"/>
                </a:solidFill>
              </a:defRPr>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0" name="Picture Placeholder 6">
            <a:extLst>
              <a:ext uri="{FF2B5EF4-FFF2-40B4-BE49-F238E27FC236}">
                <a16:creationId xmlns:a16="http://schemas.microsoft.com/office/drawing/2014/main" id="{E2DF09A1-E9E6-245A-7051-6B2CFF97C226}"/>
              </a:ext>
            </a:extLst>
          </p:cNvPr>
          <p:cNvSpPr>
            <a:spLocks noGrp="1" noChangeAspect="1"/>
          </p:cNvSpPr>
          <p:nvPr>
            <p:ph type="pic" sz="quarter" idx="19"/>
          </p:nvPr>
        </p:nvSpPr>
        <p:spPr>
          <a:xfrm>
            <a:off x="4452939" y="3667126"/>
            <a:ext cx="612000" cy="612000"/>
          </a:xfrm>
        </p:spPr>
        <p:txBody>
          <a:bodyPr/>
          <a:lstStyle/>
          <a:p>
            <a:r>
              <a:rPr lang="en-US"/>
              <a:t>Click icon to add picture</a:t>
            </a:r>
            <a:endParaRPr lang="en-GB"/>
          </a:p>
        </p:txBody>
      </p:sp>
      <p:sp>
        <p:nvSpPr>
          <p:cNvPr id="11" name="Content">
            <a:extLst>
              <a:ext uri="{FF2B5EF4-FFF2-40B4-BE49-F238E27FC236}">
                <a16:creationId xmlns:a16="http://schemas.microsoft.com/office/drawing/2014/main" id="{B9844EBF-5BC2-8136-C046-2DA1155B40F2}"/>
              </a:ext>
            </a:extLst>
          </p:cNvPr>
          <p:cNvSpPr>
            <a:spLocks noGrp="1"/>
          </p:cNvSpPr>
          <p:nvPr>
            <p:ph sz="quarter" idx="20" hasCustomPrompt="1"/>
          </p:nvPr>
        </p:nvSpPr>
        <p:spPr>
          <a:xfrm>
            <a:off x="8118476" y="3549650"/>
            <a:ext cx="3562350" cy="2435225"/>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a:solidFill>
            <a:schemeClr val="accent1"/>
          </a:solidFill>
        </p:spPr>
        <p:txBody>
          <a:bodyPr wrap="square" lIns="108000" tIns="828000" rIns="108000" bIns="108000">
            <a:noAutofit/>
          </a:bodyPr>
          <a:lstStyle>
            <a:lvl1pPr>
              <a:defRPr sz="1600">
                <a:solidFill>
                  <a:schemeClr val="accent2"/>
                </a:solidFill>
              </a:defRPr>
            </a:lvl1pPr>
            <a:lvl2pPr>
              <a:defRPr sz="1200">
                <a:solidFill>
                  <a:schemeClr val="bg1"/>
                </a:solidFill>
              </a:defRPr>
            </a:lvl2pPr>
            <a:lvl3pPr>
              <a:defRPr sz="1200">
                <a:solidFill>
                  <a:schemeClr val="accent5"/>
                </a:solidFill>
              </a:defRPr>
            </a:lvl3pPr>
            <a:lvl4pPr>
              <a:defRPr sz="1200">
                <a:solidFill>
                  <a:schemeClr val="bg1"/>
                </a:solidFill>
              </a:defRPr>
            </a:lvl4pPr>
            <a:lvl5pPr>
              <a:defRPr sz="1200">
                <a:solidFill>
                  <a:schemeClr val="bg1"/>
                </a:solidFill>
              </a:defRPr>
            </a:lvl5pPr>
            <a:lvl6pPr>
              <a:defRPr sz="1100">
                <a:solidFill>
                  <a:schemeClr val="bg1"/>
                </a:solidFill>
              </a:defRPr>
            </a:lvl6pPr>
            <a:lvl7pPr>
              <a:defRPr sz="1100">
                <a:solidFill>
                  <a:schemeClr val="bg1"/>
                </a:solidFill>
              </a:defRPr>
            </a:lvl7pPr>
            <a:lvl8pPr>
              <a:defRPr sz="1200">
                <a:solidFill>
                  <a:schemeClr val="bg1"/>
                </a:solidFill>
              </a:defRPr>
            </a:lvl8pPr>
            <a:lvl9pPr>
              <a:defRPr sz="1200">
                <a:solidFill>
                  <a:schemeClr val="bg1"/>
                </a:solidFill>
              </a:defRPr>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2" name="Picture Placeholder 6">
            <a:extLst>
              <a:ext uri="{FF2B5EF4-FFF2-40B4-BE49-F238E27FC236}">
                <a16:creationId xmlns:a16="http://schemas.microsoft.com/office/drawing/2014/main" id="{8B6D9B03-9749-C967-CCF2-122C188F6478}"/>
              </a:ext>
            </a:extLst>
          </p:cNvPr>
          <p:cNvSpPr>
            <a:spLocks noGrp="1" noChangeAspect="1"/>
          </p:cNvSpPr>
          <p:nvPr>
            <p:ph type="pic" sz="quarter" idx="21"/>
          </p:nvPr>
        </p:nvSpPr>
        <p:spPr>
          <a:xfrm>
            <a:off x="8258177" y="3667126"/>
            <a:ext cx="612000" cy="612000"/>
          </a:xfrm>
        </p:spPr>
        <p:txBody>
          <a:bodyPr/>
          <a:lstStyle/>
          <a:p>
            <a:r>
              <a:rPr lang="en-US"/>
              <a:t>Click icon to add picture</a:t>
            </a:r>
            <a:endParaRPr lang="en-GB"/>
          </a:p>
        </p:txBody>
      </p:sp>
    </p:spTree>
    <p:extLst>
      <p:ext uri="{BB962C8B-B14F-4D97-AF65-F5344CB8AC3E}">
        <p14:creationId xmlns:p14="http://schemas.microsoft.com/office/powerpoint/2010/main" val="3156445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shaded boxes with icons and three column text">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p>
            <a:fld id="{1AB31D9B-80B6-41F8-B283-556E26E6158E}" type="slidenum">
              <a:rPr lang="en-GB"/>
              <a:pPr/>
              <a:t>‹N›</a:t>
            </a:fld>
            <a:endParaRPr lang="en-GB"/>
          </a:p>
        </p:txBody>
      </p:sp>
      <p:sp>
        <p:nvSpPr>
          <p:cNvPr id="8" name="Content">
            <a:extLst>
              <a:ext uri="{FF2B5EF4-FFF2-40B4-BE49-F238E27FC236}">
                <a16:creationId xmlns:a16="http://schemas.microsoft.com/office/drawing/2014/main" id="{011F6DDE-0B6B-899C-08FD-72EFDF2B148D}"/>
              </a:ext>
            </a:extLst>
          </p:cNvPr>
          <p:cNvSpPr>
            <a:spLocks noGrp="1"/>
          </p:cNvSpPr>
          <p:nvPr>
            <p:ph sz="quarter" idx="15"/>
          </p:nvPr>
        </p:nvSpPr>
        <p:spPr>
          <a:xfrm>
            <a:off x="508000" y="1724025"/>
            <a:ext cx="3562350" cy="1560513"/>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Content">
            <a:extLst>
              <a:ext uri="{FF2B5EF4-FFF2-40B4-BE49-F238E27FC236}">
                <a16:creationId xmlns:a16="http://schemas.microsoft.com/office/drawing/2014/main" id="{660FF9CC-B1EF-7EAC-0516-96C6B0846D7E}"/>
              </a:ext>
            </a:extLst>
          </p:cNvPr>
          <p:cNvSpPr>
            <a:spLocks noGrp="1"/>
          </p:cNvSpPr>
          <p:nvPr>
            <p:ph sz="quarter" idx="16" hasCustomPrompt="1"/>
          </p:nvPr>
        </p:nvSpPr>
        <p:spPr>
          <a:xfrm>
            <a:off x="508000" y="3549650"/>
            <a:ext cx="3562350" cy="2435225"/>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a:solidFill>
            <a:schemeClr val="accent1"/>
          </a:solidFill>
        </p:spPr>
        <p:txBody>
          <a:bodyPr wrap="square" lIns="108000" tIns="828000" rIns="108000" bIns="108000">
            <a:noAutofit/>
          </a:bodyPr>
          <a:lstStyle>
            <a:lvl1pPr>
              <a:defRPr sz="1600">
                <a:solidFill>
                  <a:schemeClr val="accent2"/>
                </a:solidFill>
              </a:defRPr>
            </a:lvl1pPr>
            <a:lvl2pPr>
              <a:defRPr sz="1200">
                <a:solidFill>
                  <a:schemeClr val="bg1"/>
                </a:solidFill>
              </a:defRPr>
            </a:lvl2pPr>
            <a:lvl3pPr>
              <a:defRPr sz="1200">
                <a:solidFill>
                  <a:schemeClr val="accent5"/>
                </a:solidFill>
              </a:defRPr>
            </a:lvl3pPr>
            <a:lvl4pPr>
              <a:defRPr sz="1200">
                <a:solidFill>
                  <a:schemeClr val="bg1"/>
                </a:solidFill>
              </a:defRPr>
            </a:lvl4pPr>
            <a:lvl5pPr>
              <a:defRPr sz="1200">
                <a:solidFill>
                  <a:schemeClr val="bg1"/>
                </a:solidFill>
              </a:defRPr>
            </a:lvl5pPr>
            <a:lvl6pPr>
              <a:defRPr sz="1100">
                <a:solidFill>
                  <a:schemeClr val="bg1"/>
                </a:solidFill>
              </a:defRPr>
            </a:lvl6pPr>
            <a:lvl7pPr>
              <a:defRPr sz="1100">
                <a:solidFill>
                  <a:schemeClr val="bg1"/>
                </a:solidFill>
              </a:defRPr>
            </a:lvl7pPr>
            <a:lvl8pPr>
              <a:defRPr sz="1200">
                <a:solidFill>
                  <a:schemeClr val="bg1"/>
                </a:solidFill>
              </a:defRPr>
            </a:lvl8pPr>
            <a:lvl9pPr>
              <a:defRPr sz="1200">
                <a:solidFill>
                  <a:schemeClr val="bg1"/>
                </a:solidFill>
              </a:defRPr>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7" name="Picture Placeholder 6">
            <a:extLst>
              <a:ext uri="{FF2B5EF4-FFF2-40B4-BE49-F238E27FC236}">
                <a16:creationId xmlns:a16="http://schemas.microsoft.com/office/drawing/2014/main" id="{DFB94147-36CB-B4BD-A9F1-37FB1EFDF042}"/>
              </a:ext>
            </a:extLst>
          </p:cNvPr>
          <p:cNvSpPr>
            <a:spLocks noGrp="1" noChangeAspect="1"/>
          </p:cNvSpPr>
          <p:nvPr>
            <p:ph type="pic" sz="quarter" idx="17"/>
          </p:nvPr>
        </p:nvSpPr>
        <p:spPr>
          <a:xfrm>
            <a:off x="647701" y="3667126"/>
            <a:ext cx="612000" cy="612000"/>
          </a:xfrm>
        </p:spPr>
        <p:txBody>
          <a:bodyPr/>
          <a:lstStyle/>
          <a:p>
            <a:r>
              <a:rPr lang="en-US"/>
              <a:t>Click icon to add picture</a:t>
            </a:r>
            <a:endParaRPr lang="en-GB"/>
          </a:p>
        </p:txBody>
      </p:sp>
      <p:sp>
        <p:nvSpPr>
          <p:cNvPr id="9" name="Content">
            <a:extLst>
              <a:ext uri="{FF2B5EF4-FFF2-40B4-BE49-F238E27FC236}">
                <a16:creationId xmlns:a16="http://schemas.microsoft.com/office/drawing/2014/main" id="{7D00D819-BF7F-D6B1-0819-0BFCF6D8FC0C}"/>
              </a:ext>
            </a:extLst>
          </p:cNvPr>
          <p:cNvSpPr>
            <a:spLocks noGrp="1"/>
          </p:cNvSpPr>
          <p:nvPr>
            <p:ph sz="quarter" idx="18" hasCustomPrompt="1"/>
          </p:nvPr>
        </p:nvSpPr>
        <p:spPr>
          <a:xfrm>
            <a:off x="4313238" y="3549650"/>
            <a:ext cx="3562350" cy="2435225"/>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a:solidFill>
            <a:schemeClr val="accent1"/>
          </a:solidFill>
        </p:spPr>
        <p:txBody>
          <a:bodyPr wrap="square" lIns="108000" tIns="828000" rIns="108000" bIns="108000">
            <a:noAutofit/>
          </a:bodyPr>
          <a:lstStyle>
            <a:lvl1pPr>
              <a:defRPr sz="1600">
                <a:solidFill>
                  <a:schemeClr val="accent2"/>
                </a:solidFill>
              </a:defRPr>
            </a:lvl1pPr>
            <a:lvl2pPr>
              <a:defRPr sz="1200">
                <a:solidFill>
                  <a:schemeClr val="bg1"/>
                </a:solidFill>
              </a:defRPr>
            </a:lvl2pPr>
            <a:lvl3pPr>
              <a:defRPr sz="1200">
                <a:solidFill>
                  <a:schemeClr val="accent5"/>
                </a:solidFill>
              </a:defRPr>
            </a:lvl3pPr>
            <a:lvl4pPr>
              <a:defRPr sz="1200">
                <a:solidFill>
                  <a:schemeClr val="bg1"/>
                </a:solidFill>
              </a:defRPr>
            </a:lvl4pPr>
            <a:lvl5pPr>
              <a:defRPr sz="1200">
                <a:solidFill>
                  <a:schemeClr val="bg1"/>
                </a:solidFill>
              </a:defRPr>
            </a:lvl5pPr>
            <a:lvl6pPr>
              <a:defRPr sz="1100">
                <a:solidFill>
                  <a:schemeClr val="bg1"/>
                </a:solidFill>
              </a:defRPr>
            </a:lvl6pPr>
            <a:lvl7pPr>
              <a:defRPr sz="1100">
                <a:solidFill>
                  <a:schemeClr val="bg1"/>
                </a:solidFill>
              </a:defRPr>
            </a:lvl7pPr>
            <a:lvl8pPr>
              <a:defRPr sz="1200">
                <a:solidFill>
                  <a:schemeClr val="bg1"/>
                </a:solidFill>
              </a:defRPr>
            </a:lvl8pPr>
            <a:lvl9pPr>
              <a:defRPr sz="1200">
                <a:solidFill>
                  <a:schemeClr val="bg1"/>
                </a:solidFill>
              </a:defRPr>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0" name="Picture Placeholder 6">
            <a:extLst>
              <a:ext uri="{FF2B5EF4-FFF2-40B4-BE49-F238E27FC236}">
                <a16:creationId xmlns:a16="http://schemas.microsoft.com/office/drawing/2014/main" id="{E2DF09A1-E9E6-245A-7051-6B2CFF97C226}"/>
              </a:ext>
            </a:extLst>
          </p:cNvPr>
          <p:cNvSpPr>
            <a:spLocks noGrp="1" noChangeAspect="1"/>
          </p:cNvSpPr>
          <p:nvPr>
            <p:ph type="pic" sz="quarter" idx="19"/>
          </p:nvPr>
        </p:nvSpPr>
        <p:spPr>
          <a:xfrm>
            <a:off x="4452939" y="3667126"/>
            <a:ext cx="612000" cy="612000"/>
          </a:xfrm>
        </p:spPr>
        <p:txBody>
          <a:bodyPr/>
          <a:lstStyle/>
          <a:p>
            <a:r>
              <a:rPr lang="en-US"/>
              <a:t>Click icon to add picture</a:t>
            </a:r>
            <a:endParaRPr lang="en-GB"/>
          </a:p>
        </p:txBody>
      </p:sp>
      <p:sp>
        <p:nvSpPr>
          <p:cNvPr id="11" name="Content">
            <a:extLst>
              <a:ext uri="{FF2B5EF4-FFF2-40B4-BE49-F238E27FC236}">
                <a16:creationId xmlns:a16="http://schemas.microsoft.com/office/drawing/2014/main" id="{B9844EBF-5BC2-8136-C046-2DA1155B40F2}"/>
              </a:ext>
            </a:extLst>
          </p:cNvPr>
          <p:cNvSpPr>
            <a:spLocks noGrp="1"/>
          </p:cNvSpPr>
          <p:nvPr>
            <p:ph sz="quarter" idx="20" hasCustomPrompt="1"/>
          </p:nvPr>
        </p:nvSpPr>
        <p:spPr>
          <a:xfrm>
            <a:off x="8118476" y="3549650"/>
            <a:ext cx="3562350" cy="2435225"/>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a:solidFill>
            <a:schemeClr val="accent1"/>
          </a:solidFill>
        </p:spPr>
        <p:txBody>
          <a:bodyPr wrap="square" lIns="108000" tIns="828000" rIns="108000" bIns="108000">
            <a:noAutofit/>
          </a:bodyPr>
          <a:lstStyle>
            <a:lvl1pPr>
              <a:defRPr sz="1600">
                <a:solidFill>
                  <a:schemeClr val="accent2"/>
                </a:solidFill>
              </a:defRPr>
            </a:lvl1pPr>
            <a:lvl2pPr>
              <a:defRPr sz="1200">
                <a:solidFill>
                  <a:schemeClr val="bg1"/>
                </a:solidFill>
              </a:defRPr>
            </a:lvl2pPr>
            <a:lvl3pPr>
              <a:defRPr sz="1200">
                <a:solidFill>
                  <a:schemeClr val="accent5"/>
                </a:solidFill>
              </a:defRPr>
            </a:lvl3pPr>
            <a:lvl4pPr>
              <a:defRPr sz="1200">
                <a:solidFill>
                  <a:schemeClr val="bg1"/>
                </a:solidFill>
              </a:defRPr>
            </a:lvl4pPr>
            <a:lvl5pPr>
              <a:defRPr sz="1200">
                <a:solidFill>
                  <a:schemeClr val="bg1"/>
                </a:solidFill>
              </a:defRPr>
            </a:lvl5pPr>
            <a:lvl6pPr>
              <a:defRPr sz="1100">
                <a:solidFill>
                  <a:schemeClr val="bg1"/>
                </a:solidFill>
              </a:defRPr>
            </a:lvl6pPr>
            <a:lvl7pPr>
              <a:defRPr sz="1100">
                <a:solidFill>
                  <a:schemeClr val="bg1"/>
                </a:solidFill>
              </a:defRPr>
            </a:lvl7pPr>
            <a:lvl8pPr>
              <a:defRPr sz="1200">
                <a:solidFill>
                  <a:schemeClr val="bg1"/>
                </a:solidFill>
              </a:defRPr>
            </a:lvl8pPr>
            <a:lvl9pPr>
              <a:defRPr sz="1200">
                <a:solidFill>
                  <a:schemeClr val="bg1"/>
                </a:solidFill>
              </a:defRPr>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2" name="Picture Placeholder 6">
            <a:extLst>
              <a:ext uri="{FF2B5EF4-FFF2-40B4-BE49-F238E27FC236}">
                <a16:creationId xmlns:a16="http://schemas.microsoft.com/office/drawing/2014/main" id="{8B6D9B03-9749-C967-CCF2-122C188F6478}"/>
              </a:ext>
            </a:extLst>
          </p:cNvPr>
          <p:cNvSpPr>
            <a:spLocks noGrp="1" noChangeAspect="1"/>
          </p:cNvSpPr>
          <p:nvPr>
            <p:ph type="pic" sz="quarter" idx="21"/>
          </p:nvPr>
        </p:nvSpPr>
        <p:spPr>
          <a:xfrm>
            <a:off x="8258177" y="3667126"/>
            <a:ext cx="612000" cy="612000"/>
          </a:xfrm>
        </p:spPr>
        <p:txBody>
          <a:bodyPr/>
          <a:lstStyle/>
          <a:p>
            <a:r>
              <a:rPr lang="en-US"/>
              <a:t>Click icon to add picture</a:t>
            </a:r>
            <a:endParaRPr lang="en-GB"/>
          </a:p>
        </p:txBody>
      </p:sp>
      <p:sp>
        <p:nvSpPr>
          <p:cNvPr id="6" name="Content">
            <a:extLst>
              <a:ext uri="{FF2B5EF4-FFF2-40B4-BE49-F238E27FC236}">
                <a16:creationId xmlns:a16="http://schemas.microsoft.com/office/drawing/2014/main" id="{40E03736-6EA5-BAEB-EEEA-86F797A7D425}"/>
              </a:ext>
            </a:extLst>
          </p:cNvPr>
          <p:cNvSpPr>
            <a:spLocks noGrp="1"/>
          </p:cNvSpPr>
          <p:nvPr>
            <p:ph sz="quarter" idx="22"/>
          </p:nvPr>
        </p:nvSpPr>
        <p:spPr>
          <a:xfrm>
            <a:off x="4313238" y="1724025"/>
            <a:ext cx="3562350" cy="1560513"/>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a:extLst>
              <a:ext uri="{FF2B5EF4-FFF2-40B4-BE49-F238E27FC236}">
                <a16:creationId xmlns:a16="http://schemas.microsoft.com/office/drawing/2014/main" id="{8115F971-F54E-1418-EC2B-BC2EC28BD6C3}"/>
              </a:ext>
            </a:extLst>
          </p:cNvPr>
          <p:cNvSpPr>
            <a:spLocks noGrp="1"/>
          </p:cNvSpPr>
          <p:nvPr>
            <p:ph sz="quarter" idx="23"/>
          </p:nvPr>
        </p:nvSpPr>
        <p:spPr>
          <a:xfrm>
            <a:off x="8118476" y="1724025"/>
            <a:ext cx="3562350" cy="1560513"/>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686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lumn text with large icons">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A1CB52C8-982D-BC49-1BD3-EAC9C95A006F}"/>
              </a:ext>
            </a:extLst>
          </p:cNvPr>
          <p:cNvSpPr>
            <a:spLocks noGrp="1"/>
          </p:cNvSpPr>
          <p:nvPr>
            <p:ph type="body" sz="quarter" idx="24" hasCustomPrompt="1"/>
          </p:nvPr>
        </p:nvSpPr>
        <p:spPr>
          <a:xfrm>
            <a:off x="508000" y="1724025"/>
            <a:ext cx="3562350" cy="2190750"/>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gradFill>
            <a:gsLst>
              <a:gs pos="0">
                <a:schemeClr val="accent2"/>
              </a:gs>
              <a:gs pos="84000">
                <a:schemeClr val="accent6"/>
              </a:gs>
            </a:gsLst>
            <a:lin ang="8100000" scaled="0"/>
          </a:gradFill>
        </p:spPr>
        <p:txBody>
          <a:bodyPr vert="horz" wrap="square" lIns="108000" tIns="82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3" name="Title"/>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p>
            <a:fld id="{1AB31D9B-80B6-41F8-B283-556E26E6158E}" type="slidenum">
              <a:rPr lang="en-GB"/>
              <a:pPr/>
              <a:t>‹N›</a:t>
            </a:fld>
            <a:endParaRPr lang="en-GB"/>
          </a:p>
        </p:txBody>
      </p:sp>
      <p:sp>
        <p:nvSpPr>
          <p:cNvPr id="8" name="Content">
            <a:extLst>
              <a:ext uri="{FF2B5EF4-FFF2-40B4-BE49-F238E27FC236}">
                <a16:creationId xmlns:a16="http://schemas.microsoft.com/office/drawing/2014/main" id="{011F6DDE-0B6B-899C-08FD-72EFDF2B148D}"/>
              </a:ext>
            </a:extLst>
          </p:cNvPr>
          <p:cNvSpPr>
            <a:spLocks noGrp="1"/>
          </p:cNvSpPr>
          <p:nvPr>
            <p:ph sz="quarter" idx="15"/>
          </p:nvPr>
        </p:nvSpPr>
        <p:spPr>
          <a:xfrm>
            <a:off x="508000" y="4159249"/>
            <a:ext cx="3562350" cy="1825626"/>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6">
            <a:extLst>
              <a:ext uri="{FF2B5EF4-FFF2-40B4-BE49-F238E27FC236}">
                <a16:creationId xmlns:a16="http://schemas.microsoft.com/office/drawing/2014/main" id="{DFB94147-36CB-B4BD-A9F1-37FB1EFDF042}"/>
              </a:ext>
            </a:extLst>
          </p:cNvPr>
          <p:cNvSpPr>
            <a:spLocks noGrp="1" noChangeAspect="1"/>
          </p:cNvSpPr>
          <p:nvPr>
            <p:ph type="pic" sz="quarter" idx="17"/>
          </p:nvPr>
        </p:nvSpPr>
        <p:spPr>
          <a:xfrm>
            <a:off x="1565276" y="2095502"/>
            <a:ext cx="1447799" cy="1447799"/>
          </a:xfrm>
        </p:spPr>
        <p:txBody>
          <a:bodyPr/>
          <a:lstStyle/>
          <a:p>
            <a:r>
              <a:rPr lang="en-US"/>
              <a:t>Click icon to add picture</a:t>
            </a:r>
            <a:endParaRPr lang="en-GB"/>
          </a:p>
        </p:txBody>
      </p:sp>
      <p:sp>
        <p:nvSpPr>
          <p:cNvPr id="23" name="Text Placeholder 22">
            <a:extLst>
              <a:ext uri="{FF2B5EF4-FFF2-40B4-BE49-F238E27FC236}">
                <a16:creationId xmlns:a16="http://schemas.microsoft.com/office/drawing/2014/main" id="{57792425-3E6C-D66E-C700-AD6683EAC8DF}"/>
              </a:ext>
            </a:extLst>
          </p:cNvPr>
          <p:cNvSpPr>
            <a:spLocks noGrp="1"/>
          </p:cNvSpPr>
          <p:nvPr>
            <p:ph type="body" sz="quarter" idx="25" hasCustomPrompt="1"/>
          </p:nvPr>
        </p:nvSpPr>
        <p:spPr>
          <a:xfrm>
            <a:off x="4313238" y="1724025"/>
            <a:ext cx="3562350" cy="2190750"/>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gradFill>
            <a:gsLst>
              <a:gs pos="0">
                <a:schemeClr val="accent5"/>
              </a:gs>
              <a:gs pos="84000">
                <a:schemeClr val="accent6"/>
              </a:gs>
            </a:gsLst>
            <a:lin ang="8100000" scaled="0"/>
          </a:gradFill>
        </p:spPr>
        <p:txBody>
          <a:bodyPr vert="horz" wrap="square" lIns="108000" tIns="82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24" name="Content">
            <a:extLst>
              <a:ext uri="{FF2B5EF4-FFF2-40B4-BE49-F238E27FC236}">
                <a16:creationId xmlns:a16="http://schemas.microsoft.com/office/drawing/2014/main" id="{FF225BF4-2DA4-90C7-3E3E-0E8A1BCE19E4}"/>
              </a:ext>
            </a:extLst>
          </p:cNvPr>
          <p:cNvSpPr>
            <a:spLocks noGrp="1"/>
          </p:cNvSpPr>
          <p:nvPr>
            <p:ph sz="quarter" idx="26"/>
          </p:nvPr>
        </p:nvSpPr>
        <p:spPr>
          <a:xfrm>
            <a:off x="4313238" y="4159249"/>
            <a:ext cx="3562350" cy="1825626"/>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Picture Placeholder 6">
            <a:extLst>
              <a:ext uri="{FF2B5EF4-FFF2-40B4-BE49-F238E27FC236}">
                <a16:creationId xmlns:a16="http://schemas.microsoft.com/office/drawing/2014/main" id="{6D3532F7-E6EA-5A2F-CC50-865BDFA783FA}"/>
              </a:ext>
            </a:extLst>
          </p:cNvPr>
          <p:cNvSpPr>
            <a:spLocks noGrp="1" noChangeAspect="1"/>
          </p:cNvSpPr>
          <p:nvPr>
            <p:ph type="pic" sz="quarter" idx="27"/>
          </p:nvPr>
        </p:nvSpPr>
        <p:spPr>
          <a:xfrm>
            <a:off x="5370514" y="2095502"/>
            <a:ext cx="1447799" cy="1447799"/>
          </a:xfrm>
        </p:spPr>
        <p:txBody>
          <a:bodyPr/>
          <a:lstStyle/>
          <a:p>
            <a:r>
              <a:rPr lang="en-US"/>
              <a:t>Click icon to add picture</a:t>
            </a:r>
            <a:endParaRPr lang="en-GB"/>
          </a:p>
        </p:txBody>
      </p:sp>
      <p:sp>
        <p:nvSpPr>
          <p:cNvPr id="26" name="Text Placeholder 25">
            <a:extLst>
              <a:ext uri="{FF2B5EF4-FFF2-40B4-BE49-F238E27FC236}">
                <a16:creationId xmlns:a16="http://schemas.microsoft.com/office/drawing/2014/main" id="{D5E02425-D2F2-5844-14D8-F1E8E2848C72}"/>
              </a:ext>
            </a:extLst>
          </p:cNvPr>
          <p:cNvSpPr>
            <a:spLocks noGrp="1"/>
          </p:cNvSpPr>
          <p:nvPr>
            <p:ph type="body" sz="quarter" idx="28" hasCustomPrompt="1"/>
          </p:nvPr>
        </p:nvSpPr>
        <p:spPr>
          <a:xfrm>
            <a:off x="8121650" y="1724025"/>
            <a:ext cx="3562350" cy="2190750"/>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gradFill>
            <a:gsLst>
              <a:gs pos="0">
                <a:schemeClr val="accent3"/>
              </a:gs>
              <a:gs pos="84000">
                <a:schemeClr val="accent6"/>
              </a:gs>
            </a:gsLst>
            <a:lin ang="8100000" scaled="0"/>
          </a:gradFill>
        </p:spPr>
        <p:txBody>
          <a:bodyPr vert="horz" wrap="square" lIns="108000" tIns="82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27" name="Content">
            <a:extLst>
              <a:ext uri="{FF2B5EF4-FFF2-40B4-BE49-F238E27FC236}">
                <a16:creationId xmlns:a16="http://schemas.microsoft.com/office/drawing/2014/main" id="{D6E204EA-8D75-1CF4-182C-8F5FF78B3809}"/>
              </a:ext>
            </a:extLst>
          </p:cNvPr>
          <p:cNvSpPr>
            <a:spLocks noGrp="1"/>
          </p:cNvSpPr>
          <p:nvPr>
            <p:ph sz="quarter" idx="29"/>
          </p:nvPr>
        </p:nvSpPr>
        <p:spPr>
          <a:xfrm>
            <a:off x="8121650" y="4159249"/>
            <a:ext cx="3562350" cy="1825626"/>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Picture Placeholder 6">
            <a:extLst>
              <a:ext uri="{FF2B5EF4-FFF2-40B4-BE49-F238E27FC236}">
                <a16:creationId xmlns:a16="http://schemas.microsoft.com/office/drawing/2014/main" id="{39AB54DF-B831-F65A-7028-C7ED7C990903}"/>
              </a:ext>
            </a:extLst>
          </p:cNvPr>
          <p:cNvSpPr>
            <a:spLocks noGrp="1" noChangeAspect="1"/>
          </p:cNvSpPr>
          <p:nvPr>
            <p:ph type="pic" sz="quarter" idx="30"/>
          </p:nvPr>
        </p:nvSpPr>
        <p:spPr>
          <a:xfrm>
            <a:off x="9178926" y="2095502"/>
            <a:ext cx="1447799" cy="1447799"/>
          </a:xfrm>
        </p:spPr>
        <p:txBody>
          <a:bodyPr/>
          <a:lstStyle/>
          <a:p>
            <a:r>
              <a:rPr lang="en-US"/>
              <a:t>Click icon to add picture</a:t>
            </a:r>
            <a:endParaRPr lang="en-GB"/>
          </a:p>
        </p:txBody>
      </p:sp>
    </p:spTree>
    <p:extLst>
      <p:ext uri="{BB962C8B-B14F-4D97-AF65-F5344CB8AC3E}">
        <p14:creationId xmlns:p14="http://schemas.microsoft.com/office/powerpoint/2010/main" val="402153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column text with large icons">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A1CB52C8-982D-BC49-1BD3-EAC9C95A006F}"/>
              </a:ext>
            </a:extLst>
          </p:cNvPr>
          <p:cNvSpPr>
            <a:spLocks noGrp="1"/>
          </p:cNvSpPr>
          <p:nvPr>
            <p:ph type="body" sz="quarter" idx="24" hasCustomPrompt="1"/>
          </p:nvPr>
        </p:nvSpPr>
        <p:spPr>
          <a:xfrm>
            <a:off x="508000" y="1724025"/>
            <a:ext cx="2600325" cy="1560513"/>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gradFill>
            <a:gsLst>
              <a:gs pos="0">
                <a:schemeClr val="accent2"/>
              </a:gs>
              <a:gs pos="84000">
                <a:schemeClr val="accent6"/>
              </a:gs>
            </a:gsLst>
            <a:lin ang="8100000" scaled="0"/>
          </a:gradFill>
        </p:spPr>
        <p:txBody>
          <a:bodyPr vert="horz" wrap="square" lIns="108000" tIns="82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3" name="Title"/>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p>
            <a:fld id="{1AB31D9B-80B6-41F8-B283-556E26E6158E}" type="slidenum">
              <a:rPr lang="en-GB"/>
              <a:pPr/>
              <a:t>‹N›</a:t>
            </a:fld>
            <a:endParaRPr lang="en-GB"/>
          </a:p>
        </p:txBody>
      </p:sp>
      <p:sp>
        <p:nvSpPr>
          <p:cNvPr id="8" name="Content">
            <a:extLst>
              <a:ext uri="{FF2B5EF4-FFF2-40B4-BE49-F238E27FC236}">
                <a16:creationId xmlns:a16="http://schemas.microsoft.com/office/drawing/2014/main" id="{011F6DDE-0B6B-899C-08FD-72EFDF2B148D}"/>
              </a:ext>
            </a:extLst>
          </p:cNvPr>
          <p:cNvSpPr>
            <a:spLocks noGrp="1"/>
          </p:cNvSpPr>
          <p:nvPr>
            <p:ph sz="quarter" idx="15"/>
          </p:nvPr>
        </p:nvSpPr>
        <p:spPr>
          <a:xfrm>
            <a:off x="508000" y="3547018"/>
            <a:ext cx="2600325" cy="2437857"/>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6">
            <a:extLst>
              <a:ext uri="{FF2B5EF4-FFF2-40B4-BE49-F238E27FC236}">
                <a16:creationId xmlns:a16="http://schemas.microsoft.com/office/drawing/2014/main" id="{DFB94147-36CB-B4BD-A9F1-37FB1EFDF042}"/>
              </a:ext>
            </a:extLst>
          </p:cNvPr>
          <p:cNvSpPr>
            <a:spLocks noGrp="1" noChangeAspect="1"/>
          </p:cNvSpPr>
          <p:nvPr>
            <p:ph type="pic" sz="quarter" idx="17"/>
          </p:nvPr>
        </p:nvSpPr>
        <p:spPr>
          <a:xfrm>
            <a:off x="1236663" y="1932782"/>
            <a:ext cx="1142999" cy="1142999"/>
          </a:xfrm>
        </p:spPr>
        <p:txBody>
          <a:bodyPr/>
          <a:lstStyle/>
          <a:p>
            <a:r>
              <a:rPr lang="en-US"/>
              <a:t>Click icon to add picture</a:t>
            </a:r>
            <a:endParaRPr lang="en-GB"/>
          </a:p>
        </p:txBody>
      </p:sp>
      <p:sp>
        <p:nvSpPr>
          <p:cNvPr id="2" name="Text Placeholder 1">
            <a:extLst>
              <a:ext uri="{FF2B5EF4-FFF2-40B4-BE49-F238E27FC236}">
                <a16:creationId xmlns:a16="http://schemas.microsoft.com/office/drawing/2014/main" id="{CF284347-7DFB-11ED-EAC8-F8177D976018}"/>
              </a:ext>
            </a:extLst>
          </p:cNvPr>
          <p:cNvSpPr>
            <a:spLocks noGrp="1"/>
          </p:cNvSpPr>
          <p:nvPr>
            <p:ph type="body" sz="quarter" idx="25" hasCustomPrompt="1"/>
          </p:nvPr>
        </p:nvSpPr>
        <p:spPr>
          <a:xfrm>
            <a:off x="3373438" y="1724025"/>
            <a:ext cx="2600325" cy="1560513"/>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gradFill>
            <a:gsLst>
              <a:gs pos="0">
                <a:schemeClr val="accent5"/>
              </a:gs>
              <a:gs pos="84000">
                <a:schemeClr val="accent6"/>
              </a:gs>
            </a:gsLst>
            <a:lin ang="8100000" scaled="0"/>
          </a:gradFill>
        </p:spPr>
        <p:txBody>
          <a:bodyPr vert="horz" wrap="square" lIns="108000" tIns="82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6" name="Content">
            <a:extLst>
              <a:ext uri="{FF2B5EF4-FFF2-40B4-BE49-F238E27FC236}">
                <a16:creationId xmlns:a16="http://schemas.microsoft.com/office/drawing/2014/main" id="{CE70FCE5-7CE8-E2BA-6F74-4C330D27325F}"/>
              </a:ext>
            </a:extLst>
          </p:cNvPr>
          <p:cNvSpPr>
            <a:spLocks noGrp="1"/>
          </p:cNvSpPr>
          <p:nvPr>
            <p:ph sz="quarter" idx="26"/>
          </p:nvPr>
        </p:nvSpPr>
        <p:spPr>
          <a:xfrm>
            <a:off x="3373438" y="3547018"/>
            <a:ext cx="2600325" cy="2437857"/>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6">
            <a:extLst>
              <a:ext uri="{FF2B5EF4-FFF2-40B4-BE49-F238E27FC236}">
                <a16:creationId xmlns:a16="http://schemas.microsoft.com/office/drawing/2014/main" id="{97AB2105-5DD1-B13B-999E-9AF3403C062F}"/>
              </a:ext>
            </a:extLst>
          </p:cNvPr>
          <p:cNvSpPr>
            <a:spLocks noGrp="1" noChangeAspect="1"/>
          </p:cNvSpPr>
          <p:nvPr>
            <p:ph type="pic" sz="quarter" idx="27"/>
          </p:nvPr>
        </p:nvSpPr>
        <p:spPr>
          <a:xfrm>
            <a:off x="4102101" y="1932782"/>
            <a:ext cx="1142999" cy="1142999"/>
          </a:xfrm>
        </p:spPr>
        <p:txBody>
          <a:bodyPr/>
          <a:lstStyle/>
          <a:p>
            <a:r>
              <a:rPr lang="en-US"/>
              <a:t>Click icon to add picture</a:t>
            </a:r>
            <a:endParaRPr lang="en-GB"/>
          </a:p>
        </p:txBody>
      </p:sp>
      <p:sp>
        <p:nvSpPr>
          <p:cNvPr id="10" name="Text Placeholder 9">
            <a:extLst>
              <a:ext uri="{FF2B5EF4-FFF2-40B4-BE49-F238E27FC236}">
                <a16:creationId xmlns:a16="http://schemas.microsoft.com/office/drawing/2014/main" id="{DDE4518D-5155-B2F5-AACE-5B63D8DE0792}"/>
              </a:ext>
            </a:extLst>
          </p:cNvPr>
          <p:cNvSpPr>
            <a:spLocks noGrp="1"/>
          </p:cNvSpPr>
          <p:nvPr>
            <p:ph type="body" sz="quarter" idx="28" hasCustomPrompt="1"/>
          </p:nvPr>
        </p:nvSpPr>
        <p:spPr>
          <a:xfrm>
            <a:off x="6238876" y="1724025"/>
            <a:ext cx="2600325" cy="1560513"/>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gradFill>
            <a:gsLst>
              <a:gs pos="0">
                <a:schemeClr val="accent3"/>
              </a:gs>
              <a:gs pos="84000">
                <a:schemeClr val="accent6"/>
              </a:gs>
            </a:gsLst>
            <a:lin ang="8100000" scaled="0"/>
          </a:gradFill>
        </p:spPr>
        <p:txBody>
          <a:bodyPr vert="horz" wrap="square" lIns="108000" tIns="82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11" name="Content">
            <a:extLst>
              <a:ext uri="{FF2B5EF4-FFF2-40B4-BE49-F238E27FC236}">
                <a16:creationId xmlns:a16="http://schemas.microsoft.com/office/drawing/2014/main" id="{7CAA96B9-C304-7921-7735-68F388067079}"/>
              </a:ext>
            </a:extLst>
          </p:cNvPr>
          <p:cNvSpPr>
            <a:spLocks noGrp="1"/>
          </p:cNvSpPr>
          <p:nvPr>
            <p:ph sz="quarter" idx="29"/>
          </p:nvPr>
        </p:nvSpPr>
        <p:spPr>
          <a:xfrm>
            <a:off x="6238876" y="3547018"/>
            <a:ext cx="2600325" cy="2437857"/>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6">
            <a:extLst>
              <a:ext uri="{FF2B5EF4-FFF2-40B4-BE49-F238E27FC236}">
                <a16:creationId xmlns:a16="http://schemas.microsoft.com/office/drawing/2014/main" id="{4EF3D3B7-DB5C-8D9C-1317-E69995575304}"/>
              </a:ext>
            </a:extLst>
          </p:cNvPr>
          <p:cNvSpPr>
            <a:spLocks noGrp="1" noChangeAspect="1"/>
          </p:cNvSpPr>
          <p:nvPr>
            <p:ph type="pic" sz="quarter" idx="30"/>
          </p:nvPr>
        </p:nvSpPr>
        <p:spPr>
          <a:xfrm>
            <a:off x="6967539" y="1932782"/>
            <a:ext cx="1142999" cy="1142999"/>
          </a:xfrm>
        </p:spPr>
        <p:txBody>
          <a:bodyPr/>
          <a:lstStyle/>
          <a:p>
            <a:r>
              <a:rPr lang="en-US"/>
              <a:t>Click icon to add picture</a:t>
            </a:r>
            <a:endParaRPr lang="en-GB"/>
          </a:p>
        </p:txBody>
      </p:sp>
      <p:sp>
        <p:nvSpPr>
          <p:cNvPr id="13" name="Text Placeholder 12">
            <a:extLst>
              <a:ext uri="{FF2B5EF4-FFF2-40B4-BE49-F238E27FC236}">
                <a16:creationId xmlns:a16="http://schemas.microsoft.com/office/drawing/2014/main" id="{9715705C-709B-1B27-B882-7E78C805BEC8}"/>
              </a:ext>
            </a:extLst>
          </p:cNvPr>
          <p:cNvSpPr>
            <a:spLocks noGrp="1"/>
          </p:cNvSpPr>
          <p:nvPr>
            <p:ph type="body" sz="quarter" idx="31" hasCustomPrompt="1"/>
          </p:nvPr>
        </p:nvSpPr>
        <p:spPr>
          <a:xfrm>
            <a:off x="9072563" y="1724025"/>
            <a:ext cx="2600325" cy="1560513"/>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gradFill>
            <a:gsLst>
              <a:gs pos="0">
                <a:schemeClr val="accent4"/>
              </a:gs>
              <a:gs pos="84000">
                <a:schemeClr val="accent6"/>
              </a:gs>
            </a:gsLst>
            <a:lin ang="8100000" scaled="0"/>
          </a:gradFill>
        </p:spPr>
        <p:txBody>
          <a:bodyPr vert="horz" wrap="square" lIns="108000" tIns="82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14" name="Content">
            <a:extLst>
              <a:ext uri="{FF2B5EF4-FFF2-40B4-BE49-F238E27FC236}">
                <a16:creationId xmlns:a16="http://schemas.microsoft.com/office/drawing/2014/main" id="{ABDA06F2-D14D-7955-AC5B-683CB8295A44}"/>
              </a:ext>
            </a:extLst>
          </p:cNvPr>
          <p:cNvSpPr>
            <a:spLocks noGrp="1"/>
          </p:cNvSpPr>
          <p:nvPr>
            <p:ph sz="quarter" idx="32"/>
          </p:nvPr>
        </p:nvSpPr>
        <p:spPr>
          <a:xfrm>
            <a:off x="9072563" y="3547018"/>
            <a:ext cx="2600325" cy="2437857"/>
          </a:xfrm>
          <a:custGeom>
            <a:avLst/>
            <a:gdLst>
              <a:gd name="connsiteX0" fmla="*/ 0 w 8382000"/>
              <a:gd name="connsiteY0" fmla="*/ 0 h 4530292"/>
              <a:gd name="connsiteX1" fmla="*/ 8382000 w 8382000"/>
              <a:gd name="connsiteY1" fmla="*/ 0 h 4530292"/>
              <a:gd name="connsiteX2" fmla="*/ 8382000 w 8382000"/>
              <a:gd name="connsiteY2" fmla="*/ 4530292 h 4530292"/>
              <a:gd name="connsiteX3" fmla="*/ 0 w 8382000"/>
              <a:gd name="connsiteY3" fmla="*/ 4530292 h 4530292"/>
            </a:gdLst>
            <a:ahLst/>
            <a:cxnLst>
              <a:cxn ang="0">
                <a:pos x="connsiteX0" y="connsiteY0"/>
              </a:cxn>
              <a:cxn ang="0">
                <a:pos x="connsiteX1" y="connsiteY1"/>
              </a:cxn>
              <a:cxn ang="0">
                <a:pos x="connsiteX2" y="connsiteY2"/>
              </a:cxn>
              <a:cxn ang="0">
                <a:pos x="connsiteX3" y="connsiteY3"/>
              </a:cxn>
            </a:cxnLst>
            <a:rect l="l" t="t" r="r" b="b"/>
            <a:pathLst>
              <a:path w="8382000" h="4530292">
                <a:moveTo>
                  <a:pt x="0" y="0"/>
                </a:moveTo>
                <a:lnTo>
                  <a:pt x="8382000" y="0"/>
                </a:lnTo>
                <a:lnTo>
                  <a:pt x="8382000" y="4530292"/>
                </a:lnTo>
                <a:lnTo>
                  <a:pt x="0" y="453029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6">
            <a:extLst>
              <a:ext uri="{FF2B5EF4-FFF2-40B4-BE49-F238E27FC236}">
                <a16:creationId xmlns:a16="http://schemas.microsoft.com/office/drawing/2014/main" id="{8BF10BAF-6C35-FFDB-BC09-52660DBE1E6F}"/>
              </a:ext>
            </a:extLst>
          </p:cNvPr>
          <p:cNvSpPr>
            <a:spLocks noGrp="1" noChangeAspect="1"/>
          </p:cNvSpPr>
          <p:nvPr>
            <p:ph type="pic" sz="quarter" idx="33"/>
          </p:nvPr>
        </p:nvSpPr>
        <p:spPr>
          <a:xfrm>
            <a:off x="9801226" y="1932782"/>
            <a:ext cx="1142999" cy="1142999"/>
          </a:xfrm>
        </p:spPr>
        <p:txBody>
          <a:bodyPr/>
          <a:lstStyle/>
          <a:p>
            <a:r>
              <a:rPr lang="en-US"/>
              <a:t>Click icon to add picture</a:t>
            </a:r>
            <a:endParaRPr lang="en-GB"/>
          </a:p>
        </p:txBody>
      </p:sp>
    </p:spTree>
    <p:extLst>
      <p:ext uri="{BB962C8B-B14F-4D97-AF65-F5344CB8AC3E}">
        <p14:creationId xmlns:p14="http://schemas.microsoft.com/office/powerpoint/2010/main" val="9047725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icons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EC4F705-AFB3-2AE2-FBD5-ABC87FC05E3F}"/>
              </a:ext>
            </a:extLst>
          </p:cNvPr>
          <p:cNvSpPr>
            <a:spLocks noGrp="1"/>
          </p:cNvSpPr>
          <p:nvPr>
            <p:ph type="body" sz="quarter" idx="24" hasCustomPrompt="1"/>
          </p:nvPr>
        </p:nvSpPr>
        <p:spPr>
          <a:xfrm>
            <a:off x="508000" y="1724025"/>
            <a:ext cx="789285" cy="790575"/>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solidFill>
            <a:schemeClr val="bg2"/>
          </a:solidFill>
        </p:spPr>
        <p:txBody>
          <a:bodyPr vert="horz" wrap="square" lIns="108000" tIns="10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3" name="Title"/>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p>
            <a:fld id="{1AB31D9B-80B6-41F8-B283-556E26E6158E}" type="slidenum">
              <a:rPr lang="en-GB"/>
              <a:pPr/>
              <a:t>‹N›</a:t>
            </a:fld>
            <a:endParaRPr lang="en-GB"/>
          </a:p>
        </p:txBody>
      </p:sp>
      <p:sp>
        <p:nvSpPr>
          <p:cNvPr id="10" name="Content 1">
            <a:extLst>
              <a:ext uri="{FF2B5EF4-FFF2-40B4-BE49-F238E27FC236}">
                <a16:creationId xmlns:a16="http://schemas.microsoft.com/office/drawing/2014/main" id="{D656E51E-4D5D-1182-FBB2-19246EA650BA}"/>
              </a:ext>
            </a:extLst>
          </p:cNvPr>
          <p:cNvSpPr>
            <a:spLocks noGrp="1"/>
          </p:cNvSpPr>
          <p:nvPr>
            <p:ph sz="quarter" idx="17"/>
          </p:nvPr>
        </p:nvSpPr>
        <p:spPr>
          <a:xfrm>
            <a:off x="6218240" y="1724024"/>
            <a:ext cx="5463646" cy="4260849"/>
          </a:xfrm>
          <a:custGeom>
            <a:avLst/>
            <a:gdLst>
              <a:gd name="connsiteX0" fmla="*/ 0 w 4098925"/>
              <a:gd name="connsiteY0" fmla="*/ 0 h 4525962"/>
              <a:gd name="connsiteX1" fmla="*/ 4098925 w 4098925"/>
              <a:gd name="connsiteY1" fmla="*/ 0 h 4525962"/>
              <a:gd name="connsiteX2" fmla="*/ 4098925 w 4098925"/>
              <a:gd name="connsiteY2" fmla="*/ 4525962 h 4525962"/>
              <a:gd name="connsiteX3" fmla="*/ 0 w 4098925"/>
              <a:gd name="connsiteY3" fmla="*/ 4525962 h 4525962"/>
            </a:gdLst>
            <a:ahLst/>
            <a:cxnLst>
              <a:cxn ang="0">
                <a:pos x="connsiteX0" y="connsiteY0"/>
              </a:cxn>
              <a:cxn ang="0">
                <a:pos x="connsiteX1" y="connsiteY1"/>
              </a:cxn>
              <a:cxn ang="0">
                <a:pos x="connsiteX2" y="connsiteY2"/>
              </a:cxn>
              <a:cxn ang="0">
                <a:pos x="connsiteX3" y="connsiteY3"/>
              </a:cxn>
            </a:cxnLst>
            <a:rect l="l" t="t" r="r" b="b"/>
            <a:pathLst>
              <a:path w="4098925" h="4525962">
                <a:moveTo>
                  <a:pt x="0" y="0"/>
                </a:moveTo>
                <a:lnTo>
                  <a:pt x="4098925" y="0"/>
                </a:lnTo>
                <a:lnTo>
                  <a:pt x="4098925" y="4525962"/>
                </a:lnTo>
                <a:lnTo>
                  <a:pt x="0" y="4525962"/>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1">
            <a:extLst>
              <a:ext uri="{FF2B5EF4-FFF2-40B4-BE49-F238E27FC236}">
                <a16:creationId xmlns:a16="http://schemas.microsoft.com/office/drawing/2014/main" id="{2949FD37-0749-945F-834F-877B2C076C6A}"/>
              </a:ext>
            </a:extLst>
          </p:cNvPr>
          <p:cNvSpPr>
            <a:spLocks noGrp="1"/>
          </p:cNvSpPr>
          <p:nvPr>
            <p:ph type="body" sz="quarter" idx="15" hasCustomPrompt="1"/>
          </p:nvPr>
        </p:nvSpPr>
        <p:spPr>
          <a:xfrm>
            <a:off x="1458912" y="1694656"/>
            <a:ext cx="1649413" cy="788987"/>
          </a:xfrm>
          <a:prstGeom prst="rect">
            <a:avLst/>
          </a:prstGeom>
        </p:spPr>
        <p:txBody>
          <a:bodyPr vert="horz" wrap="square" lIns="0" tIns="0" rIns="0" bIns="0" rtlCol="0" anchor="t" anchorCtr="0">
            <a:noAutofit/>
          </a:bodyPr>
          <a:lstStyle>
            <a:lvl1pPr>
              <a:spcAft>
                <a:spcPts val="400"/>
              </a:spcAft>
              <a:defRPr lang="en-US" sz="1050" dirty="0">
                <a:solidFill>
                  <a:schemeClr val="tx1"/>
                </a:solidFill>
              </a:defRPr>
            </a:lvl1pPr>
            <a:lvl2pPr>
              <a:spcAft>
                <a:spcPts val="400"/>
              </a:spcAft>
              <a:defRPr lang="en-US" sz="1050" b="0" dirty="0">
                <a:solidFill>
                  <a:schemeClr val="tx1"/>
                </a:solidFill>
              </a:defRPr>
            </a:lvl2pPr>
            <a:lvl3pPr>
              <a:spcAft>
                <a:spcPts val="400"/>
              </a:spcAft>
              <a:defRPr lang="en-US" sz="900" b="0" dirty="0"/>
            </a:lvl3pPr>
            <a:lvl4pPr>
              <a:spcAft>
                <a:spcPts val="400"/>
              </a:spcAft>
              <a:defRPr lang="en-US" sz="9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7" name="Picture Placeholder 10">
            <a:extLst>
              <a:ext uri="{FF2B5EF4-FFF2-40B4-BE49-F238E27FC236}">
                <a16:creationId xmlns:a16="http://schemas.microsoft.com/office/drawing/2014/main" id="{4949B985-57F5-B0CC-EEEB-59E9F1B13F34}"/>
              </a:ext>
            </a:extLst>
          </p:cNvPr>
          <p:cNvSpPr>
            <a:spLocks noGrp="1"/>
          </p:cNvSpPr>
          <p:nvPr>
            <p:ph type="pic" sz="quarter" idx="18" hasCustomPrompt="1"/>
          </p:nvPr>
        </p:nvSpPr>
        <p:spPr>
          <a:xfrm>
            <a:off x="633120" y="1849791"/>
            <a:ext cx="539044" cy="539043"/>
          </a:xfrm>
          <a:prstGeom prst="rect">
            <a:avLst/>
          </a:prstGeom>
          <a:noFill/>
          <a:ln>
            <a:noFill/>
          </a:ln>
        </p:spPr>
        <p:txBody>
          <a:bodyPr anchor="ctr"/>
          <a:lstStyle>
            <a:lvl1pPr algn="ctr">
              <a:defRPr sz="1000"/>
            </a:lvl1pPr>
          </a:lstStyle>
          <a:p>
            <a:r>
              <a:rPr lang="en-US"/>
              <a:t>Insert icon</a:t>
            </a:r>
            <a:endParaRPr lang="en-GB"/>
          </a:p>
        </p:txBody>
      </p:sp>
      <p:sp>
        <p:nvSpPr>
          <p:cNvPr id="29" name="Text Placeholder 28">
            <a:extLst>
              <a:ext uri="{FF2B5EF4-FFF2-40B4-BE49-F238E27FC236}">
                <a16:creationId xmlns:a16="http://schemas.microsoft.com/office/drawing/2014/main" id="{DCB984E8-2180-87AE-F038-4A3C23A80080}"/>
              </a:ext>
            </a:extLst>
          </p:cNvPr>
          <p:cNvSpPr>
            <a:spLocks noGrp="1"/>
          </p:cNvSpPr>
          <p:nvPr>
            <p:ph type="body" sz="quarter" idx="25" hasCustomPrompt="1"/>
          </p:nvPr>
        </p:nvSpPr>
        <p:spPr>
          <a:xfrm>
            <a:off x="3373438" y="1724025"/>
            <a:ext cx="789285" cy="790575"/>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solidFill>
            <a:schemeClr val="bg2"/>
          </a:solidFill>
        </p:spPr>
        <p:txBody>
          <a:bodyPr vert="horz" wrap="square" lIns="108000" tIns="10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30" name="Text 1">
            <a:extLst>
              <a:ext uri="{FF2B5EF4-FFF2-40B4-BE49-F238E27FC236}">
                <a16:creationId xmlns:a16="http://schemas.microsoft.com/office/drawing/2014/main" id="{8C74CE68-8E06-448F-1AC9-209DF427BF63}"/>
              </a:ext>
            </a:extLst>
          </p:cNvPr>
          <p:cNvSpPr>
            <a:spLocks noGrp="1"/>
          </p:cNvSpPr>
          <p:nvPr>
            <p:ph type="body" sz="quarter" idx="26" hasCustomPrompt="1"/>
          </p:nvPr>
        </p:nvSpPr>
        <p:spPr>
          <a:xfrm>
            <a:off x="4324350" y="1725613"/>
            <a:ext cx="1649413" cy="788987"/>
          </a:xfrm>
          <a:prstGeom prst="rect">
            <a:avLst/>
          </a:prstGeom>
        </p:spPr>
        <p:txBody>
          <a:bodyPr vert="horz" wrap="square" lIns="0" tIns="0" rIns="0" bIns="0" rtlCol="0" anchor="t" anchorCtr="0">
            <a:noAutofit/>
          </a:bodyPr>
          <a:lstStyle>
            <a:lvl1pPr>
              <a:spcAft>
                <a:spcPts val="400"/>
              </a:spcAft>
              <a:defRPr lang="en-US" sz="1050" dirty="0">
                <a:solidFill>
                  <a:schemeClr val="tx1"/>
                </a:solidFill>
              </a:defRPr>
            </a:lvl1pPr>
            <a:lvl2pPr>
              <a:spcAft>
                <a:spcPts val="400"/>
              </a:spcAft>
              <a:defRPr lang="en-US" sz="1050" b="0" dirty="0">
                <a:solidFill>
                  <a:schemeClr val="tx1"/>
                </a:solidFill>
              </a:defRPr>
            </a:lvl2pPr>
            <a:lvl3pPr>
              <a:spcAft>
                <a:spcPts val="400"/>
              </a:spcAft>
              <a:defRPr lang="en-US" sz="900" b="0" dirty="0"/>
            </a:lvl3pPr>
            <a:lvl4pPr>
              <a:spcAft>
                <a:spcPts val="400"/>
              </a:spcAft>
              <a:defRPr lang="en-US" sz="9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31" name="Picture Placeholder 10">
            <a:extLst>
              <a:ext uri="{FF2B5EF4-FFF2-40B4-BE49-F238E27FC236}">
                <a16:creationId xmlns:a16="http://schemas.microsoft.com/office/drawing/2014/main" id="{6F73E224-EE96-96BD-4FB2-C3AFA77AB809}"/>
              </a:ext>
            </a:extLst>
          </p:cNvPr>
          <p:cNvSpPr>
            <a:spLocks noGrp="1"/>
          </p:cNvSpPr>
          <p:nvPr>
            <p:ph type="pic" sz="quarter" idx="27" hasCustomPrompt="1"/>
          </p:nvPr>
        </p:nvSpPr>
        <p:spPr>
          <a:xfrm>
            <a:off x="3498558" y="1849791"/>
            <a:ext cx="539044" cy="539043"/>
          </a:xfrm>
          <a:prstGeom prst="rect">
            <a:avLst/>
          </a:prstGeom>
          <a:noFill/>
          <a:ln>
            <a:noFill/>
          </a:ln>
        </p:spPr>
        <p:txBody>
          <a:bodyPr anchor="ctr"/>
          <a:lstStyle>
            <a:lvl1pPr algn="ctr">
              <a:defRPr sz="1000"/>
            </a:lvl1pPr>
          </a:lstStyle>
          <a:p>
            <a:r>
              <a:rPr lang="en-US"/>
              <a:t>Insert icon</a:t>
            </a:r>
            <a:endParaRPr lang="en-GB"/>
          </a:p>
        </p:txBody>
      </p:sp>
      <p:sp>
        <p:nvSpPr>
          <p:cNvPr id="32" name="Text Placeholder 31">
            <a:extLst>
              <a:ext uri="{FF2B5EF4-FFF2-40B4-BE49-F238E27FC236}">
                <a16:creationId xmlns:a16="http://schemas.microsoft.com/office/drawing/2014/main" id="{F955B085-787E-7CE6-2CC7-EF4E2F7460B9}"/>
              </a:ext>
            </a:extLst>
          </p:cNvPr>
          <p:cNvSpPr>
            <a:spLocks noGrp="1"/>
          </p:cNvSpPr>
          <p:nvPr>
            <p:ph type="body" sz="quarter" idx="28" hasCustomPrompt="1"/>
          </p:nvPr>
        </p:nvSpPr>
        <p:spPr>
          <a:xfrm>
            <a:off x="508000" y="2924175"/>
            <a:ext cx="789285" cy="790575"/>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solidFill>
            <a:schemeClr val="bg2"/>
          </a:solidFill>
        </p:spPr>
        <p:txBody>
          <a:bodyPr vert="horz" wrap="square" lIns="108000" tIns="10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33" name="Text 1">
            <a:extLst>
              <a:ext uri="{FF2B5EF4-FFF2-40B4-BE49-F238E27FC236}">
                <a16:creationId xmlns:a16="http://schemas.microsoft.com/office/drawing/2014/main" id="{F7D63918-335B-89B5-9CAD-613E0276C8EE}"/>
              </a:ext>
            </a:extLst>
          </p:cNvPr>
          <p:cNvSpPr>
            <a:spLocks noGrp="1"/>
          </p:cNvSpPr>
          <p:nvPr>
            <p:ph type="body" sz="quarter" idx="29" hasCustomPrompt="1"/>
          </p:nvPr>
        </p:nvSpPr>
        <p:spPr>
          <a:xfrm>
            <a:off x="1458912" y="2894806"/>
            <a:ext cx="1649413" cy="788987"/>
          </a:xfrm>
          <a:prstGeom prst="rect">
            <a:avLst/>
          </a:prstGeom>
        </p:spPr>
        <p:txBody>
          <a:bodyPr vert="horz" wrap="square" lIns="0" tIns="0" rIns="0" bIns="0" rtlCol="0" anchor="t" anchorCtr="0">
            <a:noAutofit/>
          </a:bodyPr>
          <a:lstStyle>
            <a:lvl1pPr>
              <a:spcAft>
                <a:spcPts val="400"/>
              </a:spcAft>
              <a:defRPr lang="en-US" sz="1050" dirty="0">
                <a:solidFill>
                  <a:schemeClr val="tx1"/>
                </a:solidFill>
              </a:defRPr>
            </a:lvl1pPr>
            <a:lvl2pPr>
              <a:spcAft>
                <a:spcPts val="400"/>
              </a:spcAft>
              <a:defRPr lang="en-US" sz="1050" b="0" dirty="0">
                <a:solidFill>
                  <a:schemeClr val="tx1"/>
                </a:solidFill>
              </a:defRPr>
            </a:lvl2pPr>
            <a:lvl3pPr>
              <a:spcAft>
                <a:spcPts val="400"/>
              </a:spcAft>
              <a:defRPr lang="en-US" sz="900" b="0" dirty="0"/>
            </a:lvl3pPr>
            <a:lvl4pPr>
              <a:spcAft>
                <a:spcPts val="400"/>
              </a:spcAft>
              <a:defRPr lang="en-US" sz="9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34" name="Picture Placeholder 10">
            <a:extLst>
              <a:ext uri="{FF2B5EF4-FFF2-40B4-BE49-F238E27FC236}">
                <a16:creationId xmlns:a16="http://schemas.microsoft.com/office/drawing/2014/main" id="{43EC35B7-D6A4-BE47-941F-73AD353D872C}"/>
              </a:ext>
            </a:extLst>
          </p:cNvPr>
          <p:cNvSpPr>
            <a:spLocks noGrp="1"/>
          </p:cNvSpPr>
          <p:nvPr>
            <p:ph type="pic" sz="quarter" idx="30" hasCustomPrompt="1"/>
          </p:nvPr>
        </p:nvSpPr>
        <p:spPr>
          <a:xfrm>
            <a:off x="633120" y="3049941"/>
            <a:ext cx="539044" cy="539043"/>
          </a:xfrm>
          <a:prstGeom prst="rect">
            <a:avLst/>
          </a:prstGeom>
          <a:noFill/>
          <a:ln>
            <a:noFill/>
          </a:ln>
        </p:spPr>
        <p:txBody>
          <a:bodyPr anchor="ctr"/>
          <a:lstStyle>
            <a:lvl1pPr algn="ctr">
              <a:defRPr sz="1000"/>
            </a:lvl1pPr>
          </a:lstStyle>
          <a:p>
            <a:r>
              <a:rPr lang="en-US"/>
              <a:t>Insert icon</a:t>
            </a:r>
            <a:endParaRPr lang="en-GB"/>
          </a:p>
        </p:txBody>
      </p:sp>
      <p:sp>
        <p:nvSpPr>
          <p:cNvPr id="35" name="Text Placeholder 34">
            <a:extLst>
              <a:ext uri="{FF2B5EF4-FFF2-40B4-BE49-F238E27FC236}">
                <a16:creationId xmlns:a16="http://schemas.microsoft.com/office/drawing/2014/main" id="{10AB073F-F602-CDC4-A47A-5393E55103D7}"/>
              </a:ext>
            </a:extLst>
          </p:cNvPr>
          <p:cNvSpPr>
            <a:spLocks noGrp="1"/>
          </p:cNvSpPr>
          <p:nvPr>
            <p:ph type="body" sz="quarter" idx="31" hasCustomPrompt="1"/>
          </p:nvPr>
        </p:nvSpPr>
        <p:spPr>
          <a:xfrm>
            <a:off x="3373438" y="2924175"/>
            <a:ext cx="789285" cy="790575"/>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solidFill>
            <a:schemeClr val="bg2"/>
          </a:solidFill>
        </p:spPr>
        <p:txBody>
          <a:bodyPr vert="horz" wrap="square" lIns="108000" tIns="10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36" name="Text 1">
            <a:extLst>
              <a:ext uri="{FF2B5EF4-FFF2-40B4-BE49-F238E27FC236}">
                <a16:creationId xmlns:a16="http://schemas.microsoft.com/office/drawing/2014/main" id="{D3750153-55D7-EF80-D769-656234795748}"/>
              </a:ext>
            </a:extLst>
          </p:cNvPr>
          <p:cNvSpPr>
            <a:spLocks noGrp="1"/>
          </p:cNvSpPr>
          <p:nvPr>
            <p:ph type="body" sz="quarter" idx="32" hasCustomPrompt="1"/>
          </p:nvPr>
        </p:nvSpPr>
        <p:spPr>
          <a:xfrm>
            <a:off x="4324350" y="2925763"/>
            <a:ext cx="1649413" cy="788987"/>
          </a:xfrm>
          <a:prstGeom prst="rect">
            <a:avLst/>
          </a:prstGeom>
        </p:spPr>
        <p:txBody>
          <a:bodyPr vert="horz" wrap="square" lIns="0" tIns="0" rIns="0" bIns="0" rtlCol="0" anchor="t" anchorCtr="0">
            <a:noAutofit/>
          </a:bodyPr>
          <a:lstStyle>
            <a:lvl1pPr>
              <a:spcAft>
                <a:spcPts val="400"/>
              </a:spcAft>
              <a:defRPr lang="en-US" sz="1050" dirty="0">
                <a:solidFill>
                  <a:schemeClr val="tx1"/>
                </a:solidFill>
              </a:defRPr>
            </a:lvl1pPr>
            <a:lvl2pPr>
              <a:spcAft>
                <a:spcPts val="400"/>
              </a:spcAft>
              <a:defRPr lang="en-US" sz="1050" b="0" dirty="0">
                <a:solidFill>
                  <a:schemeClr val="tx1"/>
                </a:solidFill>
              </a:defRPr>
            </a:lvl2pPr>
            <a:lvl3pPr>
              <a:spcAft>
                <a:spcPts val="400"/>
              </a:spcAft>
              <a:defRPr lang="en-US" sz="900" b="0" dirty="0"/>
            </a:lvl3pPr>
            <a:lvl4pPr>
              <a:spcAft>
                <a:spcPts val="400"/>
              </a:spcAft>
              <a:defRPr lang="en-US" sz="9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37" name="Picture Placeholder 10">
            <a:extLst>
              <a:ext uri="{FF2B5EF4-FFF2-40B4-BE49-F238E27FC236}">
                <a16:creationId xmlns:a16="http://schemas.microsoft.com/office/drawing/2014/main" id="{25B616FE-BB55-32C3-23A9-29C476B9F68C}"/>
              </a:ext>
            </a:extLst>
          </p:cNvPr>
          <p:cNvSpPr>
            <a:spLocks noGrp="1"/>
          </p:cNvSpPr>
          <p:nvPr>
            <p:ph type="pic" sz="quarter" idx="33" hasCustomPrompt="1"/>
          </p:nvPr>
        </p:nvSpPr>
        <p:spPr>
          <a:xfrm>
            <a:off x="3498558" y="3049941"/>
            <a:ext cx="539044" cy="539043"/>
          </a:xfrm>
          <a:prstGeom prst="rect">
            <a:avLst/>
          </a:prstGeom>
          <a:noFill/>
          <a:ln>
            <a:noFill/>
          </a:ln>
        </p:spPr>
        <p:txBody>
          <a:bodyPr anchor="ctr"/>
          <a:lstStyle>
            <a:lvl1pPr algn="ctr">
              <a:defRPr sz="1000"/>
            </a:lvl1pPr>
          </a:lstStyle>
          <a:p>
            <a:r>
              <a:rPr lang="en-US"/>
              <a:t>Insert icon</a:t>
            </a:r>
            <a:endParaRPr lang="en-GB"/>
          </a:p>
        </p:txBody>
      </p:sp>
      <p:sp>
        <p:nvSpPr>
          <p:cNvPr id="44" name="Text Placeholder 43">
            <a:extLst>
              <a:ext uri="{FF2B5EF4-FFF2-40B4-BE49-F238E27FC236}">
                <a16:creationId xmlns:a16="http://schemas.microsoft.com/office/drawing/2014/main" id="{1A7BCA48-7247-3D86-50FF-747CD4C23227}"/>
              </a:ext>
            </a:extLst>
          </p:cNvPr>
          <p:cNvSpPr>
            <a:spLocks noGrp="1"/>
          </p:cNvSpPr>
          <p:nvPr>
            <p:ph type="body" sz="quarter" idx="34" hasCustomPrompt="1"/>
          </p:nvPr>
        </p:nvSpPr>
        <p:spPr>
          <a:xfrm>
            <a:off x="508000" y="4149726"/>
            <a:ext cx="789285" cy="790575"/>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solidFill>
            <a:schemeClr val="bg2"/>
          </a:solidFill>
        </p:spPr>
        <p:txBody>
          <a:bodyPr vert="horz" wrap="square" lIns="108000" tIns="10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45" name="Text 1">
            <a:extLst>
              <a:ext uri="{FF2B5EF4-FFF2-40B4-BE49-F238E27FC236}">
                <a16:creationId xmlns:a16="http://schemas.microsoft.com/office/drawing/2014/main" id="{277028E0-E7FB-1413-A3F7-34F61F1A9CF8}"/>
              </a:ext>
            </a:extLst>
          </p:cNvPr>
          <p:cNvSpPr>
            <a:spLocks noGrp="1"/>
          </p:cNvSpPr>
          <p:nvPr>
            <p:ph type="body" sz="quarter" idx="35" hasCustomPrompt="1"/>
          </p:nvPr>
        </p:nvSpPr>
        <p:spPr>
          <a:xfrm>
            <a:off x="1458912" y="4120357"/>
            <a:ext cx="1649413" cy="788987"/>
          </a:xfrm>
          <a:prstGeom prst="rect">
            <a:avLst/>
          </a:prstGeom>
        </p:spPr>
        <p:txBody>
          <a:bodyPr vert="horz" wrap="square" lIns="0" tIns="0" rIns="0" bIns="0" rtlCol="0" anchor="t" anchorCtr="0">
            <a:noAutofit/>
          </a:bodyPr>
          <a:lstStyle>
            <a:lvl1pPr>
              <a:spcAft>
                <a:spcPts val="400"/>
              </a:spcAft>
              <a:defRPr lang="en-US" sz="1050" dirty="0">
                <a:solidFill>
                  <a:schemeClr val="tx1"/>
                </a:solidFill>
              </a:defRPr>
            </a:lvl1pPr>
            <a:lvl2pPr>
              <a:spcAft>
                <a:spcPts val="400"/>
              </a:spcAft>
              <a:defRPr lang="en-US" sz="1050" b="0" dirty="0">
                <a:solidFill>
                  <a:schemeClr val="tx1"/>
                </a:solidFill>
              </a:defRPr>
            </a:lvl2pPr>
            <a:lvl3pPr>
              <a:spcAft>
                <a:spcPts val="400"/>
              </a:spcAft>
              <a:defRPr lang="en-US" sz="900" b="0" dirty="0"/>
            </a:lvl3pPr>
            <a:lvl4pPr>
              <a:spcAft>
                <a:spcPts val="400"/>
              </a:spcAft>
              <a:defRPr lang="en-US" sz="9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46" name="Picture Placeholder 10">
            <a:extLst>
              <a:ext uri="{FF2B5EF4-FFF2-40B4-BE49-F238E27FC236}">
                <a16:creationId xmlns:a16="http://schemas.microsoft.com/office/drawing/2014/main" id="{4A3E7866-088B-5983-93F9-FC3A1D9EB152}"/>
              </a:ext>
            </a:extLst>
          </p:cNvPr>
          <p:cNvSpPr>
            <a:spLocks noGrp="1"/>
          </p:cNvSpPr>
          <p:nvPr>
            <p:ph type="pic" sz="quarter" idx="36" hasCustomPrompt="1"/>
          </p:nvPr>
        </p:nvSpPr>
        <p:spPr>
          <a:xfrm>
            <a:off x="633120" y="4275492"/>
            <a:ext cx="539044" cy="539043"/>
          </a:xfrm>
          <a:prstGeom prst="rect">
            <a:avLst/>
          </a:prstGeom>
          <a:noFill/>
          <a:ln>
            <a:noFill/>
          </a:ln>
        </p:spPr>
        <p:txBody>
          <a:bodyPr anchor="ctr"/>
          <a:lstStyle>
            <a:lvl1pPr algn="ctr">
              <a:defRPr sz="1000"/>
            </a:lvl1pPr>
          </a:lstStyle>
          <a:p>
            <a:r>
              <a:rPr lang="en-US"/>
              <a:t>Insert icon</a:t>
            </a:r>
            <a:endParaRPr lang="en-GB"/>
          </a:p>
        </p:txBody>
      </p:sp>
      <p:sp>
        <p:nvSpPr>
          <p:cNvPr id="47" name="Text Placeholder 46">
            <a:extLst>
              <a:ext uri="{FF2B5EF4-FFF2-40B4-BE49-F238E27FC236}">
                <a16:creationId xmlns:a16="http://schemas.microsoft.com/office/drawing/2014/main" id="{9EB92709-E853-D8A4-AD14-AE75C0C5D89E}"/>
              </a:ext>
            </a:extLst>
          </p:cNvPr>
          <p:cNvSpPr>
            <a:spLocks noGrp="1"/>
          </p:cNvSpPr>
          <p:nvPr>
            <p:ph type="body" sz="quarter" idx="37" hasCustomPrompt="1"/>
          </p:nvPr>
        </p:nvSpPr>
        <p:spPr>
          <a:xfrm>
            <a:off x="3373438" y="4149726"/>
            <a:ext cx="789285" cy="790575"/>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solidFill>
            <a:schemeClr val="bg2"/>
          </a:solidFill>
        </p:spPr>
        <p:txBody>
          <a:bodyPr vert="horz" wrap="square" lIns="108000" tIns="10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48" name="Text 1">
            <a:extLst>
              <a:ext uri="{FF2B5EF4-FFF2-40B4-BE49-F238E27FC236}">
                <a16:creationId xmlns:a16="http://schemas.microsoft.com/office/drawing/2014/main" id="{29BA12A9-6E38-F618-BB44-FBF193B6B84C}"/>
              </a:ext>
            </a:extLst>
          </p:cNvPr>
          <p:cNvSpPr>
            <a:spLocks noGrp="1"/>
          </p:cNvSpPr>
          <p:nvPr>
            <p:ph type="body" sz="quarter" idx="38" hasCustomPrompt="1"/>
          </p:nvPr>
        </p:nvSpPr>
        <p:spPr>
          <a:xfrm>
            <a:off x="4324350" y="4151314"/>
            <a:ext cx="1649413" cy="788987"/>
          </a:xfrm>
          <a:prstGeom prst="rect">
            <a:avLst/>
          </a:prstGeom>
        </p:spPr>
        <p:txBody>
          <a:bodyPr vert="horz" wrap="square" lIns="0" tIns="0" rIns="0" bIns="0" rtlCol="0" anchor="t" anchorCtr="0">
            <a:noAutofit/>
          </a:bodyPr>
          <a:lstStyle>
            <a:lvl1pPr>
              <a:spcAft>
                <a:spcPts val="400"/>
              </a:spcAft>
              <a:defRPr lang="en-US" sz="1050" dirty="0">
                <a:solidFill>
                  <a:schemeClr val="tx1"/>
                </a:solidFill>
              </a:defRPr>
            </a:lvl1pPr>
            <a:lvl2pPr>
              <a:spcAft>
                <a:spcPts val="400"/>
              </a:spcAft>
              <a:defRPr lang="en-US" sz="1050" b="0" dirty="0">
                <a:solidFill>
                  <a:schemeClr val="tx1"/>
                </a:solidFill>
              </a:defRPr>
            </a:lvl2pPr>
            <a:lvl3pPr>
              <a:spcAft>
                <a:spcPts val="400"/>
              </a:spcAft>
              <a:defRPr lang="en-US" sz="900" b="0" dirty="0"/>
            </a:lvl3pPr>
            <a:lvl4pPr>
              <a:spcAft>
                <a:spcPts val="400"/>
              </a:spcAft>
              <a:defRPr lang="en-US" sz="9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49" name="Picture Placeholder 10">
            <a:extLst>
              <a:ext uri="{FF2B5EF4-FFF2-40B4-BE49-F238E27FC236}">
                <a16:creationId xmlns:a16="http://schemas.microsoft.com/office/drawing/2014/main" id="{1671D716-8844-F63D-8C7D-71BFEA3BBADD}"/>
              </a:ext>
            </a:extLst>
          </p:cNvPr>
          <p:cNvSpPr>
            <a:spLocks noGrp="1"/>
          </p:cNvSpPr>
          <p:nvPr>
            <p:ph type="pic" sz="quarter" idx="39" hasCustomPrompt="1"/>
          </p:nvPr>
        </p:nvSpPr>
        <p:spPr>
          <a:xfrm>
            <a:off x="3498558" y="4275492"/>
            <a:ext cx="539044" cy="539043"/>
          </a:xfrm>
          <a:prstGeom prst="rect">
            <a:avLst/>
          </a:prstGeom>
          <a:noFill/>
          <a:ln>
            <a:noFill/>
          </a:ln>
        </p:spPr>
        <p:txBody>
          <a:bodyPr anchor="ctr"/>
          <a:lstStyle>
            <a:lvl1pPr algn="ctr">
              <a:defRPr sz="1000"/>
            </a:lvl1pPr>
          </a:lstStyle>
          <a:p>
            <a:r>
              <a:rPr lang="en-US"/>
              <a:t>Insert icon</a:t>
            </a:r>
            <a:endParaRPr lang="en-GB"/>
          </a:p>
        </p:txBody>
      </p:sp>
    </p:spTree>
    <p:extLst>
      <p:ext uri="{BB962C8B-B14F-4D97-AF65-F5344CB8AC3E}">
        <p14:creationId xmlns:p14="http://schemas.microsoft.com/office/powerpoint/2010/main" val="34466700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 icons with imag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EC4F705-AFB3-2AE2-FBD5-ABC87FC05E3F}"/>
              </a:ext>
            </a:extLst>
          </p:cNvPr>
          <p:cNvSpPr>
            <a:spLocks noGrp="1"/>
          </p:cNvSpPr>
          <p:nvPr>
            <p:ph type="body" sz="quarter" idx="24" hasCustomPrompt="1"/>
          </p:nvPr>
        </p:nvSpPr>
        <p:spPr>
          <a:xfrm>
            <a:off x="508000" y="1724025"/>
            <a:ext cx="789285" cy="790575"/>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solidFill>
            <a:schemeClr val="bg2"/>
          </a:solidFill>
        </p:spPr>
        <p:txBody>
          <a:bodyPr vert="horz" wrap="square" lIns="108000" tIns="10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3" name="Title"/>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p>
            <a:fld id="{1AB31D9B-80B6-41F8-B283-556E26E6158E}" type="slidenum">
              <a:rPr lang="en-GB"/>
              <a:pPr/>
              <a:t>‹N›</a:t>
            </a:fld>
            <a:endParaRPr lang="en-GB"/>
          </a:p>
        </p:txBody>
      </p:sp>
      <p:sp>
        <p:nvSpPr>
          <p:cNvPr id="2" name="Text 1">
            <a:extLst>
              <a:ext uri="{FF2B5EF4-FFF2-40B4-BE49-F238E27FC236}">
                <a16:creationId xmlns:a16="http://schemas.microsoft.com/office/drawing/2014/main" id="{2949FD37-0749-945F-834F-877B2C076C6A}"/>
              </a:ext>
            </a:extLst>
          </p:cNvPr>
          <p:cNvSpPr>
            <a:spLocks noGrp="1"/>
          </p:cNvSpPr>
          <p:nvPr>
            <p:ph type="body" sz="quarter" idx="15" hasCustomPrompt="1"/>
          </p:nvPr>
        </p:nvSpPr>
        <p:spPr>
          <a:xfrm>
            <a:off x="1458912" y="1694656"/>
            <a:ext cx="1649413" cy="788987"/>
          </a:xfrm>
          <a:prstGeom prst="rect">
            <a:avLst/>
          </a:prstGeom>
        </p:spPr>
        <p:txBody>
          <a:bodyPr vert="horz" wrap="square" lIns="0" tIns="0" rIns="0" bIns="0" rtlCol="0" anchor="t" anchorCtr="0">
            <a:noAutofit/>
          </a:bodyPr>
          <a:lstStyle>
            <a:lvl1pPr>
              <a:spcAft>
                <a:spcPts val="400"/>
              </a:spcAft>
              <a:defRPr lang="en-US" sz="1050" dirty="0">
                <a:solidFill>
                  <a:schemeClr val="tx1"/>
                </a:solidFill>
              </a:defRPr>
            </a:lvl1pPr>
            <a:lvl2pPr>
              <a:spcAft>
                <a:spcPts val="400"/>
              </a:spcAft>
              <a:defRPr lang="en-US" sz="1050" b="0" dirty="0">
                <a:solidFill>
                  <a:schemeClr val="tx1"/>
                </a:solidFill>
              </a:defRPr>
            </a:lvl2pPr>
            <a:lvl3pPr>
              <a:spcAft>
                <a:spcPts val="400"/>
              </a:spcAft>
              <a:defRPr lang="en-US" sz="900" b="0" dirty="0"/>
            </a:lvl3pPr>
            <a:lvl4pPr>
              <a:spcAft>
                <a:spcPts val="400"/>
              </a:spcAft>
              <a:defRPr lang="en-US" sz="9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7" name="Picture Placeholder 10">
            <a:extLst>
              <a:ext uri="{FF2B5EF4-FFF2-40B4-BE49-F238E27FC236}">
                <a16:creationId xmlns:a16="http://schemas.microsoft.com/office/drawing/2014/main" id="{4949B985-57F5-B0CC-EEEB-59E9F1B13F34}"/>
              </a:ext>
            </a:extLst>
          </p:cNvPr>
          <p:cNvSpPr>
            <a:spLocks noGrp="1"/>
          </p:cNvSpPr>
          <p:nvPr>
            <p:ph type="pic" sz="quarter" idx="18" hasCustomPrompt="1"/>
          </p:nvPr>
        </p:nvSpPr>
        <p:spPr>
          <a:xfrm>
            <a:off x="633120" y="1849791"/>
            <a:ext cx="539044" cy="539043"/>
          </a:xfrm>
          <a:prstGeom prst="rect">
            <a:avLst/>
          </a:prstGeom>
          <a:noFill/>
          <a:ln>
            <a:noFill/>
          </a:ln>
        </p:spPr>
        <p:txBody>
          <a:bodyPr anchor="ctr"/>
          <a:lstStyle>
            <a:lvl1pPr algn="ctr">
              <a:defRPr sz="1000"/>
            </a:lvl1pPr>
          </a:lstStyle>
          <a:p>
            <a:r>
              <a:rPr lang="en-US"/>
              <a:t>Insert icon</a:t>
            </a:r>
            <a:endParaRPr lang="en-GB"/>
          </a:p>
        </p:txBody>
      </p:sp>
      <p:sp>
        <p:nvSpPr>
          <p:cNvPr id="29" name="Text Placeholder 28">
            <a:extLst>
              <a:ext uri="{FF2B5EF4-FFF2-40B4-BE49-F238E27FC236}">
                <a16:creationId xmlns:a16="http://schemas.microsoft.com/office/drawing/2014/main" id="{DCB984E8-2180-87AE-F038-4A3C23A80080}"/>
              </a:ext>
            </a:extLst>
          </p:cNvPr>
          <p:cNvSpPr>
            <a:spLocks noGrp="1"/>
          </p:cNvSpPr>
          <p:nvPr>
            <p:ph type="body" sz="quarter" idx="25" hasCustomPrompt="1"/>
          </p:nvPr>
        </p:nvSpPr>
        <p:spPr>
          <a:xfrm>
            <a:off x="3373438" y="1724025"/>
            <a:ext cx="789285" cy="790575"/>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solidFill>
            <a:schemeClr val="bg2"/>
          </a:solidFill>
        </p:spPr>
        <p:txBody>
          <a:bodyPr vert="horz" wrap="square" lIns="108000" tIns="10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30" name="Text 1">
            <a:extLst>
              <a:ext uri="{FF2B5EF4-FFF2-40B4-BE49-F238E27FC236}">
                <a16:creationId xmlns:a16="http://schemas.microsoft.com/office/drawing/2014/main" id="{8C74CE68-8E06-448F-1AC9-209DF427BF63}"/>
              </a:ext>
            </a:extLst>
          </p:cNvPr>
          <p:cNvSpPr>
            <a:spLocks noGrp="1"/>
          </p:cNvSpPr>
          <p:nvPr>
            <p:ph type="body" sz="quarter" idx="26" hasCustomPrompt="1"/>
          </p:nvPr>
        </p:nvSpPr>
        <p:spPr>
          <a:xfrm>
            <a:off x="4324350" y="1725613"/>
            <a:ext cx="1649413" cy="788987"/>
          </a:xfrm>
          <a:prstGeom prst="rect">
            <a:avLst/>
          </a:prstGeom>
        </p:spPr>
        <p:txBody>
          <a:bodyPr vert="horz" wrap="square" lIns="0" tIns="0" rIns="0" bIns="0" rtlCol="0" anchor="t" anchorCtr="0">
            <a:noAutofit/>
          </a:bodyPr>
          <a:lstStyle>
            <a:lvl1pPr>
              <a:spcAft>
                <a:spcPts val="400"/>
              </a:spcAft>
              <a:defRPr lang="en-US" sz="1050" dirty="0">
                <a:solidFill>
                  <a:schemeClr val="tx1"/>
                </a:solidFill>
              </a:defRPr>
            </a:lvl1pPr>
            <a:lvl2pPr>
              <a:spcAft>
                <a:spcPts val="400"/>
              </a:spcAft>
              <a:defRPr lang="en-US" sz="1050" b="0" dirty="0">
                <a:solidFill>
                  <a:schemeClr val="tx1"/>
                </a:solidFill>
              </a:defRPr>
            </a:lvl2pPr>
            <a:lvl3pPr>
              <a:spcAft>
                <a:spcPts val="400"/>
              </a:spcAft>
              <a:defRPr lang="en-US" sz="900" b="0" dirty="0"/>
            </a:lvl3pPr>
            <a:lvl4pPr>
              <a:spcAft>
                <a:spcPts val="400"/>
              </a:spcAft>
              <a:defRPr lang="en-US" sz="9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31" name="Picture Placeholder 10">
            <a:extLst>
              <a:ext uri="{FF2B5EF4-FFF2-40B4-BE49-F238E27FC236}">
                <a16:creationId xmlns:a16="http://schemas.microsoft.com/office/drawing/2014/main" id="{6F73E224-EE96-96BD-4FB2-C3AFA77AB809}"/>
              </a:ext>
            </a:extLst>
          </p:cNvPr>
          <p:cNvSpPr>
            <a:spLocks noGrp="1"/>
          </p:cNvSpPr>
          <p:nvPr>
            <p:ph type="pic" sz="quarter" idx="27" hasCustomPrompt="1"/>
          </p:nvPr>
        </p:nvSpPr>
        <p:spPr>
          <a:xfrm>
            <a:off x="3498558" y="1849791"/>
            <a:ext cx="539044" cy="539043"/>
          </a:xfrm>
          <a:prstGeom prst="rect">
            <a:avLst/>
          </a:prstGeom>
          <a:noFill/>
          <a:ln>
            <a:noFill/>
          </a:ln>
        </p:spPr>
        <p:txBody>
          <a:bodyPr anchor="ctr"/>
          <a:lstStyle>
            <a:lvl1pPr algn="ctr">
              <a:defRPr sz="1000"/>
            </a:lvl1pPr>
          </a:lstStyle>
          <a:p>
            <a:r>
              <a:rPr lang="en-US"/>
              <a:t>Insert icon</a:t>
            </a:r>
            <a:endParaRPr lang="en-GB"/>
          </a:p>
        </p:txBody>
      </p:sp>
      <p:sp>
        <p:nvSpPr>
          <p:cNvPr id="32" name="Text Placeholder 31">
            <a:extLst>
              <a:ext uri="{FF2B5EF4-FFF2-40B4-BE49-F238E27FC236}">
                <a16:creationId xmlns:a16="http://schemas.microsoft.com/office/drawing/2014/main" id="{F955B085-787E-7CE6-2CC7-EF4E2F7460B9}"/>
              </a:ext>
            </a:extLst>
          </p:cNvPr>
          <p:cNvSpPr>
            <a:spLocks noGrp="1"/>
          </p:cNvSpPr>
          <p:nvPr>
            <p:ph type="body" sz="quarter" idx="28" hasCustomPrompt="1"/>
          </p:nvPr>
        </p:nvSpPr>
        <p:spPr>
          <a:xfrm>
            <a:off x="508000" y="2924175"/>
            <a:ext cx="789285" cy="790575"/>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solidFill>
            <a:schemeClr val="bg2"/>
          </a:solidFill>
        </p:spPr>
        <p:txBody>
          <a:bodyPr vert="horz" wrap="square" lIns="108000" tIns="10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33" name="Text 1">
            <a:extLst>
              <a:ext uri="{FF2B5EF4-FFF2-40B4-BE49-F238E27FC236}">
                <a16:creationId xmlns:a16="http://schemas.microsoft.com/office/drawing/2014/main" id="{F7D63918-335B-89B5-9CAD-613E0276C8EE}"/>
              </a:ext>
            </a:extLst>
          </p:cNvPr>
          <p:cNvSpPr>
            <a:spLocks noGrp="1"/>
          </p:cNvSpPr>
          <p:nvPr>
            <p:ph type="body" sz="quarter" idx="29" hasCustomPrompt="1"/>
          </p:nvPr>
        </p:nvSpPr>
        <p:spPr>
          <a:xfrm>
            <a:off x="1458912" y="2894806"/>
            <a:ext cx="1649413" cy="788987"/>
          </a:xfrm>
          <a:prstGeom prst="rect">
            <a:avLst/>
          </a:prstGeom>
        </p:spPr>
        <p:txBody>
          <a:bodyPr vert="horz" wrap="square" lIns="0" tIns="0" rIns="0" bIns="0" rtlCol="0" anchor="t" anchorCtr="0">
            <a:noAutofit/>
          </a:bodyPr>
          <a:lstStyle>
            <a:lvl1pPr>
              <a:spcAft>
                <a:spcPts val="400"/>
              </a:spcAft>
              <a:defRPr lang="en-US" sz="1050" dirty="0">
                <a:solidFill>
                  <a:schemeClr val="tx1"/>
                </a:solidFill>
              </a:defRPr>
            </a:lvl1pPr>
            <a:lvl2pPr>
              <a:spcAft>
                <a:spcPts val="400"/>
              </a:spcAft>
              <a:defRPr lang="en-US" sz="1050" b="0" dirty="0">
                <a:solidFill>
                  <a:schemeClr val="tx1"/>
                </a:solidFill>
              </a:defRPr>
            </a:lvl2pPr>
            <a:lvl3pPr>
              <a:spcAft>
                <a:spcPts val="400"/>
              </a:spcAft>
              <a:defRPr lang="en-US" sz="900" b="0" dirty="0"/>
            </a:lvl3pPr>
            <a:lvl4pPr>
              <a:spcAft>
                <a:spcPts val="400"/>
              </a:spcAft>
              <a:defRPr lang="en-US" sz="9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34" name="Picture Placeholder 10">
            <a:extLst>
              <a:ext uri="{FF2B5EF4-FFF2-40B4-BE49-F238E27FC236}">
                <a16:creationId xmlns:a16="http://schemas.microsoft.com/office/drawing/2014/main" id="{43EC35B7-D6A4-BE47-941F-73AD353D872C}"/>
              </a:ext>
            </a:extLst>
          </p:cNvPr>
          <p:cNvSpPr>
            <a:spLocks noGrp="1"/>
          </p:cNvSpPr>
          <p:nvPr>
            <p:ph type="pic" sz="quarter" idx="30" hasCustomPrompt="1"/>
          </p:nvPr>
        </p:nvSpPr>
        <p:spPr>
          <a:xfrm>
            <a:off x="633120" y="3049941"/>
            <a:ext cx="539044" cy="539043"/>
          </a:xfrm>
          <a:prstGeom prst="rect">
            <a:avLst/>
          </a:prstGeom>
          <a:noFill/>
          <a:ln>
            <a:noFill/>
          </a:ln>
        </p:spPr>
        <p:txBody>
          <a:bodyPr anchor="ctr"/>
          <a:lstStyle>
            <a:lvl1pPr algn="ctr">
              <a:defRPr sz="1000"/>
            </a:lvl1pPr>
          </a:lstStyle>
          <a:p>
            <a:r>
              <a:rPr lang="en-US"/>
              <a:t>Insert icon</a:t>
            </a:r>
            <a:endParaRPr lang="en-GB"/>
          </a:p>
        </p:txBody>
      </p:sp>
      <p:sp>
        <p:nvSpPr>
          <p:cNvPr id="35" name="Text Placeholder 34">
            <a:extLst>
              <a:ext uri="{FF2B5EF4-FFF2-40B4-BE49-F238E27FC236}">
                <a16:creationId xmlns:a16="http://schemas.microsoft.com/office/drawing/2014/main" id="{10AB073F-F602-CDC4-A47A-5393E55103D7}"/>
              </a:ext>
            </a:extLst>
          </p:cNvPr>
          <p:cNvSpPr>
            <a:spLocks noGrp="1"/>
          </p:cNvSpPr>
          <p:nvPr>
            <p:ph type="body" sz="quarter" idx="31" hasCustomPrompt="1"/>
          </p:nvPr>
        </p:nvSpPr>
        <p:spPr>
          <a:xfrm>
            <a:off x="3373438" y="2924175"/>
            <a:ext cx="789285" cy="790575"/>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solidFill>
            <a:schemeClr val="bg2"/>
          </a:solidFill>
        </p:spPr>
        <p:txBody>
          <a:bodyPr vert="horz" wrap="square" lIns="108000" tIns="10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36" name="Text 1">
            <a:extLst>
              <a:ext uri="{FF2B5EF4-FFF2-40B4-BE49-F238E27FC236}">
                <a16:creationId xmlns:a16="http://schemas.microsoft.com/office/drawing/2014/main" id="{D3750153-55D7-EF80-D769-656234795748}"/>
              </a:ext>
            </a:extLst>
          </p:cNvPr>
          <p:cNvSpPr>
            <a:spLocks noGrp="1"/>
          </p:cNvSpPr>
          <p:nvPr>
            <p:ph type="body" sz="quarter" idx="32" hasCustomPrompt="1"/>
          </p:nvPr>
        </p:nvSpPr>
        <p:spPr>
          <a:xfrm>
            <a:off x="4324350" y="2925763"/>
            <a:ext cx="1649413" cy="788987"/>
          </a:xfrm>
          <a:prstGeom prst="rect">
            <a:avLst/>
          </a:prstGeom>
        </p:spPr>
        <p:txBody>
          <a:bodyPr vert="horz" wrap="square" lIns="0" tIns="0" rIns="0" bIns="0" rtlCol="0" anchor="t" anchorCtr="0">
            <a:noAutofit/>
          </a:bodyPr>
          <a:lstStyle>
            <a:lvl1pPr>
              <a:spcAft>
                <a:spcPts val="400"/>
              </a:spcAft>
              <a:defRPr lang="en-US" sz="1050" dirty="0">
                <a:solidFill>
                  <a:schemeClr val="tx1"/>
                </a:solidFill>
              </a:defRPr>
            </a:lvl1pPr>
            <a:lvl2pPr>
              <a:spcAft>
                <a:spcPts val="400"/>
              </a:spcAft>
              <a:defRPr lang="en-US" sz="1050" b="0" dirty="0">
                <a:solidFill>
                  <a:schemeClr val="tx1"/>
                </a:solidFill>
              </a:defRPr>
            </a:lvl2pPr>
            <a:lvl3pPr>
              <a:spcAft>
                <a:spcPts val="400"/>
              </a:spcAft>
              <a:defRPr lang="en-US" sz="900" b="0" dirty="0"/>
            </a:lvl3pPr>
            <a:lvl4pPr>
              <a:spcAft>
                <a:spcPts val="400"/>
              </a:spcAft>
              <a:defRPr lang="en-US" sz="9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37" name="Picture Placeholder 10">
            <a:extLst>
              <a:ext uri="{FF2B5EF4-FFF2-40B4-BE49-F238E27FC236}">
                <a16:creationId xmlns:a16="http://schemas.microsoft.com/office/drawing/2014/main" id="{25B616FE-BB55-32C3-23A9-29C476B9F68C}"/>
              </a:ext>
            </a:extLst>
          </p:cNvPr>
          <p:cNvSpPr>
            <a:spLocks noGrp="1"/>
          </p:cNvSpPr>
          <p:nvPr>
            <p:ph type="pic" sz="quarter" idx="33" hasCustomPrompt="1"/>
          </p:nvPr>
        </p:nvSpPr>
        <p:spPr>
          <a:xfrm>
            <a:off x="3498558" y="3049941"/>
            <a:ext cx="539044" cy="539043"/>
          </a:xfrm>
          <a:prstGeom prst="rect">
            <a:avLst/>
          </a:prstGeom>
          <a:noFill/>
          <a:ln>
            <a:noFill/>
          </a:ln>
        </p:spPr>
        <p:txBody>
          <a:bodyPr anchor="ctr"/>
          <a:lstStyle>
            <a:lvl1pPr algn="ctr">
              <a:defRPr sz="1000"/>
            </a:lvl1pPr>
          </a:lstStyle>
          <a:p>
            <a:r>
              <a:rPr lang="en-US"/>
              <a:t>Insert icon</a:t>
            </a:r>
            <a:endParaRPr lang="en-GB"/>
          </a:p>
        </p:txBody>
      </p:sp>
      <p:sp>
        <p:nvSpPr>
          <p:cNvPr id="44" name="Text Placeholder 43">
            <a:extLst>
              <a:ext uri="{FF2B5EF4-FFF2-40B4-BE49-F238E27FC236}">
                <a16:creationId xmlns:a16="http://schemas.microsoft.com/office/drawing/2014/main" id="{1A7BCA48-7247-3D86-50FF-747CD4C23227}"/>
              </a:ext>
            </a:extLst>
          </p:cNvPr>
          <p:cNvSpPr>
            <a:spLocks noGrp="1"/>
          </p:cNvSpPr>
          <p:nvPr>
            <p:ph type="body" sz="quarter" idx="34" hasCustomPrompt="1"/>
          </p:nvPr>
        </p:nvSpPr>
        <p:spPr>
          <a:xfrm>
            <a:off x="508000" y="4149726"/>
            <a:ext cx="789285" cy="790575"/>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solidFill>
            <a:schemeClr val="bg2"/>
          </a:solidFill>
        </p:spPr>
        <p:txBody>
          <a:bodyPr vert="horz" wrap="square" lIns="108000" tIns="10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45" name="Text 1">
            <a:extLst>
              <a:ext uri="{FF2B5EF4-FFF2-40B4-BE49-F238E27FC236}">
                <a16:creationId xmlns:a16="http://schemas.microsoft.com/office/drawing/2014/main" id="{277028E0-E7FB-1413-A3F7-34F61F1A9CF8}"/>
              </a:ext>
            </a:extLst>
          </p:cNvPr>
          <p:cNvSpPr>
            <a:spLocks noGrp="1"/>
          </p:cNvSpPr>
          <p:nvPr>
            <p:ph type="body" sz="quarter" idx="35" hasCustomPrompt="1"/>
          </p:nvPr>
        </p:nvSpPr>
        <p:spPr>
          <a:xfrm>
            <a:off x="1458912" y="4120357"/>
            <a:ext cx="1649413" cy="788987"/>
          </a:xfrm>
          <a:prstGeom prst="rect">
            <a:avLst/>
          </a:prstGeom>
        </p:spPr>
        <p:txBody>
          <a:bodyPr vert="horz" wrap="square" lIns="0" tIns="0" rIns="0" bIns="0" rtlCol="0" anchor="t" anchorCtr="0">
            <a:noAutofit/>
          </a:bodyPr>
          <a:lstStyle>
            <a:lvl1pPr>
              <a:spcAft>
                <a:spcPts val="400"/>
              </a:spcAft>
              <a:defRPr lang="en-US" sz="1050" dirty="0">
                <a:solidFill>
                  <a:schemeClr val="tx1"/>
                </a:solidFill>
              </a:defRPr>
            </a:lvl1pPr>
            <a:lvl2pPr>
              <a:spcAft>
                <a:spcPts val="400"/>
              </a:spcAft>
              <a:defRPr lang="en-US" sz="1050" b="0" dirty="0">
                <a:solidFill>
                  <a:schemeClr val="tx1"/>
                </a:solidFill>
              </a:defRPr>
            </a:lvl2pPr>
            <a:lvl3pPr>
              <a:spcAft>
                <a:spcPts val="400"/>
              </a:spcAft>
              <a:defRPr lang="en-US" sz="900" b="0" dirty="0"/>
            </a:lvl3pPr>
            <a:lvl4pPr>
              <a:spcAft>
                <a:spcPts val="400"/>
              </a:spcAft>
              <a:defRPr lang="en-US" sz="9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46" name="Picture Placeholder 10">
            <a:extLst>
              <a:ext uri="{FF2B5EF4-FFF2-40B4-BE49-F238E27FC236}">
                <a16:creationId xmlns:a16="http://schemas.microsoft.com/office/drawing/2014/main" id="{4A3E7866-088B-5983-93F9-FC3A1D9EB152}"/>
              </a:ext>
            </a:extLst>
          </p:cNvPr>
          <p:cNvSpPr>
            <a:spLocks noGrp="1"/>
          </p:cNvSpPr>
          <p:nvPr>
            <p:ph type="pic" sz="quarter" idx="36" hasCustomPrompt="1"/>
          </p:nvPr>
        </p:nvSpPr>
        <p:spPr>
          <a:xfrm>
            <a:off x="633120" y="4275492"/>
            <a:ext cx="539044" cy="539043"/>
          </a:xfrm>
          <a:prstGeom prst="rect">
            <a:avLst/>
          </a:prstGeom>
          <a:noFill/>
          <a:ln>
            <a:noFill/>
          </a:ln>
        </p:spPr>
        <p:txBody>
          <a:bodyPr anchor="ctr"/>
          <a:lstStyle>
            <a:lvl1pPr algn="ctr">
              <a:defRPr sz="1000"/>
            </a:lvl1pPr>
          </a:lstStyle>
          <a:p>
            <a:r>
              <a:rPr lang="en-US"/>
              <a:t>Insert icon</a:t>
            </a:r>
            <a:endParaRPr lang="en-GB"/>
          </a:p>
        </p:txBody>
      </p:sp>
      <p:sp>
        <p:nvSpPr>
          <p:cNvPr id="47" name="Text Placeholder 46">
            <a:extLst>
              <a:ext uri="{FF2B5EF4-FFF2-40B4-BE49-F238E27FC236}">
                <a16:creationId xmlns:a16="http://schemas.microsoft.com/office/drawing/2014/main" id="{9EB92709-E853-D8A4-AD14-AE75C0C5D89E}"/>
              </a:ext>
            </a:extLst>
          </p:cNvPr>
          <p:cNvSpPr>
            <a:spLocks noGrp="1"/>
          </p:cNvSpPr>
          <p:nvPr>
            <p:ph type="body" sz="quarter" idx="37" hasCustomPrompt="1"/>
          </p:nvPr>
        </p:nvSpPr>
        <p:spPr>
          <a:xfrm>
            <a:off x="3373438" y="4149726"/>
            <a:ext cx="789285" cy="790575"/>
          </a:xfrm>
          <a:custGeom>
            <a:avLst/>
            <a:gdLst>
              <a:gd name="connsiteX0" fmla="*/ 0 w 3562350"/>
              <a:gd name="connsiteY0" fmla="*/ 0 h 2190750"/>
              <a:gd name="connsiteX1" fmla="*/ 3562350 w 3562350"/>
              <a:gd name="connsiteY1" fmla="*/ 0 h 2190750"/>
              <a:gd name="connsiteX2" fmla="*/ 3562350 w 3562350"/>
              <a:gd name="connsiteY2" fmla="*/ 2190750 h 2190750"/>
              <a:gd name="connsiteX3" fmla="*/ 0 w 3562350"/>
              <a:gd name="connsiteY3" fmla="*/ 2190750 h 2190750"/>
            </a:gdLst>
            <a:ahLst/>
            <a:cxnLst>
              <a:cxn ang="0">
                <a:pos x="connsiteX0" y="connsiteY0"/>
              </a:cxn>
              <a:cxn ang="0">
                <a:pos x="connsiteX1" y="connsiteY1"/>
              </a:cxn>
              <a:cxn ang="0">
                <a:pos x="connsiteX2" y="connsiteY2"/>
              </a:cxn>
              <a:cxn ang="0">
                <a:pos x="connsiteX3" y="connsiteY3"/>
              </a:cxn>
            </a:cxnLst>
            <a:rect l="l" t="t" r="r" b="b"/>
            <a:pathLst>
              <a:path w="3562350" h="2190750">
                <a:moveTo>
                  <a:pt x="0" y="0"/>
                </a:moveTo>
                <a:lnTo>
                  <a:pt x="3562350" y="0"/>
                </a:lnTo>
                <a:lnTo>
                  <a:pt x="3562350" y="2190750"/>
                </a:lnTo>
                <a:lnTo>
                  <a:pt x="0" y="2190750"/>
                </a:lnTo>
                <a:close/>
              </a:path>
            </a:pathLst>
          </a:custGeom>
          <a:solidFill>
            <a:schemeClr val="bg2"/>
          </a:solidFill>
        </p:spPr>
        <p:txBody>
          <a:bodyPr vert="horz" wrap="square" lIns="108000" tIns="108000" rIns="108000" bIns="108000" rtlCol="0" anchor="t" anchorCtr="0">
            <a:noAutofit/>
          </a:bodyPr>
          <a:lstStyle>
            <a:lvl1pPr>
              <a:defRPr lang="en-GB" sz="1600" dirty="0">
                <a:solidFill>
                  <a:schemeClr val="accent2"/>
                </a:solidFill>
              </a:defRPr>
            </a:lvl1pPr>
          </a:lstStyle>
          <a:p>
            <a:pPr lvl="0"/>
            <a:r>
              <a:rPr lang="en-US"/>
              <a:t> </a:t>
            </a:r>
            <a:endParaRPr lang="en-GB"/>
          </a:p>
        </p:txBody>
      </p:sp>
      <p:sp>
        <p:nvSpPr>
          <p:cNvPr id="48" name="Text 1">
            <a:extLst>
              <a:ext uri="{FF2B5EF4-FFF2-40B4-BE49-F238E27FC236}">
                <a16:creationId xmlns:a16="http://schemas.microsoft.com/office/drawing/2014/main" id="{29BA12A9-6E38-F618-BB44-FBF193B6B84C}"/>
              </a:ext>
            </a:extLst>
          </p:cNvPr>
          <p:cNvSpPr>
            <a:spLocks noGrp="1"/>
          </p:cNvSpPr>
          <p:nvPr>
            <p:ph type="body" sz="quarter" idx="38" hasCustomPrompt="1"/>
          </p:nvPr>
        </p:nvSpPr>
        <p:spPr>
          <a:xfrm>
            <a:off x="4324350" y="4151314"/>
            <a:ext cx="1649413" cy="788987"/>
          </a:xfrm>
          <a:prstGeom prst="rect">
            <a:avLst/>
          </a:prstGeom>
        </p:spPr>
        <p:txBody>
          <a:bodyPr vert="horz" wrap="square" lIns="0" tIns="0" rIns="0" bIns="0" rtlCol="0" anchor="t" anchorCtr="0">
            <a:noAutofit/>
          </a:bodyPr>
          <a:lstStyle>
            <a:lvl1pPr>
              <a:spcAft>
                <a:spcPts val="400"/>
              </a:spcAft>
              <a:defRPr lang="en-US" sz="1050" dirty="0">
                <a:solidFill>
                  <a:schemeClr val="tx1"/>
                </a:solidFill>
              </a:defRPr>
            </a:lvl1pPr>
            <a:lvl2pPr>
              <a:spcAft>
                <a:spcPts val="400"/>
              </a:spcAft>
              <a:defRPr lang="en-US" sz="1050" b="0" dirty="0">
                <a:solidFill>
                  <a:schemeClr val="tx1"/>
                </a:solidFill>
              </a:defRPr>
            </a:lvl2pPr>
            <a:lvl3pPr>
              <a:spcAft>
                <a:spcPts val="400"/>
              </a:spcAft>
              <a:defRPr lang="en-US" sz="900" b="0" dirty="0"/>
            </a:lvl3pPr>
            <a:lvl4pPr>
              <a:spcAft>
                <a:spcPts val="400"/>
              </a:spcAft>
              <a:defRPr lang="en-US" sz="900" i="1" dirty="0"/>
            </a:lvl4pPr>
            <a:lvl5pPr>
              <a:spcAft>
                <a:spcPts val="0"/>
              </a:spcAft>
              <a:defRPr lang="en-US" sz="1000" dirty="0"/>
            </a:lvl5pPr>
            <a:lvl6pPr>
              <a:spcAft>
                <a:spcPts val="0"/>
              </a:spcAft>
              <a:defRPr lang="en-US" sz="1000" dirty="0"/>
            </a:lvl6pPr>
            <a:lvl7pPr>
              <a:spcAft>
                <a:spcPts val="0"/>
              </a:spcAft>
              <a:defRPr lang="en-US" sz="1000" dirty="0"/>
            </a:lvl7pPr>
            <a:lvl8pPr>
              <a:spcAft>
                <a:spcPts val="0"/>
              </a:spcAft>
              <a:defRPr lang="en-US" sz="1000" dirty="0"/>
            </a:lvl8pPr>
            <a:lvl9pPr>
              <a:spcAft>
                <a:spcPts val="0"/>
              </a:spcAft>
              <a:defRPr lang="en-US" sz="1000" dirty="0"/>
            </a:lvl9pPr>
          </a:lstStyle>
          <a:p>
            <a:pPr lvl="0"/>
            <a:r>
              <a:rPr lang="en-US"/>
              <a:t>First Level</a:t>
            </a:r>
          </a:p>
          <a:p>
            <a:pPr lvl="1"/>
            <a:r>
              <a:rPr lang="en-US"/>
              <a:t>Second level</a:t>
            </a:r>
          </a:p>
          <a:p>
            <a:pPr lvl="2"/>
            <a:r>
              <a:rPr lang="en-US"/>
              <a:t>Third Level</a:t>
            </a:r>
          </a:p>
          <a:p>
            <a:pPr lvl="3"/>
            <a:r>
              <a:rPr lang="en-US"/>
              <a:t>Fourth level</a:t>
            </a:r>
          </a:p>
        </p:txBody>
      </p:sp>
      <p:sp>
        <p:nvSpPr>
          <p:cNvPr id="49" name="Picture Placeholder 10">
            <a:extLst>
              <a:ext uri="{FF2B5EF4-FFF2-40B4-BE49-F238E27FC236}">
                <a16:creationId xmlns:a16="http://schemas.microsoft.com/office/drawing/2014/main" id="{1671D716-8844-F63D-8C7D-71BFEA3BBADD}"/>
              </a:ext>
            </a:extLst>
          </p:cNvPr>
          <p:cNvSpPr>
            <a:spLocks noGrp="1"/>
          </p:cNvSpPr>
          <p:nvPr>
            <p:ph type="pic" sz="quarter" idx="39" hasCustomPrompt="1"/>
          </p:nvPr>
        </p:nvSpPr>
        <p:spPr>
          <a:xfrm>
            <a:off x="3498558" y="4275492"/>
            <a:ext cx="539044" cy="539043"/>
          </a:xfrm>
          <a:prstGeom prst="rect">
            <a:avLst/>
          </a:prstGeom>
          <a:noFill/>
          <a:ln>
            <a:noFill/>
          </a:ln>
        </p:spPr>
        <p:txBody>
          <a:bodyPr anchor="ctr"/>
          <a:lstStyle>
            <a:lvl1pPr algn="ctr">
              <a:defRPr sz="1000"/>
            </a:lvl1pPr>
          </a:lstStyle>
          <a:p>
            <a:r>
              <a:rPr lang="en-US"/>
              <a:t>Insert icon</a:t>
            </a:r>
            <a:endParaRPr lang="en-GB"/>
          </a:p>
        </p:txBody>
      </p:sp>
      <p:sp>
        <p:nvSpPr>
          <p:cNvPr id="11" name="Picture Placeholder 10">
            <a:extLst>
              <a:ext uri="{FF2B5EF4-FFF2-40B4-BE49-F238E27FC236}">
                <a16:creationId xmlns:a16="http://schemas.microsoft.com/office/drawing/2014/main" id="{AFDDBDBB-B54F-6E93-96DA-103CCF1CF18C}"/>
              </a:ext>
            </a:extLst>
          </p:cNvPr>
          <p:cNvSpPr>
            <a:spLocks noGrp="1"/>
          </p:cNvSpPr>
          <p:nvPr>
            <p:ph type="pic" sz="quarter" idx="40"/>
          </p:nvPr>
        </p:nvSpPr>
        <p:spPr>
          <a:xfrm>
            <a:off x="6216650" y="1724025"/>
            <a:ext cx="5481863" cy="4260850"/>
          </a:xfrm>
          <a:custGeom>
            <a:avLst/>
            <a:gdLst>
              <a:gd name="connsiteX0" fmla="*/ 271224 w 5481863"/>
              <a:gd name="connsiteY0" fmla="*/ 0 h 4260850"/>
              <a:gd name="connsiteX1" fmla="*/ 1672709 w 5481863"/>
              <a:gd name="connsiteY1" fmla="*/ 0 h 4260850"/>
              <a:gd name="connsiteX2" fmla="*/ 3809155 w 5481863"/>
              <a:gd name="connsiteY2" fmla="*/ 0 h 4260850"/>
              <a:gd name="connsiteX3" fmla="*/ 5210640 w 5481863"/>
              <a:gd name="connsiteY3" fmla="*/ 0 h 4260850"/>
              <a:gd name="connsiteX4" fmla="*/ 5481863 w 5481863"/>
              <a:gd name="connsiteY4" fmla="*/ 271223 h 4260850"/>
              <a:gd name="connsiteX5" fmla="*/ 5481863 w 5481863"/>
              <a:gd name="connsiteY5" fmla="*/ 3989628 h 4260850"/>
              <a:gd name="connsiteX6" fmla="*/ 5210640 w 5481863"/>
              <a:gd name="connsiteY6" fmla="*/ 4260850 h 4260850"/>
              <a:gd name="connsiteX7" fmla="*/ 3809161 w 5481863"/>
              <a:gd name="connsiteY7" fmla="*/ 4260850 h 4260850"/>
              <a:gd name="connsiteX8" fmla="*/ 3809155 w 5481863"/>
              <a:gd name="connsiteY8" fmla="*/ 4260850 h 4260850"/>
              <a:gd name="connsiteX9" fmla="*/ 1619901 w 5481863"/>
              <a:gd name="connsiteY9" fmla="*/ 4260849 h 4260850"/>
              <a:gd name="connsiteX10" fmla="*/ 0 w 5481863"/>
              <a:gd name="connsiteY10" fmla="*/ 2640948 h 4260850"/>
              <a:gd name="connsiteX11" fmla="*/ 0 w 5481863"/>
              <a:gd name="connsiteY11" fmla="*/ 2139622 h 4260850"/>
              <a:gd name="connsiteX12" fmla="*/ 1 w 5481863"/>
              <a:gd name="connsiteY12" fmla="*/ 2139604 h 4260850"/>
              <a:gd name="connsiteX13" fmla="*/ 1 w 5481863"/>
              <a:gd name="connsiteY13" fmla="*/ 1896715 h 4260850"/>
              <a:gd name="connsiteX14" fmla="*/ 1 w 5481863"/>
              <a:gd name="connsiteY14" fmla="*/ 271223 h 4260850"/>
              <a:gd name="connsiteX15" fmla="*/ 271224 w 5481863"/>
              <a:gd name="connsiteY15" fmla="*/ 0 h 42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1863" h="4260850">
                <a:moveTo>
                  <a:pt x="271224" y="0"/>
                </a:moveTo>
                <a:lnTo>
                  <a:pt x="1672709" y="0"/>
                </a:lnTo>
                <a:lnTo>
                  <a:pt x="3809155" y="0"/>
                </a:lnTo>
                <a:lnTo>
                  <a:pt x="5210640" y="0"/>
                </a:lnTo>
                <a:cubicBezTo>
                  <a:pt x="5360432" y="0"/>
                  <a:pt x="5481863" y="121431"/>
                  <a:pt x="5481863" y="271223"/>
                </a:cubicBezTo>
                <a:lnTo>
                  <a:pt x="5481863" y="3989628"/>
                </a:lnTo>
                <a:cubicBezTo>
                  <a:pt x="5481863" y="4139419"/>
                  <a:pt x="5360432" y="4260850"/>
                  <a:pt x="5210640" y="4260850"/>
                </a:cubicBezTo>
                <a:lnTo>
                  <a:pt x="3809161" y="4260850"/>
                </a:lnTo>
                <a:lnTo>
                  <a:pt x="3809155" y="4260850"/>
                </a:lnTo>
                <a:lnTo>
                  <a:pt x="1619901" y="4260849"/>
                </a:lnTo>
                <a:cubicBezTo>
                  <a:pt x="725254" y="4260849"/>
                  <a:pt x="0" y="3535595"/>
                  <a:pt x="0" y="2640948"/>
                </a:cubicBezTo>
                <a:lnTo>
                  <a:pt x="0" y="2139622"/>
                </a:lnTo>
                <a:cubicBezTo>
                  <a:pt x="0" y="2139617"/>
                  <a:pt x="1" y="2139610"/>
                  <a:pt x="1" y="2139604"/>
                </a:cubicBezTo>
                <a:lnTo>
                  <a:pt x="1" y="1896715"/>
                </a:lnTo>
                <a:lnTo>
                  <a:pt x="1" y="271223"/>
                </a:lnTo>
                <a:cubicBezTo>
                  <a:pt x="1" y="121431"/>
                  <a:pt x="121432" y="0"/>
                  <a:pt x="271224" y="0"/>
                </a:cubicBezTo>
                <a:close/>
              </a:path>
            </a:pathLst>
          </a:custGeom>
          <a:solidFill>
            <a:schemeClr val="bg2"/>
          </a:solidFill>
        </p:spPr>
        <p:txBody>
          <a:bodyPr vert="horz" wrap="square" lIns="0" tIns="0" rIns="0" bIns="0" rtlCol="0" anchor="ctr" anchorCtr="0">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2441390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Heavy: Four columns with Header and Banner">
    <p:spTree>
      <p:nvGrpSpPr>
        <p:cNvPr id="1" name=""/>
        <p:cNvGrpSpPr/>
        <p:nvPr/>
      </p:nvGrpSpPr>
      <p:grpSpPr>
        <a:xfrm>
          <a:off x="0" y="0"/>
          <a:ext cx="0" cy="0"/>
          <a:chOff x="0" y="0"/>
          <a:chExt cx="0" cy="0"/>
        </a:xfrm>
      </p:grpSpPr>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p>
            <a:fld id="{1AB31D9B-80B6-41F8-B283-556E26E6158E}" type="slidenum">
              <a:rPr lang="en-GB"/>
              <a:pPr/>
              <a:t>‹N›</a:t>
            </a:fld>
            <a:endParaRPr lang="en-GB"/>
          </a:p>
        </p:txBody>
      </p:sp>
      <p:sp>
        <p:nvSpPr>
          <p:cNvPr id="9" name="Title 8">
            <a:extLst>
              <a:ext uri="{FF2B5EF4-FFF2-40B4-BE49-F238E27FC236}">
                <a16:creationId xmlns:a16="http://schemas.microsoft.com/office/drawing/2014/main" id="{C6F474FC-E4EB-CD83-0A4F-AD1662ACD32C}"/>
              </a:ext>
            </a:extLst>
          </p:cNvPr>
          <p:cNvSpPr>
            <a:spLocks noGrp="1"/>
          </p:cNvSpPr>
          <p:nvPr>
            <p:ph type="title"/>
          </p:nvPr>
        </p:nvSpPr>
        <p:spPr/>
        <p:txBody>
          <a:bodyPr/>
          <a:lstStyle/>
          <a:p>
            <a:r>
              <a:rPr lang="en-US"/>
              <a:t>Click to edit Master title style</a:t>
            </a:r>
            <a:endParaRPr lang="en-GB"/>
          </a:p>
        </p:txBody>
      </p:sp>
      <p:sp>
        <p:nvSpPr>
          <p:cNvPr id="12" name="Text 1">
            <a:extLst>
              <a:ext uri="{FF2B5EF4-FFF2-40B4-BE49-F238E27FC236}">
                <a16:creationId xmlns:a16="http://schemas.microsoft.com/office/drawing/2014/main" id="{BAECF42E-FD59-D809-A82F-B2E219E4B112}"/>
              </a:ext>
            </a:extLst>
          </p:cNvPr>
          <p:cNvSpPr>
            <a:spLocks noGrp="1"/>
          </p:cNvSpPr>
          <p:nvPr>
            <p:ph type="body" sz="quarter" idx="15" hasCustomPrompt="1"/>
          </p:nvPr>
        </p:nvSpPr>
        <p:spPr>
          <a:xfrm>
            <a:off x="508001" y="4160838"/>
            <a:ext cx="2609851" cy="1579562"/>
          </a:xfrm>
          <a:prstGeom prst="rect">
            <a:avLst/>
          </a:prstGeom>
        </p:spPr>
        <p:txBody>
          <a:bodyPr vert="horz" wrap="square" lIns="0" tIns="0" rIns="0" bIns="0" rtlCol="0" anchor="t" anchorCtr="0">
            <a:noAutofit/>
          </a:bodyPr>
          <a:lstStyle>
            <a:lvl1pPr>
              <a:defRPr lang="en-US" sz="1050" dirty="0"/>
            </a:lvl1pPr>
            <a:lvl2pPr>
              <a:defRPr lang="en-US" sz="900" dirty="0"/>
            </a:lvl2pPr>
            <a:lvl3pPr>
              <a:defRPr lang="en-US" sz="900" dirty="0"/>
            </a:lvl3pPr>
            <a:lvl4pPr>
              <a:defRPr lang="en-US" sz="900" dirty="0"/>
            </a:lvl4pPr>
            <a:lvl5pPr>
              <a:defRPr lang="en-US" sz="900" dirty="0"/>
            </a:lvl5pPr>
            <a:lvl6pPr>
              <a:defRPr lang="en-US" sz="900" dirty="0"/>
            </a:lvl6pPr>
            <a:lvl7pPr>
              <a:defRPr lang="en-US" sz="900" dirty="0"/>
            </a:lvl7pPr>
            <a:lvl8pPr>
              <a:defRPr lang="en-US" sz="900" dirty="0"/>
            </a:lvl8pPr>
            <a:lvl9pPr>
              <a:defRPr lang="en-US" sz="900"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4" name="Text 1">
            <a:extLst>
              <a:ext uri="{FF2B5EF4-FFF2-40B4-BE49-F238E27FC236}">
                <a16:creationId xmlns:a16="http://schemas.microsoft.com/office/drawing/2014/main" id="{EA38B840-8B22-DF9F-E9B2-3A822CFF3EE9}"/>
              </a:ext>
            </a:extLst>
          </p:cNvPr>
          <p:cNvSpPr>
            <a:spLocks noGrp="1"/>
          </p:cNvSpPr>
          <p:nvPr>
            <p:ph type="body" sz="quarter" idx="17" hasCustomPrompt="1"/>
          </p:nvPr>
        </p:nvSpPr>
        <p:spPr>
          <a:xfrm>
            <a:off x="3363384" y="4160838"/>
            <a:ext cx="2609851" cy="1579562"/>
          </a:xfrm>
          <a:prstGeom prst="rect">
            <a:avLst/>
          </a:prstGeom>
        </p:spPr>
        <p:txBody>
          <a:bodyPr vert="horz" wrap="square" lIns="0" tIns="0" rIns="0" bIns="0" rtlCol="0" anchor="t" anchorCtr="0">
            <a:noAutofit/>
          </a:bodyPr>
          <a:lstStyle>
            <a:lvl1pPr>
              <a:defRPr lang="en-US" sz="1050" dirty="0"/>
            </a:lvl1pPr>
            <a:lvl2pPr>
              <a:defRPr lang="en-US" sz="900" dirty="0"/>
            </a:lvl2pPr>
            <a:lvl3pPr>
              <a:defRPr lang="en-US" sz="900" dirty="0"/>
            </a:lvl3pPr>
            <a:lvl4pPr>
              <a:defRPr lang="en-US" sz="900" dirty="0"/>
            </a:lvl4pPr>
            <a:lvl5pPr>
              <a:defRPr lang="en-US" sz="900" dirty="0"/>
            </a:lvl5pPr>
            <a:lvl6pPr>
              <a:defRPr lang="en-US" sz="900" dirty="0"/>
            </a:lvl6pPr>
            <a:lvl7pPr>
              <a:defRPr lang="en-US" sz="900" dirty="0"/>
            </a:lvl7pPr>
            <a:lvl8pPr>
              <a:defRPr lang="en-US" sz="900" dirty="0"/>
            </a:lvl8pPr>
            <a:lvl9pPr>
              <a:defRPr lang="en-US" sz="900"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6" name="Text 1">
            <a:extLst>
              <a:ext uri="{FF2B5EF4-FFF2-40B4-BE49-F238E27FC236}">
                <a16:creationId xmlns:a16="http://schemas.microsoft.com/office/drawing/2014/main" id="{794132B6-137E-0DD3-E988-6236C8D264CA}"/>
              </a:ext>
            </a:extLst>
          </p:cNvPr>
          <p:cNvSpPr>
            <a:spLocks noGrp="1"/>
          </p:cNvSpPr>
          <p:nvPr>
            <p:ph type="body" sz="quarter" idx="19" hasCustomPrompt="1"/>
          </p:nvPr>
        </p:nvSpPr>
        <p:spPr>
          <a:xfrm>
            <a:off x="6218767" y="4160838"/>
            <a:ext cx="2609851" cy="1579562"/>
          </a:xfrm>
          <a:prstGeom prst="rect">
            <a:avLst/>
          </a:prstGeom>
        </p:spPr>
        <p:txBody>
          <a:bodyPr vert="horz" wrap="square" lIns="0" tIns="0" rIns="0" bIns="0" rtlCol="0" anchor="t" anchorCtr="0">
            <a:noAutofit/>
          </a:bodyPr>
          <a:lstStyle>
            <a:lvl1pPr>
              <a:defRPr lang="en-US" sz="1050" dirty="0"/>
            </a:lvl1pPr>
            <a:lvl2pPr>
              <a:defRPr lang="en-US" sz="900" dirty="0"/>
            </a:lvl2pPr>
            <a:lvl3pPr>
              <a:defRPr lang="en-US" sz="900" dirty="0"/>
            </a:lvl3pPr>
            <a:lvl4pPr>
              <a:defRPr lang="en-US" sz="900" dirty="0"/>
            </a:lvl4pPr>
            <a:lvl5pPr>
              <a:defRPr lang="en-US" sz="900" dirty="0"/>
            </a:lvl5pPr>
            <a:lvl6pPr>
              <a:defRPr lang="en-US" sz="900" dirty="0"/>
            </a:lvl6pPr>
            <a:lvl7pPr>
              <a:defRPr lang="en-US" sz="900" dirty="0"/>
            </a:lvl7pPr>
            <a:lvl8pPr>
              <a:defRPr lang="en-US" sz="900" dirty="0"/>
            </a:lvl8pPr>
            <a:lvl9pPr>
              <a:defRPr lang="en-US" sz="900"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8" name="Text 1">
            <a:extLst>
              <a:ext uri="{FF2B5EF4-FFF2-40B4-BE49-F238E27FC236}">
                <a16:creationId xmlns:a16="http://schemas.microsoft.com/office/drawing/2014/main" id="{FCC25EE5-EBA4-7260-6D99-656309E62D9F}"/>
              </a:ext>
            </a:extLst>
          </p:cNvPr>
          <p:cNvSpPr>
            <a:spLocks noGrp="1"/>
          </p:cNvSpPr>
          <p:nvPr>
            <p:ph type="body" sz="quarter" idx="21" hasCustomPrompt="1"/>
          </p:nvPr>
        </p:nvSpPr>
        <p:spPr>
          <a:xfrm>
            <a:off x="9074150" y="4160838"/>
            <a:ext cx="2609851" cy="1579562"/>
          </a:xfrm>
          <a:prstGeom prst="rect">
            <a:avLst/>
          </a:prstGeom>
        </p:spPr>
        <p:txBody>
          <a:bodyPr vert="horz" wrap="square" lIns="0" tIns="0" rIns="0" bIns="0" rtlCol="0" anchor="t" anchorCtr="0">
            <a:noAutofit/>
          </a:bodyPr>
          <a:lstStyle>
            <a:lvl1pPr>
              <a:defRPr lang="en-US" sz="1050" dirty="0"/>
            </a:lvl1pPr>
            <a:lvl2pPr>
              <a:defRPr lang="en-US" sz="900" dirty="0"/>
            </a:lvl2pPr>
            <a:lvl3pPr>
              <a:defRPr lang="en-US" sz="900" dirty="0"/>
            </a:lvl3pPr>
            <a:lvl4pPr>
              <a:defRPr lang="en-US" sz="900" dirty="0"/>
            </a:lvl4pPr>
            <a:lvl5pPr>
              <a:defRPr lang="en-US" sz="900" dirty="0"/>
            </a:lvl5pPr>
            <a:lvl6pPr>
              <a:defRPr lang="en-US" sz="900" dirty="0"/>
            </a:lvl6pPr>
            <a:lvl7pPr>
              <a:defRPr lang="en-US" sz="900" dirty="0"/>
            </a:lvl7pPr>
            <a:lvl8pPr>
              <a:defRPr lang="en-US" sz="900" dirty="0"/>
            </a:lvl8pPr>
            <a:lvl9pPr>
              <a:defRPr lang="en-US" sz="900"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2" name="Text 1">
            <a:extLst>
              <a:ext uri="{FF2B5EF4-FFF2-40B4-BE49-F238E27FC236}">
                <a16:creationId xmlns:a16="http://schemas.microsoft.com/office/drawing/2014/main" id="{B482A635-305C-A813-4FC1-2CD06AF045C2}"/>
              </a:ext>
            </a:extLst>
          </p:cNvPr>
          <p:cNvSpPr>
            <a:spLocks noGrp="1"/>
          </p:cNvSpPr>
          <p:nvPr>
            <p:ph type="body" sz="quarter" idx="22" hasCustomPrompt="1"/>
          </p:nvPr>
        </p:nvSpPr>
        <p:spPr>
          <a:xfrm>
            <a:off x="508001" y="1724026"/>
            <a:ext cx="11175999" cy="489490"/>
          </a:xfrm>
          <a:prstGeom prst="rect">
            <a:avLst/>
          </a:prstGeom>
        </p:spPr>
        <p:txBody>
          <a:bodyPr vert="horz" wrap="square" lIns="0" tIns="0" rIns="0" bIns="0" rtlCol="0" anchor="t" anchorCtr="0">
            <a:noAutofit/>
          </a:bodyPr>
          <a:lstStyle>
            <a:lvl1pPr>
              <a:defRPr lang="en-US" sz="1050" dirty="0"/>
            </a:lvl1pPr>
            <a:lvl2pPr>
              <a:defRPr lang="en-US" sz="900" dirty="0"/>
            </a:lvl2pPr>
            <a:lvl3pPr>
              <a:defRPr lang="en-US" sz="900" dirty="0"/>
            </a:lvl3pPr>
            <a:lvl4pPr>
              <a:defRPr lang="en-US" sz="900" dirty="0"/>
            </a:lvl4pPr>
            <a:lvl5pPr>
              <a:defRPr lang="en-US" sz="900" dirty="0"/>
            </a:lvl5pPr>
            <a:lvl6pPr>
              <a:defRPr lang="en-US" sz="900" dirty="0"/>
            </a:lvl6pPr>
            <a:lvl7pPr>
              <a:defRPr lang="en-US" sz="900" dirty="0"/>
            </a:lvl7pPr>
            <a:lvl8pPr>
              <a:defRPr lang="en-US" sz="900" dirty="0"/>
            </a:lvl8pPr>
            <a:lvl9pPr>
              <a:defRPr lang="en-US" sz="900"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3" name="Picture Placeholder 8">
            <a:extLst>
              <a:ext uri="{FF2B5EF4-FFF2-40B4-BE49-F238E27FC236}">
                <a16:creationId xmlns:a16="http://schemas.microsoft.com/office/drawing/2014/main" id="{D2D9D3FD-940D-E4F4-C51B-784EC5879B51}"/>
              </a:ext>
            </a:extLst>
          </p:cNvPr>
          <p:cNvSpPr>
            <a:spLocks noGrp="1"/>
          </p:cNvSpPr>
          <p:nvPr>
            <p:ph type="pic" sz="quarter" idx="23"/>
          </p:nvPr>
        </p:nvSpPr>
        <p:spPr>
          <a:xfrm>
            <a:off x="507999" y="2456941"/>
            <a:ext cx="11176001" cy="1457834"/>
          </a:xfrm>
          <a:prstGeom prst="rect">
            <a:avLst/>
          </a:prstGeom>
          <a:solidFill>
            <a:schemeClr val="bg2"/>
          </a:solidFill>
        </p:spPr>
        <p:txBody>
          <a:bodyPr vert="horz" wrap="square" lIns="0" tIns="0" rIns="0" bIns="0" rtlCol="0" anchor="ctr" anchorCtr="0">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1360502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Heavy: Three columns with Large Header">
    <p:spTree>
      <p:nvGrpSpPr>
        <p:cNvPr id="1" name=""/>
        <p:cNvGrpSpPr/>
        <p:nvPr/>
      </p:nvGrpSpPr>
      <p:grpSpPr>
        <a:xfrm>
          <a:off x="0" y="0"/>
          <a:ext cx="0" cy="0"/>
          <a:chOff x="0" y="0"/>
          <a:chExt cx="0" cy="0"/>
        </a:xfrm>
      </p:grpSpPr>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p>
            <a:fld id="{1AB31D9B-80B6-41F8-B283-556E26E6158E}" type="slidenum">
              <a:rPr lang="en-GB"/>
              <a:pPr/>
              <a:t>‹N›</a:t>
            </a:fld>
            <a:endParaRPr lang="en-GB"/>
          </a:p>
        </p:txBody>
      </p:sp>
      <p:sp>
        <p:nvSpPr>
          <p:cNvPr id="9" name="Title 8">
            <a:extLst>
              <a:ext uri="{FF2B5EF4-FFF2-40B4-BE49-F238E27FC236}">
                <a16:creationId xmlns:a16="http://schemas.microsoft.com/office/drawing/2014/main" id="{C6F474FC-E4EB-CD83-0A4F-AD1662ACD32C}"/>
              </a:ext>
            </a:extLst>
          </p:cNvPr>
          <p:cNvSpPr>
            <a:spLocks noGrp="1"/>
          </p:cNvSpPr>
          <p:nvPr>
            <p:ph type="title"/>
          </p:nvPr>
        </p:nvSpPr>
        <p:spPr/>
        <p:txBody>
          <a:bodyPr/>
          <a:lstStyle/>
          <a:p>
            <a:r>
              <a:rPr lang="en-US"/>
              <a:t>Click to edit Master title style</a:t>
            </a:r>
            <a:endParaRPr lang="en-GB"/>
          </a:p>
        </p:txBody>
      </p:sp>
      <p:sp>
        <p:nvSpPr>
          <p:cNvPr id="12" name="Text 1">
            <a:extLst>
              <a:ext uri="{FF2B5EF4-FFF2-40B4-BE49-F238E27FC236}">
                <a16:creationId xmlns:a16="http://schemas.microsoft.com/office/drawing/2014/main" id="{BAECF42E-FD59-D809-A82F-B2E219E4B112}"/>
              </a:ext>
            </a:extLst>
          </p:cNvPr>
          <p:cNvSpPr>
            <a:spLocks noGrp="1"/>
          </p:cNvSpPr>
          <p:nvPr>
            <p:ph type="body" sz="quarter" idx="15" hasCustomPrompt="1"/>
          </p:nvPr>
        </p:nvSpPr>
        <p:spPr>
          <a:xfrm>
            <a:off x="508001" y="2924175"/>
            <a:ext cx="3562349" cy="2816225"/>
          </a:xfrm>
          <a:prstGeom prst="rect">
            <a:avLst/>
          </a:prstGeom>
        </p:spPr>
        <p:txBody>
          <a:bodyPr vert="horz" wrap="square" lIns="0" tIns="0" rIns="0" bIns="0" rtlCol="0" anchor="t" anchorCtr="0">
            <a:noAutofit/>
          </a:bodyPr>
          <a:lstStyle>
            <a:lvl1pPr>
              <a:defRPr lang="en-US" sz="1050" dirty="0"/>
            </a:lvl1pPr>
            <a:lvl2pPr>
              <a:defRPr lang="en-US" sz="900" dirty="0"/>
            </a:lvl2pPr>
            <a:lvl3pPr>
              <a:defRPr lang="en-US" sz="900" dirty="0"/>
            </a:lvl3pPr>
            <a:lvl4pPr>
              <a:defRPr lang="en-US" sz="900" dirty="0"/>
            </a:lvl4pPr>
            <a:lvl5pPr>
              <a:defRPr lang="en-US" sz="900" dirty="0"/>
            </a:lvl5pPr>
            <a:lvl6pPr>
              <a:defRPr lang="en-US" sz="900" dirty="0"/>
            </a:lvl6pPr>
            <a:lvl7pPr>
              <a:defRPr lang="en-US" sz="900" dirty="0"/>
            </a:lvl7pPr>
            <a:lvl8pPr>
              <a:defRPr lang="en-US" sz="900" dirty="0"/>
            </a:lvl8pPr>
            <a:lvl9pPr>
              <a:defRPr lang="en-US" sz="900"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4" name="Text 1">
            <a:extLst>
              <a:ext uri="{FF2B5EF4-FFF2-40B4-BE49-F238E27FC236}">
                <a16:creationId xmlns:a16="http://schemas.microsoft.com/office/drawing/2014/main" id="{EA38B840-8B22-DF9F-E9B2-3A822CFF3EE9}"/>
              </a:ext>
            </a:extLst>
          </p:cNvPr>
          <p:cNvSpPr>
            <a:spLocks noGrp="1"/>
          </p:cNvSpPr>
          <p:nvPr>
            <p:ph type="body" sz="quarter" idx="17" hasCustomPrompt="1"/>
          </p:nvPr>
        </p:nvSpPr>
        <p:spPr>
          <a:xfrm>
            <a:off x="4313238" y="2924175"/>
            <a:ext cx="3562349" cy="2816225"/>
          </a:xfrm>
          <a:prstGeom prst="rect">
            <a:avLst/>
          </a:prstGeom>
        </p:spPr>
        <p:txBody>
          <a:bodyPr vert="horz" wrap="square" lIns="0" tIns="0" rIns="0" bIns="0" rtlCol="0" anchor="t" anchorCtr="0">
            <a:noAutofit/>
          </a:bodyPr>
          <a:lstStyle>
            <a:lvl1pPr>
              <a:defRPr lang="en-US" sz="1050" dirty="0"/>
            </a:lvl1pPr>
            <a:lvl2pPr>
              <a:defRPr lang="en-US" sz="900" dirty="0"/>
            </a:lvl2pPr>
            <a:lvl3pPr>
              <a:defRPr lang="en-US" sz="900" dirty="0"/>
            </a:lvl3pPr>
            <a:lvl4pPr>
              <a:defRPr lang="en-US" sz="900" dirty="0"/>
            </a:lvl4pPr>
            <a:lvl5pPr>
              <a:defRPr lang="en-US" sz="900" dirty="0"/>
            </a:lvl5pPr>
            <a:lvl6pPr>
              <a:defRPr lang="en-US" sz="900" dirty="0"/>
            </a:lvl6pPr>
            <a:lvl7pPr>
              <a:defRPr lang="en-US" sz="900" dirty="0"/>
            </a:lvl7pPr>
            <a:lvl8pPr>
              <a:defRPr lang="en-US" sz="900" dirty="0"/>
            </a:lvl8pPr>
            <a:lvl9pPr>
              <a:defRPr lang="en-US" sz="900"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6" name="Text 1">
            <a:extLst>
              <a:ext uri="{FF2B5EF4-FFF2-40B4-BE49-F238E27FC236}">
                <a16:creationId xmlns:a16="http://schemas.microsoft.com/office/drawing/2014/main" id="{794132B6-137E-0DD3-E988-6236C8D264CA}"/>
              </a:ext>
            </a:extLst>
          </p:cNvPr>
          <p:cNvSpPr>
            <a:spLocks noGrp="1"/>
          </p:cNvSpPr>
          <p:nvPr>
            <p:ph type="body" sz="quarter" idx="19" hasCustomPrompt="1"/>
          </p:nvPr>
        </p:nvSpPr>
        <p:spPr>
          <a:xfrm>
            <a:off x="8121651" y="2924175"/>
            <a:ext cx="3562349" cy="2816225"/>
          </a:xfrm>
          <a:prstGeom prst="rect">
            <a:avLst/>
          </a:prstGeom>
        </p:spPr>
        <p:txBody>
          <a:bodyPr vert="horz" wrap="square" lIns="0" tIns="0" rIns="0" bIns="0" rtlCol="0" anchor="t" anchorCtr="0">
            <a:noAutofit/>
          </a:bodyPr>
          <a:lstStyle>
            <a:lvl1pPr>
              <a:defRPr lang="en-US" sz="1050" dirty="0"/>
            </a:lvl1pPr>
            <a:lvl2pPr>
              <a:defRPr lang="en-US" sz="900" dirty="0"/>
            </a:lvl2pPr>
            <a:lvl3pPr>
              <a:defRPr lang="en-US" sz="900" dirty="0"/>
            </a:lvl3pPr>
            <a:lvl4pPr>
              <a:defRPr lang="en-US" sz="900" dirty="0"/>
            </a:lvl4pPr>
            <a:lvl5pPr>
              <a:defRPr lang="en-US" sz="900" dirty="0"/>
            </a:lvl5pPr>
            <a:lvl6pPr>
              <a:defRPr lang="en-US" sz="900" dirty="0"/>
            </a:lvl6pPr>
            <a:lvl7pPr>
              <a:defRPr lang="en-US" sz="900" dirty="0"/>
            </a:lvl7pPr>
            <a:lvl8pPr>
              <a:defRPr lang="en-US" sz="900" dirty="0"/>
            </a:lvl8pPr>
            <a:lvl9pPr>
              <a:defRPr lang="en-US" sz="900"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7" name="Text Placeholder 6">
            <a:extLst>
              <a:ext uri="{FF2B5EF4-FFF2-40B4-BE49-F238E27FC236}">
                <a16:creationId xmlns:a16="http://schemas.microsoft.com/office/drawing/2014/main" id="{0C6B0A6A-7644-2AE9-B4F5-9439ED81F094}"/>
              </a:ext>
            </a:extLst>
          </p:cNvPr>
          <p:cNvSpPr>
            <a:spLocks noGrp="1"/>
          </p:cNvSpPr>
          <p:nvPr>
            <p:ph type="body" sz="quarter" idx="22"/>
          </p:nvPr>
        </p:nvSpPr>
        <p:spPr>
          <a:xfrm>
            <a:off x="508000" y="1449388"/>
            <a:ext cx="11176000" cy="1247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234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Heavy: 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094B5-CC98-C901-994F-A9C81E0234E3}"/>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9C8F0D62-833D-77B6-9DA5-115CDA1BDE98}"/>
              </a:ext>
            </a:extLst>
          </p:cNvPr>
          <p:cNvSpPr>
            <a:spLocks noGrp="1"/>
          </p:cNvSpPr>
          <p:nvPr>
            <p:ph type="ftr" sz="quarter" idx="10"/>
          </p:nvPr>
        </p:nvSpPr>
        <p:spPr/>
        <p:txBody>
          <a:bodyPr/>
          <a:lstStyle/>
          <a:p>
            <a:r>
              <a:rPr lang="en-US"/>
              <a:t>Proposal Title   |   © Grant Thornton International Ltd</a:t>
            </a:r>
            <a:endParaRPr lang="en-GB"/>
          </a:p>
        </p:txBody>
      </p:sp>
      <p:sp>
        <p:nvSpPr>
          <p:cNvPr id="4" name="Slide Number Placeholder 3">
            <a:extLst>
              <a:ext uri="{FF2B5EF4-FFF2-40B4-BE49-F238E27FC236}">
                <a16:creationId xmlns:a16="http://schemas.microsoft.com/office/drawing/2014/main" id="{03547014-49DF-7AB8-FAE8-8016E31A062E}"/>
              </a:ext>
            </a:extLst>
          </p:cNvPr>
          <p:cNvSpPr>
            <a:spLocks noGrp="1"/>
          </p:cNvSpPr>
          <p:nvPr>
            <p:ph type="sldNum" sz="quarter" idx="11"/>
          </p:nvPr>
        </p:nvSpPr>
        <p:spPr/>
        <p:txBody>
          <a:bodyPr/>
          <a:lstStyle/>
          <a:p>
            <a:fld id="{1AB31D9B-80B6-41F8-B283-556E26E6158E}" type="slidenum">
              <a:rPr lang="en-GB"/>
              <a:pPr/>
              <a:t>‹N›</a:t>
            </a:fld>
            <a:endParaRPr lang="en-GB"/>
          </a:p>
        </p:txBody>
      </p:sp>
      <p:sp>
        <p:nvSpPr>
          <p:cNvPr id="5" name="Text 1">
            <a:extLst>
              <a:ext uri="{FF2B5EF4-FFF2-40B4-BE49-F238E27FC236}">
                <a16:creationId xmlns:a16="http://schemas.microsoft.com/office/drawing/2014/main" id="{7929B154-427C-30DA-7CF1-7CCDD58D350D}"/>
              </a:ext>
            </a:extLst>
          </p:cNvPr>
          <p:cNvSpPr>
            <a:spLocks noGrp="1"/>
          </p:cNvSpPr>
          <p:nvPr>
            <p:ph type="body" sz="quarter" idx="15" hasCustomPrompt="1"/>
          </p:nvPr>
        </p:nvSpPr>
        <p:spPr>
          <a:xfrm>
            <a:off x="4313238" y="1724025"/>
            <a:ext cx="7370761" cy="4260850"/>
          </a:xfrm>
          <a:prstGeom prst="rect">
            <a:avLst/>
          </a:prstGeom>
        </p:spPr>
        <p:txBody>
          <a:bodyPr vert="horz" wrap="square" lIns="0" tIns="0" rIns="0" bIns="0" rtlCol="0" anchor="t" anchorCtr="0">
            <a:noAutofit/>
          </a:bodyPr>
          <a:lstStyle>
            <a:lvl1pPr>
              <a:defRPr lang="en-US" sz="1050" dirty="0"/>
            </a:lvl1pPr>
            <a:lvl2pPr>
              <a:defRPr lang="en-US" sz="900" dirty="0"/>
            </a:lvl2pPr>
            <a:lvl3pPr>
              <a:defRPr lang="en-US" sz="900" dirty="0"/>
            </a:lvl3pPr>
            <a:lvl4pPr>
              <a:defRPr lang="en-US" sz="900" dirty="0"/>
            </a:lvl4pPr>
            <a:lvl5pPr>
              <a:defRPr lang="en-US" sz="900" dirty="0"/>
            </a:lvl5pPr>
            <a:lvl6pPr>
              <a:defRPr lang="en-US" sz="900" dirty="0"/>
            </a:lvl6pPr>
            <a:lvl7pPr>
              <a:defRPr lang="en-US" sz="900" dirty="0"/>
            </a:lvl7pPr>
            <a:lvl8pPr>
              <a:defRPr lang="en-US" sz="900" dirty="0"/>
            </a:lvl8pPr>
            <a:lvl9pPr>
              <a:defRPr lang="en-US" sz="900"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9" name="Picture Placeholder 9">
            <a:extLst>
              <a:ext uri="{FF2B5EF4-FFF2-40B4-BE49-F238E27FC236}">
                <a16:creationId xmlns:a16="http://schemas.microsoft.com/office/drawing/2014/main" id="{3D76B8B9-B09F-9427-4CA2-997EA784FECD}"/>
              </a:ext>
            </a:extLst>
          </p:cNvPr>
          <p:cNvSpPr>
            <a:spLocks noGrp="1"/>
          </p:cNvSpPr>
          <p:nvPr>
            <p:ph type="pic" sz="quarter" idx="18"/>
          </p:nvPr>
        </p:nvSpPr>
        <p:spPr>
          <a:xfrm>
            <a:off x="508001" y="1724025"/>
            <a:ext cx="3561293" cy="4263313"/>
          </a:xfrm>
          <a:custGeom>
            <a:avLst/>
            <a:gdLst>
              <a:gd name="connsiteX0" fmla="*/ 218331 w 3561293"/>
              <a:gd name="connsiteY0" fmla="*/ 0 h 4263313"/>
              <a:gd name="connsiteX1" fmla="*/ 1058669 w 3561293"/>
              <a:gd name="connsiteY1" fmla="*/ 0 h 4263313"/>
              <a:gd name="connsiteX2" fmla="*/ 2502626 w 3561293"/>
              <a:gd name="connsiteY2" fmla="*/ 0 h 4263313"/>
              <a:gd name="connsiteX3" fmla="*/ 3342964 w 3561293"/>
              <a:gd name="connsiteY3" fmla="*/ 0 h 4263313"/>
              <a:gd name="connsiteX4" fmla="*/ 3561293 w 3561293"/>
              <a:gd name="connsiteY4" fmla="*/ 218329 h 4263313"/>
              <a:gd name="connsiteX5" fmla="*/ 3560486 w 3561293"/>
              <a:gd name="connsiteY5" fmla="*/ 3276471 h 4263313"/>
              <a:gd name="connsiteX6" fmla="*/ 2573644 w 3561293"/>
              <a:gd name="connsiteY6" fmla="*/ 4263313 h 4263313"/>
              <a:gd name="connsiteX7" fmla="*/ 1733306 w 3561293"/>
              <a:gd name="connsiteY7" fmla="*/ 4263313 h 4263313"/>
              <a:gd name="connsiteX8" fmla="*/ 1058669 w 3561293"/>
              <a:gd name="connsiteY8" fmla="*/ 4263313 h 4263313"/>
              <a:gd name="connsiteX9" fmla="*/ 218331 w 3561293"/>
              <a:gd name="connsiteY9" fmla="*/ 4263313 h 4263313"/>
              <a:gd name="connsiteX10" fmla="*/ 2 w 3561293"/>
              <a:gd name="connsiteY10" fmla="*/ 4044984 h 4263313"/>
              <a:gd name="connsiteX11" fmla="*/ 0 w 3561293"/>
              <a:gd name="connsiteY11" fmla="*/ 1866343 h 4263313"/>
              <a:gd name="connsiteX12" fmla="*/ 2 w 3561293"/>
              <a:gd name="connsiteY12" fmla="*/ 1866303 h 4263313"/>
              <a:gd name="connsiteX13" fmla="*/ 2 w 3561293"/>
              <a:gd name="connsiteY13" fmla="*/ 218329 h 4263313"/>
              <a:gd name="connsiteX14" fmla="*/ 218331 w 3561293"/>
              <a:gd name="connsiteY14" fmla="*/ 0 h 42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1293" h="4263313">
                <a:moveTo>
                  <a:pt x="218331" y="0"/>
                </a:moveTo>
                <a:lnTo>
                  <a:pt x="1058669" y="0"/>
                </a:lnTo>
                <a:lnTo>
                  <a:pt x="2502626" y="0"/>
                </a:lnTo>
                <a:lnTo>
                  <a:pt x="3342964" y="0"/>
                </a:lnTo>
                <a:cubicBezTo>
                  <a:pt x="3463544" y="0"/>
                  <a:pt x="3561293" y="97749"/>
                  <a:pt x="3561293" y="218329"/>
                </a:cubicBezTo>
                <a:cubicBezTo>
                  <a:pt x="3561024" y="1237710"/>
                  <a:pt x="3560754" y="2257091"/>
                  <a:pt x="3560486" y="3276471"/>
                </a:cubicBezTo>
                <a:cubicBezTo>
                  <a:pt x="3560486" y="3821488"/>
                  <a:pt x="3118661" y="4263313"/>
                  <a:pt x="2573644" y="4263313"/>
                </a:cubicBezTo>
                <a:lnTo>
                  <a:pt x="1733306" y="4263313"/>
                </a:lnTo>
                <a:lnTo>
                  <a:pt x="1058669" y="4263313"/>
                </a:lnTo>
                <a:lnTo>
                  <a:pt x="218331" y="4263313"/>
                </a:lnTo>
                <a:cubicBezTo>
                  <a:pt x="97751" y="4263313"/>
                  <a:pt x="2" y="4165564"/>
                  <a:pt x="2" y="4044984"/>
                </a:cubicBezTo>
                <a:cubicBezTo>
                  <a:pt x="1" y="3318770"/>
                  <a:pt x="1" y="2592557"/>
                  <a:pt x="0" y="1866343"/>
                </a:cubicBezTo>
                <a:cubicBezTo>
                  <a:pt x="1" y="1866329"/>
                  <a:pt x="1" y="1866316"/>
                  <a:pt x="2" y="1866303"/>
                </a:cubicBezTo>
                <a:lnTo>
                  <a:pt x="2" y="218329"/>
                </a:lnTo>
                <a:cubicBezTo>
                  <a:pt x="2" y="97749"/>
                  <a:pt x="97751" y="0"/>
                  <a:pt x="218331" y="0"/>
                </a:cubicBezTo>
                <a:close/>
              </a:path>
            </a:pathLst>
          </a:custGeom>
          <a:solidFill>
            <a:schemeClr val="bg2"/>
          </a:solidFill>
        </p:spPr>
        <p:txBody>
          <a:bodyPr vert="horz" wrap="square" lIns="0" tIns="0" rIns="0" bIns="0" rtlCol="0" anchor="ctr" anchorCtr="0">
            <a:noAutofit/>
          </a:bodyPr>
          <a:lstStyle>
            <a:lvl1pPr algn="ctr">
              <a:defRPr lang="en-GB"/>
            </a:lvl1pPr>
          </a:lstStyle>
          <a:p>
            <a:pPr lvl="0"/>
            <a:r>
              <a:rPr lang="en-US"/>
              <a:t>Click icon to add picture</a:t>
            </a:r>
            <a:endParaRPr lang="en-GB"/>
          </a:p>
        </p:txBody>
      </p:sp>
    </p:spTree>
    <p:extLst>
      <p:ext uri="{BB962C8B-B14F-4D97-AF65-F5344CB8AC3E}">
        <p14:creationId xmlns:p14="http://schemas.microsoft.com/office/powerpoint/2010/main" val="901392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Image Right">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508003" y="2333625"/>
            <a:ext cx="5464800" cy="1025922"/>
          </a:xfrm>
        </p:spPr>
        <p:txBody>
          <a:bodyPr/>
          <a:lstStyle>
            <a:lvl1pPr>
              <a:lnSpc>
                <a:spcPts val="4000"/>
              </a:lnSpc>
              <a:defRPr sz="3600">
                <a:solidFill>
                  <a:schemeClr val="accent1"/>
                </a:solidFill>
              </a:defRPr>
            </a:lvl1pPr>
          </a:lstStyle>
          <a:p>
            <a:r>
              <a:rPr lang="en-US"/>
              <a:t>Main cover title</a:t>
            </a:r>
            <a:br>
              <a:rPr lang="en-US"/>
            </a:br>
            <a:r>
              <a:rPr lang="en-US"/>
              <a:t>over two lines</a:t>
            </a:r>
          </a:p>
        </p:txBody>
      </p:sp>
      <p:sp>
        <p:nvSpPr>
          <p:cNvPr id="9" name="Text Placeholder 8">
            <a:extLst>
              <a:ext uri="{FF2B5EF4-FFF2-40B4-BE49-F238E27FC236}">
                <a16:creationId xmlns:a16="http://schemas.microsoft.com/office/drawing/2014/main" id="{A51EC570-624A-53DD-BF08-244E207F61EE}"/>
              </a:ext>
            </a:extLst>
          </p:cNvPr>
          <p:cNvSpPr>
            <a:spLocks noGrp="1"/>
          </p:cNvSpPr>
          <p:nvPr>
            <p:ph type="body" sz="quarter" idx="15" hasCustomPrompt="1"/>
          </p:nvPr>
        </p:nvSpPr>
        <p:spPr>
          <a:xfrm>
            <a:off x="508000" y="4159250"/>
            <a:ext cx="5464800" cy="471487"/>
          </a:xfrm>
          <a:prstGeom prst="rect">
            <a:avLst/>
          </a:prstGeom>
        </p:spPr>
        <p:txBody>
          <a:bodyPr/>
          <a:lstStyle>
            <a:lvl1pPr marL="0" indent="0">
              <a:spcAft>
                <a:spcPts val="0"/>
              </a:spcAft>
              <a:buNone/>
              <a:defRPr sz="2000" b="1">
                <a:solidFill>
                  <a:schemeClr val="tx1"/>
                </a:solidFill>
              </a:defRPr>
            </a:lvl1pPr>
            <a:lvl2pPr>
              <a:defRPr sz="2000" b="0">
                <a:solidFill>
                  <a:schemeClr val="tx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US"/>
              <a:t>Subheading </a:t>
            </a:r>
          </a:p>
        </p:txBody>
      </p:sp>
      <p:sp>
        <p:nvSpPr>
          <p:cNvPr id="8" name="Footer">
            <a:extLst>
              <a:ext uri="{FF2B5EF4-FFF2-40B4-BE49-F238E27FC236}">
                <a16:creationId xmlns:a16="http://schemas.microsoft.com/office/drawing/2014/main" id="{538B5854-888F-DC2D-B93B-4ACCEAB6ED5A}"/>
              </a:ext>
            </a:extLst>
          </p:cNvPr>
          <p:cNvSpPr>
            <a:spLocks noGrp="1"/>
          </p:cNvSpPr>
          <p:nvPr>
            <p:ph type="ftr" sz="quarter" idx="13"/>
          </p:nvPr>
        </p:nvSpPr>
        <p:spPr>
          <a:xfrm>
            <a:off x="12267673" y="6382837"/>
            <a:ext cx="0" cy="0"/>
          </a:xfrm>
        </p:spPr>
        <p:txBody>
          <a:bodyPr vert="horz" wrap="none" lIns="0" tIns="0" rIns="0" bIns="0" rtlCol="0" anchor="b" anchorCtr="0">
            <a:noAutofit/>
          </a:bodyPr>
          <a:lstStyle>
            <a:lvl1pPr algn="l">
              <a:defRPr lang="en-GB" sz="100">
                <a:solidFill>
                  <a:srgbClr val="F0F0F0"/>
                </a:solidFill>
              </a:defRPr>
            </a:lvl1pPr>
          </a:lstStyle>
          <a:p>
            <a:r>
              <a:rPr lang="en-US"/>
              <a:t>Proposal Title   |   © Grant Thornton International Ltd</a:t>
            </a:r>
          </a:p>
        </p:txBody>
      </p:sp>
      <p:sp>
        <p:nvSpPr>
          <p:cNvPr id="10" name="Slide Number">
            <a:extLst>
              <a:ext uri="{FF2B5EF4-FFF2-40B4-BE49-F238E27FC236}">
                <a16:creationId xmlns:a16="http://schemas.microsoft.com/office/drawing/2014/main" id="{2E0A7471-DFE2-6A31-E2DC-0FAE712EF086}"/>
              </a:ext>
            </a:extLst>
          </p:cNvPr>
          <p:cNvSpPr>
            <a:spLocks noGrp="1"/>
          </p:cNvSpPr>
          <p:nvPr>
            <p:ph type="sldNum" sz="quarter" idx="14"/>
          </p:nvPr>
        </p:nvSpPr>
        <p:spPr>
          <a:xfrm>
            <a:off x="12267673" y="6765667"/>
            <a:ext cx="0" cy="0"/>
          </a:xfrm>
        </p:spPr>
        <p:txBody>
          <a:bodyPr/>
          <a:lstStyle>
            <a:lvl1pPr algn="l">
              <a:defRPr sz="100">
                <a:solidFill>
                  <a:srgbClr val="F0F0F0"/>
                </a:solidFill>
              </a:defRPr>
            </a:lvl1pPr>
          </a:lstStyle>
          <a:p>
            <a:fld id="{1AB31D9B-80B6-41F8-B283-556E26E6158E}" type="slidenum">
              <a:rPr lang="en-GB"/>
              <a:pPr/>
              <a:t>‹N›</a:t>
            </a:fld>
            <a:endParaRPr lang="en-GB"/>
          </a:p>
        </p:txBody>
      </p:sp>
      <p:pic>
        <p:nvPicPr>
          <p:cNvPr id="4" name="Logo">
            <a:extLst>
              <a:ext uri="{FF2B5EF4-FFF2-40B4-BE49-F238E27FC236}">
                <a16:creationId xmlns:a16="http://schemas.microsoft.com/office/drawing/2014/main" id="{DB9EAEBD-B089-40CC-6394-4451F551F9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182" y="399582"/>
            <a:ext cx="2031797" cy="443301"/>
          </a:xfrm>
          <a:prstGeom prst="rect">
            <a:avLst/>
          </a:prstGeom>
        </p:spPr>
      </p:pic>
      <p:sp>
        <p:nvSpPr>
          <p:cNvPr id="7" name="Picture Placeholder 6">
            <a:extLst>
              <a:ext uri="{FF2B5EF4-FFF2-40B4-BE49-F238E27FC236}">
                <a16:creationId xmlns:a16="http://schemas.microsoft.com/office/drawing/2014/main" id="{93C8EC94-3A4D-9A59-9E6E-4D1E8B4B1D2F}"/>
              </a:ext>
            </a:extLst>
          </p:cNvPr>
          <p:cNvSpPr>
            <a:spLocks noGrp="1"/>
          </p:cNvSpPr>
          <p:nvPr>
            <p:ph type="pic" sz="quarter" idx="16"/>
          </p:nvPr>
        </p:nvSpPr>
        <p:spPr>
          <a:xfrm>
            <a:off x="6216647" y="0"/>
            <a:ext cx="5975352" cy="6858000"/>
          </a:xfrm>
          <a:custGeom>
            <a:avLst/>
            <a:gdLst>
              <a:gd name="connsiteX0" fmla="*/ 0 w 5975352"/>
              <a:gd name="connsiteY0" fmla="*/ 0 h 6858000"/>
              <a:gd name="connsiteX1" fmla="*/ 1493839 w 5975352"/>
              <a:gd name="connsiteY1" fmla="*/ 0 h 6858000"/>
              <a:gd name="connsiteX2" fmla="*/ 4481513 w 5975352"/>
              <a:gd name="connsiteY2" fmla="*/ 0 h 6858000"/>
              <a:gd name="connsiteX3" fmla="*/ 5975352 w 5975352"/>
              <a:gd name="connsiteY3" fmla="*/ 0 h 6858000"/>
              <a:gd name="connsiteX4" fmla="*/ 5975352 w 5975352"/>
              <a:gd name="connsiteY4" fmla="*/ 6858000 h 6858000"/>
              <a:gd name="connsiteX5" fmla="*/ 4481513 w 5975352"/>
              <a:gd name="connsiteY5" fmla="*/ 6858000 h 6858000"/>
              <a:gd name="connsiteX6" fmla="*/ 3069464 w 5975352"/>
              <a:gd name="connsiteY6" fmla="*/ 6858000 h 6858000"/>
              <a:gd name="connsiteX7" fmla="*/ 1575625 w 5975352"/>
              <a:gd name="connsiteY7" fmla="*/ 6858000 h 6858000"/>
              <a:gd name="connsiteX8" fmla="*/ 0 w 5975352"/>
              <a:gd name="connsiteY8" fmla="*/ 52823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5352" h="6858000">
                <a:moveTo>
                  <a:pt x="0" y="0"/>
                </a:moveTo>
                <a:lnTo>
                  <a:pt x="1493839" y="0"/>
                </a:lnTo>
                <a:lnTo>
                  <a:pt x="4481513" y="0"/>
                </a:lnTo>
                <a:lnTo>
                  <a:pt x="5975352" y="0"/>
                </a:lnTo>
                <a:lnTo>
                  <a:pt x="5975352" y="6858000"/>
                </a:lnTo>
                <a:lnTo>
                  <a:pt x="4481513" y="6858000"/>
                </a:lnTo>
                <a:lnTo>
                  <a:pt x="3069464" y="6858000"/>
                </a:lnTo>
                <a:lnTo>
                  <a:pt x="1575625" y="6858000"/>
                </a:lnTo>
                <a:cubicBezTo>
                  <a:pt x="705431" y="6858000"/>
                  <a:pt x="0" y="6152569"/>
                  <a:pt x="0" y="5282375"/>
                </a:cubicBezTo>
                <a:close/>
              </a:path>
            </a:pathLst>
          </a:custGeom>
          <a:solidFill>
            <a:schemeClr val="bg2"/>
          </a:solidFill>
        </p:spPr>
        <p:txBody>
          <a:bodyPr wrap="square">
            <a:noAutofit/>
          </a:bodyPr>
          <a:lstStyle/>
          <a:p>
            <a:r>
              <a:rPr lang="en-US"/>
              <a:t>Click icon to add picture</a:t>
            </a:r>
            <a:endParaRPr lang="en-GB"/>
          </a:p>
        </p:txBody>
      </p:sp>
      <p:sp>
        <p:nvSpPr>
          <p:cNvPr id="2" name="Text Placeholder 8">
            <a:extLst>
              <a:ext uri="{FF2B5EF4-FFF2-40B4-BE49-F238E27FC236}">
                <a16:creationId xmlns:a16="http://schemas.microsoft.com/office/drawing/2014/main" id="{67A0955B-3BE0-ED30-2898-3A7A957889B6}"/>
              </a:ext>
            </a:extLst>
          </p:cNvPr>
          <p:cNvSpPr>
            <a:spLocks noGrp="1"/>
          </p:cNvSpPr>
          <p:nvPr>
            <p:ph type="body" sz="quarter" idx="17" hasCustomPrompt="1"/>
          </p:nvPr>
        </p:nvSpPr>
        <p:spPr>
          <a:xfrm>
            <a:off x="508000" y="4767263"/>
            <a:ext cx="5464800" cy="471487"/>
          </a:xfrm>
          <a:prstGeom prst="rect">
            <a:avLst/>
          </a:prstGeom>
        </p:spPr>
        <p:txBody>
          <a:bodyPr/>
          <a:lstStyle>
            <a:lvl1pPr marL="0" indent="0">
              <a:spcAft>
                <a:spcPts val="0"/>
              </a:spcAft>
              <a:buNone/>
              <a:defRPr sz="1600" b="0">
                <a:solidFill>
                  <a:schemeClr val="tx1"/>
                </a:solidFill>
              </a:defRPr>
            </a:lvl1pPr>
            <a:lvl2pPr>
              <a:defRPr sz="2000" b="0">
                <a:solidFill>
                  <a:schemeClr val="tx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US"/>
              <a:t>Date</a:t>
            </a:r>
          </a:p>
        </p:txBody>
      </p:sp>
    </p:spTree>
    <p:extLst>
      <p:ext uri="{BB962C8B-B14F-4D97-AF65-F5344CB8AC3E}">
        <p14:creationId xmlns:p14="http://schemas.microsoft.com/office/powerpoint/2010/main" val="19182508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Heavy: Sidebar and Shaded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094B5-CC98-C901-994F-A9C81E0234E3}"/>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9C8F0D62-833D-77B6-9DA5-115CDA1BDE98}"/>
              </a:ext>
            </a:extLst>
          </p:cNvPr>
          <p:cNvSpPr>
            <a:spLocks noGrp="1"/>
          </p:cNvSpPr>
          <p:nvPr>
            <p:ph type="ftr" sz="quarter" idx="10"/>
          </p:nvPr>
        </p:nvSpPr>
        <p:spPr/>
        <p:txBody>
          <a:bodyPr/>
          <a:lstStyle/>
          <a:p>
            <a:r>
              <a:rPr lang="en-US"/>
              <a:t>Proposal Title   |   © Grant Thornton International Ltd</a:t>
            </a:r>
            <a:endParaRPr lang="en-GB"/>
          </a:p>
        </p:txBody>
      </p:sp>
      <p:sp>
        <p:nvSpPr>
          <p:cNvPr id="4" name="Slide Number Placeholder 3">
            <a:extLst>
              <a:ext uri="{FF2B5EF4-FFF2-40B4-BE49-F238E27FC236}">
                <a16:creationId xmlns:a16="http://schemas.microsoft.com/office/drawing/2014/main" id="{03547014-49DF-7AB8-FAE8-8016E31A062E}"/>
              </a:ext>
            </a:extLst>
          </p:cNvPr>
          <p:cNvSpPr>
            <a:spLocks noGrp="1"/>
          </p:cNvSpPr>
          <p:nvPr>
            <p:ph type="sldNum" sz="quarter" idx="11"/>
          </p:nvPr>
        </p:nvSpPr>
        <p:spPr/>
        <p:txBody>
          <a:bodyPr/>
          <a:lstStyle/>
          <a:p>
            <a:fld id="{1AB31D9B-80B6-41F8-B283-556E26E6158E}" type="slidenum">
              <a:rPr lang="en-GB"/>
              <a:pPr/>
              <a:t>‹N›</a:t>
            </a:fld>
            <a:endParaRPr lang="en-GB"/>
          </a:p>
        </p:txBody>
      </p:sp>
      <p:sp>
        <p:nvSpPr>
          <p:cNvPr id="5" name="Text 1">
            <a:extLst>
              <a:ext uri="{FF2B5EF4-FFF2-40B4-BE49-F238E27FC236}">
                <a16:creationId xmlns:a16="http://schemas.microsoft.com/office/drawing/2014/main" id="{7929B154-427C-30DA-7CF1-7CCDD58D350D}"/>
              </a:ext>
            </a:extLst>
          </p:cNvPr>
          <p:cNvSpPr>
            <a:spLocks noGrp="1"/>
          </p:cNvSpPr>
          <p:nvPr>
            <p:ph type="body" sz="quarter" idx="15" hasCustomPrompt="1"/>
          </p:nvPr>
        </p:nvSpPr>
        <p:spPr>
          <a:xfrm>
            <a:off x="508001" y="1724025"/>
            <a:ext cx="2609851" cy="4016375"/>
          </a:xfrm>
          <a:prstGeom prst="rect">
            <a:avLst/>
          </a:prstGeom>
        </p:spPr>
        <p:txBody>
          <a:bodyPr vert="horz" wrap="square" lIns="0" tIns="0" rIns="0" bIns="0" rtlCol="0" anchor="t" anchorCtr="0">
            <a:noAutofit/>
          </a:bodyPr>
          <a:lstStyle>
            <a:lvl1pPr>
              <a:defRPr lang="en-US" sz="1050" dirty="0"/>
            </a:lvl1pPr>
            <a:lvl2pPr>
              <a:defRPr lang="en-US" sz="900" dirty="0"/>
            </a:lvl2pPr>
            <a:lvl3pPr>
              <a:defRPr lang="en-US" sz="900" dirty="0"/>
            </a:lvl3pPr>
            <a:lvl4pPr>
              <a:defRPr lang="en-US" sz="900" dirty="0"/>
            </a:lvl4pPr>
            <a:lvl5pPr>
              <a:defRPr lang="en-US" sz="900" dirty="0"/>
            </a:lvl5pPr>
            <a:lvl6pPr>
              <a:defRPr lang="en-US" sz="900" dirty="0"/>
            </a:lvl6pPr>
            <a:lvl7pPr>
              <a:defRPr lang="en-US" sz="900" dirty="0"/>
            </a:lvl7pPr>
            <a:lvl8pPr>
              <a:defRPr lang="en-US" sz="900" dirty="0"/>
            </a:lvl8pPr>
            <a:lvl9pPr>
              <a:defRPr lang="en-US" sz="900"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6" name="Text 1">
            <a:extLst>
              <a:ext uri="{FF2B5EF4-FFF2-40B4-BE49-F238E27FC236}">
                <a16:creationId xmlns:a16="http://schemas.microsoft.com/office/drawing/2014/main" id="{F1E87C15-83E2-6A43-0EE0-F027F18CC960}"/>
              </a:ext>
            </a:extLst>
          </p:cNvPr>
          <p:cNvSpPr>
            <a:spLocks noGrp="1"/>
          </p:cNvSpPr>
          <p:nvPr>
            <p:ph type="body" sz="quarter" idx="16" hasCustomPrompt="1"/>
          </p:nvPr>
        </p:nvSpPr>
        <p:spPr>
          <a:xfrm>
            <a:off x="3362325" y="1724025"/>
            <a:ext cx="8321674" cy="1216026"/>
          </a:xfrm>
          <a:prstGeom prst="rect">
            <a:avLst/>
          </a:prstGeom>
          <a:solidFill>
            <a:schemeClr val="bg2"/>
          </a:solidFill>
        </p:spPr>
        <p:txBody>
          <a:bodyPr vert="horz" wrap="square" lIns="108000" tIns="108000" rIns="108000" bIns="108000" rtlCol="0" anchor="t" anchorCtr="0">
            <a:noAutofit/>
          </a:bodyPr>
          <a:lstStyle>
            <a:lvl1pPr>
              <a:defRPr lang="en-US" sz="1050" dirty="0"/>
            </a:lvl1pPr>
            <a:lvl2pPr>
              <a:defRPr lang="en-US" sz="900" dirty="0"/>
            </a:lvl2pPr>
            <a:lvl3pPr>
              <a:defRPr lang="en-US" sz="900" dirty="0"/>
            </a:lvl3pPr>
            <a:lvl4pPr>
              <a:defRPr lang="en-US" sz="900" dirty="0"/>
            </a:lvl4pPr>
            <a:lvl5pPr>
              <a:defRPr lang="en-US" sz="900" dirty="0"/>
            </a:lvl5pPr>
            <a:lvl6pPr>
              <a:defRPr lang="en-US" sz="900" dirty="0"/>
            </a:lvl6pPr>
            <a:lvl7pPr>
              <a:defRPr lang="en-US" sz="900" dirty="0"/>
            </a:lvl7pPr>
            <a:lvl8pPr>
              <a:defRPr lang="en-US" sz="900" dirty="0"/>
            </a:lvl8pPr>
            <a:lvl9pPr>
              <a:defRPr lang="en-US" sz="900"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7" name="Text 1">
            <a:extLst>
              <a:ext uri="{FF2B5EF4-FFF2-40B4-BE49-F238E27FC236}">
                <a16:creationId xmlns:a16="http://schemas.microsoft.com/office/drawing/2014/main" id="{7DCC4265-7F73-404F-62A7-4F4CDB52235F}"/>
              </a:ext>
            </a:extLst>
          </p:cNvPr>
          <p:cNvSpPr>
            <a:spLocks noGrp="1"/>
          </p:cNvSpPr>
          <p:nvPr>
            <p:ph type="body" sz="quarter" idx="17" hasCustomPrompt="1"/>
          </p:nvPr>
        </p:nvSpPr>
        <p:spPr>
          <a:xfrm>
            <a:off x="3362325" y="3124200"/>
            <a:ext cx="8321674" cy="1216026"/>
          </a:xfrm>
          <a:prstGeom prst="rect">
            <a:avLst/>
          </a:prstGeom>
          <a:solidFill>
            <a:schemeClr val="bg2"/>
          </a:solidFill>
        </p:spPr>
        <p:txBody>
          <a:bodyPr vert="horz" wrap="square" lIns="108000" tIns="108000" rIns="108000" bIns="108000" rtlCol="0" anchor="t" anchorCtr="0">
            <a:noAutofit/>
          </a:bodyPr>
          <a:lstStyle>
            <a:lvl1pPr>
              <a:defRPr lang="en-US" sz="1050" dirty="0"/>
            </a:lvl1pPr>
            <a:lvl2pPr>
              <a:defRPr lang="en-US" sz="900" dirty="0"/>
            </a:lvl2pPr>
            <a:lvl3pPr>
              <a:defRPr lang="en-US" sz="900" dirty="0"/>
            </a:lvl3pPr>
            <a:lvl4pPr>
              <a:defRPr lang="en-US" sz="900" dirty="0"/>
            </a:lvl4pPr>
            <a:lvl5pPr>
              <a:defRPr lang="en-US" sz="900" dirty="0"/>
            </a:lvl5pPr>
            <a:lvl6pPr>
              <a:defRPr lang="en-US" sz="900" dirty="0"/>
            </a:lvl6pPr>
            <a:lvl7pPr>
              <a:defRPr lang="en-US" sz="900" dirty="0"/>
            </a:lvl7pPr>
            <a:lvl8pPr>
              <a:defRPr lang="en-US" sz="900" dirty="0"/>
            </a:lvl8pPr>
            <a:lvl9pPr>
              <a:defRPr lang="en-US" sz="900"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8" name="Text 1">
            <a:extLst>
              <a:ext uri="{FF2B5EF4-FFF2-40B4-BE49-F238E27FC236}">
                <a16:creationId xmlns:a16="http://schemas.microsoft.com/office/drawing/2014/main" id="{4185EDA2-2DD2-160C-EAF6-62F9ED1CFC4C}"/>
              </a:ext>
            </a:extLst>
          </p:cNvPr>
          <p:cNvSpPr>
            <a:spLocks noGrp="1"/>
          </p:cNvSpPr>
          <p:nvPr>
            <p:ph type="body" sz="quarter" idx="18" hasCustomPrompt="1"/>
          </p:nvPr>
        </p:nvSpPr>
        <p:spPr>
          <a:xfrm>
            <a:off x="3362325" y="4524374"/>
            <a:ext cx="8321674" cy="1216026"/>
          </a:xfrm>
          <a:prstGeom prst="rect">
            <a:avLst/>
          </a:prstGeom>
          <a:solidFill>
            <a:schemeClr val="bg2"/>
          </a:solidFill>
        </p:spPr>
        <p:txBody>
          <a:bodyPr vert="horz" wrap="square" lIns="108000" tIns="108000" rIns="108000" bIns="108000" rtlCol="0" anchor="t" anchorCtr="0">
            <a:noAutofit/>
          </a:bodyPr>
          <a:lstStyle>
            <a:lvl1pPr>
              <a:defRPr lang="en-US" sz="1050" dirty="0"/>
            </a:lvl1pPr>
            <a:lvl2pPr>
              <a:defRPr lang="en-US" sz="900" dirty="0"/>
            </a:lvl2pPr>
            <a:lvl3pPr>
              <a:defRPr lang="en-US" sz="900" dirty="0"/>
            </a:lvl3pPr>
            <a:lvl4pPr>
              <a:defRPr lang="en-US" sz="900" dirty="0"/>
            </a:lvl4pPr>
            <a:lvl5pPr>
              <a:defRPr lang="en-US" sz="900" dirty="0"/>
            </a:lvl5pPr>
            <a:lvl6pPr>
              <a:defRPr lang="en-US" sz="900" dirty="0"/>
            </a:lvl6pPr>
            <a:lvl7pPr>
              <a:defRPr lang="en-US" sz="900" dirty="0"/>
            </a:lvl7pPr>
            <a:lvl8pPr>
              <a:defRPr lang="en-US" sz="900" dirty="0"/>
            </a:lvl8pPr>
            <a:lvl9pPr>
              <a:defRPr lang="en-US" sz="900"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Tree>
    <p:extLst>
      <p:ext uri="{BB962C8B-B14F-4D97-AF65-F5344CB8AC3E}">
        <p14:creationId xmlns:p14="http://schemas.microsoft.com/office/powerpoint/2010/main" val="41653129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Heavy: Multi-size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094B5-CC98-C901-994F-A9C81E0234E3}"/>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9C8F0D62-833D-77B6-9DA5-115CDA1BDE98}"/>
              </a:ext>
            </a:extLst>
          </p:cNvPr>
          <p:cNvSpPr>
            <a:spLocks noGrp="1"/>
          </p:cNvSpPr>
          <p:nvPr>
            <p:ph type="ftr" sz="quarter" idx="10"/>
          </p:nvPr>
        </p:nvSpPr>
        <p:spPr/>
        <p:txBody>
          <a:bodyPr/>
          <a:lstStyle/>
          <a:p>
            <a:r>
              <a:rPr lang="en-US"/>
              <a:t>Proposal Title   |   © Grant Thornton International Ltd</a:t>
            </a:r>
            <a:endParaRPr lang="en-GB"/>
          </a:p>
        </p:txBody>
      </p:sp>
      <p:sp>
        <p:nvSpPr>
          <p:cNvPr id="4" name="Slide Number Placeholder 3">
            <a:extLst>
              <a:ext uri="{FF2B5EF4-FFF2-40B4-BE49-F238E27FC236}">
                <a16:creationId xmlns:a16="http://schemas.microsoft.com/office/drawing/2014/main" id="{03547014-49DF-7AB8-FAE8-8016E31A062E}"/>
              </a:ext>
            </a:extLst>
          </p:cNvPr>
          <p:cNvSpPr>
            <a:spLocks noGrp="1"/>
          </p:cNvSpPr>
          <p:nvPr>
            <p:ph type="sldNum" sz="quarter" idx="11"/>
          </p:nvPr>
        </p:nvSpPr>
        <p:spPr/>
        <p:txBody>
          <a:bodyPr/>
          <a:lstStyle/>
          <a:p>
            <a:fld id="{1AB31D9B-80B6-41F8-B283-556E26E6158E}" type="slidenum">
              <a:rPr lang="en-GB"/>
              <a:pPr/>
              <a:t>‹N›</a:t>
            </a:fld>
            <a:endParaRPr lang="en-GB"/>
          </a:p>
        </p:txBody>
      </p:sp>
      <p:sp>
        <p:nvSpPr>
          <p:cNvPr id="5" name="Text 1">
            <a:extLst>
              <a:ext uri="{FF2B5EF4-FFF2-40B4-BE49-F238E27FC236}">
                <a16:creationId xmlns:a16="http://schemas.microsoft.com/office/drawing/2014/main" id="{7929B154-427C-30DA-7CF1-7CCDD58D350D}"/>
              </a:ext>
            </a:extLst>
          </p:cNvPr>
          <p:cNvSpPr>
            <a:spLocks noGrp="1"/>
          </p:cNvSpPr>
          <p:nvPr>
            <p:ph type="body" sz="quarter" idx="15" hasCustomPrompt="1"/>
          </p:nvPr>
        </p:nvSpPr>
        <p:spPr>
          <a:xfrm>
            <a:off x="508001" y="1724025"/>
            <a:ext cx="3563936" cy="2616201"/>
          </a:xfrm>
          <a:prstGeom prst="rect">
            <a:avLst/>
          </a:prstGeom>
        </p:spPr>
        <p:txBody>
          <a:bodyPr vert="horz" wrap="square" lIns="0" tIns="0" rIns="0" bIns="0" rtlCol="0" anchor="t" anchorCtr="0">
            <a:noAutofit/>
          </a:bodyPr>
          <a:lstStyle>
            <a:lvl1pPr>
              <a:defRPr lang="en-US" sz="1050" dirty="0"/>
            </a:lvl1pPr>
            <a:lvl2pPr>
              <a:defRPr lang="en-US" sz="900" dirty="0"/>
            </a:lvl2pPr>
            <a:lvl3pPr>
              <a:defRPr lang="en-US" sz="900" dirty="0"/>
            </a:lvl3pPr>
            <a:lvl4pPr>
              <a:defRPr lang="en-US" sz="900" dirty="0"/>
            </a:lvl4pPr>
            <a:lvl5pPr>
              <a:defRPr lang="en-US" sz="900" dirty="0"/>
            </a:lvl5pPr>
            <a:lvl6pPr>
              <a:defRPr lang="en-US" sz="900" dirty="0"/>
            </a:lvl6pPr>
            <a:lvl7pPr>
              <a:defRPr lang="en-US" sz="900" dirty="0"/>
            </a:lvl7pPr>
            <a:lvl8pPr>
              <a:defRPr lang="en-US" sz="900" dirty="0"/>
            </a:lvl8pPr>
            <a:lvl9pPr>
              <a:defRPr lang="en-US" sz="900"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6" name="Text 1">
            <a:extLst>
              <a:ext uri="{FF2B5EF4-FFF2-40B4-BE49-F238E27FC236}">
                <a16:creationId xmlns:a16="http://schemas.microsoft.com/office/drawing/2014/main" id="{F1E87C15-83E2-6A43-0EE0-F027F18CC960}"/>
              </a:ext>
            </a:extLst>
          </p:cNvPr>
          <p:cNvSpPr>
            <a:spLocks noGrp="1"/>
          </p:cNvSpPr>
          <p:nvPr>
            <p:ph type="body" sz="quarter" idx="16" hasCustomPrompt="1"/>
          </p:nvPr>
        </p:nvSpPr>
        <p:spPr>
          <a:xfrm>
            <a:off x="8120063" y="1724025"/>
            <a:ext cx="3563936" cy="1216026"/>
          </a:xfrm>
          <a:prstGeom prst="rect">
            <a:avLst/>
          </a:prstGeom>
          <a:solidFill>
            <a:schemeClr val="bg2"/>
          </a:solidFill>
        </p:spPr>
        <p:txBody>
          <a:bodyPr vert="horz" wrap="square" lIns="108000" tIns="108000" rIns="108000" bIns="108000" rtlCol="0" anchor="t" anchorCtr="0">
            <a:noAutofit/>
          </a:bodyPr>
          <a:lstStyle>
            <a:lvl1pPr>
              <a:defRPr lang="en-US" sz="1050" dirty="0"/>
            </a:lvl1pPr>
            <a:lvl2pPr>
              <a:defRPr lang="en-US" sz="900" dirty="0"/>
            </a:lvl2pPr>
            <a:lvl3pPr>
              <a:defRPr lang="en-US" sz="900" dirty="0"/>
            </a:lvl3pPr>
            <a:lvl4pPr>
              <a:defRPr lang="en-US" sz="900" dirty="0"/>
            </a:lvl4pPr>
            <a:lvl5pPr>
              <a:defRPr lang="en-US" sz="900" dirty="0"/>
            </a:lvl5pPr>
            <a:lvl6pPr>
              <a:defRPr lang="en-US" sz="900" dirty="0"/>
            </a:lvl6pPr>
            <a:lvl7pPr>
              <a:defRPr lang="en-US" sz="900" dirty="0"/>
            </a:lvl7pPr>
            <a:lvl8pPr>
              <a:defRPr lang="en-US" sz="900" dirty="0"/>
            </a:lvl8pPr>
            <a:lvl9pPr>
              <a:defRPr lang="en-US" sz="900"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7" name="Text 1">
            <a:extLst>
              <a:ext uri="{FF2B5EF4-FFF2-40B4-BE49-F238E27FC236}">
                <a16:creationId xmlns:a16="http://schemas.microsoft.com/office/drawing/2014/main" id="{7DCC4265-7F73-404F-62A7-4F4CDB52235F}"/>
              </a:ext>
            </a:extLst>
          </p:cNvPr>
          <p:cNvSpPr>
            <a:spLocks noGrp="1"/>
          </p:cNvSpPr>
          <p:nvPr>
            <p:ph type="body" sz="quarter" idx="17" hasCustomPrompt="1"/>
          </p:nvPr>
        </p:nvSpPr>
        <p:spPr>
          <a:xfrm>
            <a:off x="8120063" y="3124200"/>
            <a:ext cx="3563936" cy="1216026"/>
          </a:xfrm>
          <a:prstGeom prst="rect">
            <a:avLst/>
          </a:prstGeom>
          <a:solidFill>
            <a:schemeClr val="bg2"/>
          </a:solidFill>
        </p:spPr>
        <p:txBody>
          <a:bodyPr vert="horz" wrap="square" lIns="108000" tIns="108000" rIns="108000" bIns="108000" rtlCol="0" anchor="t" anchorCtr="0">
            <a:noAutofit/>
          </a:bodyPr>
          <a:lstStyle>
            <a:lvl1pPr>
              <a:defRPr lang="en-US" sz="1050" dirty="0"/>
            </a:lvl1pPr>
            <a:lvl2pPr>
              <a:defRPr lang="en-US" sz="900" dirty="0"/>
            </a:lvl2pPr>
            <a:lvl3pPr>
              <a:defRPr lang="en-US" sz="900" dirty="0"/>
            </a:lvl3pPr>
            <a:lvl4pPr>
              <a:defRPr lang="en-US" sz="900" dirty="0"/>
            </a:lvl4pPr>
            <a:lvl5pPr>
              <a:defRPr lang="en-US" sz="900" dirty="0"/>
            </a:lvl5pPr>
            <a:lvl6pPr>
              <a:defRPr lang="en-US" sz="900" dirty="0"/>
            </a:lvl6pPr>
            <a:lvl7pPr>
              <a:defRPr lang="en-US" sz="900" dirty="0"/>
            </a:lvl7pPr>
            <a:lvl8pPr>
              <a:defRPr lang="en-US" sz="900" dirty="0"/>
            </a:lvl8pPr>
            <a:lvl9pPr>
              <a:defRPr lang="en-US" sz="900"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8" name="Text 1">
            <a:extLst>
              <a:ext uri="{FF2B5EF4-FFF2-40B4-BE49-F238E27FC236}">
                <a16:creationId xmlns:a16="http://schemas.microsoft.com/office/drawing/2014/main" id="{4185EDA2-2DD2-160C-EAF6-62F9ED1CFC4C}"/>
              </a:ext>
            </a:extLst>
          </p:cNvPr>
          <p:cNvSpPr>
            <a:spLocks noGrp="1"/>
          </p:cNvSpPr>
          <p:nvPr>
            <p:ph type="body" sz="quarter" idx="18" hasCustomPrompt="1"/>
          </p:nvPr>
        </p:nvSpPr>
        <p:spPr>
          <a:xfrm>
            <a:off x="8120063" y="4524374"/>
            <a:ext cx="3563936" cy="1216026"/>
          </a:xfrm>
          <a:prstGeom prst="rect">
            <a:avLst/>
          </a:prstGeom>
          <a:solidFill>
            <a:schemeClr val="bg2"/>
          </a:solidFill>
        </p:spPr>
        <p:txBody>
          <a:bodyPr vert="horz" wrap="square" lIns="108000" tIns="108000" rIns="108000" bIns="108000" rtlCol="0" anchor="t" anchorCtr="0">
            <a:noAutofit/>
          </a:bodyPr>
          <a:lstStyle>
            <a:lvl1pPr>
              <a:defRPr lang="en-US" sz="1050" dirty="0"/>
            </a:lvl1pPr>
            <a:lvl2pPr>
              <a:defRPr lang="en-US" sz="900" dirty="0"/>
            </a:lvl2pPr>
            <a:lvl3pPr>
              <a:defRPr lang="en-US" sz="900" dirty="0"/>
            </a:lvl3pPr>
            <a:lvl4pPr>
              <a:defRPr lang="en-US" sz="900" dirty="0"/>
            </a:lvl4pPr>
            <a:lvl5pPr>
              <a:defRPr lang="en-US" sz="900" dirty="0"/>
            </a:lvl5pPr>
            <a:lvl6pPr>
              <a:defRPr lang="en-US" sz="900" dirty="0"/>
            </a:lvl6pPr>
            <a:lvl7pPr>
              <a:defRPr lang="en-US" sz="900" dirty="0"/>
            </a:lvl7pPr>
            <a:lvl8pPr>
              <a:defRPr lang="en-US" sz="900" dirty="0"/>
            </a:lvl8pPr>
            <a:lvl9pPr>
              <a:defRPr lang="en-US" sz="900"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0" name="Text 1">
            <a:extLst>
              <a:ext uri="{FF2B5EF4-FFF2-40B4-BE49-F238E27FC236}">
                <a16:creationId xmlns:a16="http://schemas.microsoft.com/office/drawing/2014/main" id="{93C7B744-BEF5-7717-514C-283241DF255B}"/>
              </a:ext>
            </a:extLst>
          </p:cNvPr>
          <p:cNvSpPr>
            <a:spLocks noGrp="1"/>
          </p:cNvSpPr>
          <p:nvPr>
            <p:ph type="body" sz="quarter" idx="19" hasCustomPrompt="1"/>
          </p:nvPr>
        </p:nvSpPr>
        <p:spPr>
          <a:xfrm>
            <a:off x="4314032" y="1724025"/>
            <a:ext cx="3563936" cy="2616201"/>
          </a:xfrm>
          <a:prstGeom prst="rect">
            <a:avLst/>
          </a:prstGeom>
        </p:spPr>
        <p:txBody>
          <a:bodyPr vert="horz" wrap="square" lIns="0" tIns="0" rIns="0" bIns="0" rtlCol="0" anchor="t" anchorCtr="0">
            <a:noAutofit/>
          </a:bodyPr>
          <a:lstStyle>
            <a:lvl1pPr>
              <a:defRPr lang="en-US" sz="1050" dirty="0"/>
            </a:lvl1pPr>
            <a:lvl2pPr>
              <a:defRPr lang="en-US" sz="900" dirty="0"/>
            </a:lvl2pPr>
            <a:lvl3pPr>
              <a:defRPr lang="en-US" sz="900" dirty="0"/>
            </a:lvl3pPr>
            <a:lvl4pPr>
              <a:defRPr lang="en-US" sz="900" dirty="0"/>
            </a:lvl4pPr>
            <a:lvl5pPr>
              <a:defRPr lang="en-US" sz="900" dirty="0"/>
            </a:lvl5pPr>
            <a:lvl6pPr>
              <a:defRPr lang="en-US" sz="900" dirty="0"/>
            </a:lvl6pPr>
            <a:lvl7pPr>
              <a:defRPr lang="en-US" sz="900" dirty="0"/>
            </a:lvl7pPr>
            <a:lvl8pPr>
              <a:defRPr lang="en-US" sz="900" dirty="0"/>
            </a:lvl8pPr>
            <a:lvl9pPr>
              <a:defRPr lang="en-US" sz="900"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1" name="Text 1">
            <a:extLst>
              <a:ext uri="{FF2B5EF4-FFF2-40B4-BE49-F238E27FC236}">
                <a16:creationId xmlns:a16="http://schemas.microsoft.com/office/drawing/2014/main" id="{4417C54B-07E7-F5E6-9D1F-5C32FCE6A1C5}"/>
              </a:ext>
            </a:extLst>
          </p:cNvPr>
          <p:cNvSpPr>
            <a:spLocks noGrp="1"/>
          </p:cNvSpPr>
          <p:nvPr>
            <p:ph type="body" sz="quarter" idx="20" hasCustomPrompt="1"/>
          </p:nvPr>
        </p:nvSpPr>
        <p:spPr>
          <a:xfrm>
            <a:off x="508000" y="4524374"/>
            <a:ext cx="7369967" cy="1216026"/>
          </a:xfrm>
          <a:prstGeom prst="rect">
            <a:avLst/>
          </a:prstGeom>
          <a:solidFill>
            <a:schemeClr val="bg2"/>
          </a:solidFill>
        </p:spPr>
        <p:txBody>
          <a:bodyPr vert="horz" wrap="square" lIns="108000" tIns="108000" rIns="108000" bIns="108000" rtlCol="0" anchor="t" anchorCtr="0">
            <a:noAutofit/>
          </a:bodyPr>
          <a:lstStyle>
            <a:lvl1pPr>
              <a:defRPr lang="en-US" sz="1050" dirty="0"/>
            </a:lvl1pPr>
            <a:lvl2pPr>
              <a:defRPr lang="en-US" sz="900" dirty="0"/>
            </a:lvl2pPr>
            <a:lvl3pPr>
              <a:defRPr lang="en-US" sz="900" dirty="0"/>
            </a:lvl3pPr>
            <a:lvl4pPr>
              <a:defRPr lang="en-US" sz="900" dirty="0"/>
            </a:lvl4pPr>
            <a:lvl5pPr>
              <a:defRPr lang="en-US" sz="900" dirty="0"/>
            </a:lvl5pPr>
            <a:lvl6pPr>
              <a:defRPr lang="en-US" sz="900" dirty="0"/>
            </a:lvl6pPr>
            <a:lvl7pPr>
              <a:defRPr lang="en-US" sz="900" dirty="0"/>
            </a:lvl7pPr>
            <a:lvl8pPr>
              <a:defRPr lang="en-US" sz="900" dirty="0"/>
            </a:lvl8pPr>
            <a:lvl9pPr>
              <a:defRPr lang="en-US" sz="900"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Tree>
    <p:extLst>
      <p:ext uri="{BB962C8B-B14F-4D97-AF65-F5344CB8AC3E}">
        <p14:creationId xmlns:p14="http://schemas.microsoft.com/office/powerpoint/2010/main" val="1267711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Heavy: Introduction with Two Headshots">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p>
            <a:fld id="{1AB31D9B-80B6-41F8-B283-556E26E6158E}" type="slidenum">
              <a:rPr lang="en-GB"/>
              <a:pPr/>
              <a:t>‹N›</a:t>
            </a:fld>
            <a:endParaRPr lang="en-GB"/>
          </a:p>
        </p:txBody>
      </p:sp>
      <p:sp>
        <p:nvSpPr>
          <p:cNvPr id="11" name="Picture Placeholder 10">
            <a:extLst>
              <a:ext uri="{FF2B5EF4-FFF2-40B4-BE49-F238E27FC236}">
                <a16:creationId xmlns:a16="http://schemas.microsoft.com/office/drawing/2014/main" id="{7E8AEB13-3929-5620-674D-79DA562D3C91}"/>
              </a:ext>
            </a:extLst>
          </p:cNvPr>
          <p:cNvSpPr>
            <a:spLocks noGrp="1"/>
          </p:cNvSpPr>
          <p:nvPr>
            <p:ph type="pic" sz="quarter" idx="16" hasCustomPrompt="1"/>
          </p:nvPr>
        </p:nvSpPr>
        <p:spPr>
          <a:xfrm>
            <a:off x="1027905" y="1724025"/>
            <a:ext cx="1560515" cy="1560513"/>
          </a:xfrm>
          <a:prstGeom prst="ellipse">
            <a:avLst/>
          </a:prstGeom>
          <a:solidFill>
            <a:schemeClr val="bg2"/>
          </a:solidFill>
          <a:ln>
            <a:solidFill>
              <a:schemeClr val="accent1"/>
            </a:solidFill>
          </a:ln>
        </p:spPr>
        <p:txBody>
          <a:bodyPr anchor="ctr"/>
          <a:lstStyle>
            <a:lvl1pPr algn="ctr">
              <a:defRPr sz="1000"/>
            </a:lvl1pPr>
          </a:lstStyle>
          <a:p>
            <a:r>
              <a:rPr lang="en-US"/>
              <a:t>Insert headshot</a:t>
            </a:r>
            <a:endParaRPr lang="en-GB"/>
          </a:p>
        </p:txBody>
      </p:sp>
      <p:sp>
        <p:nvSpPr>
          <p:cNvPr id="2" name="Picture Placeholder 10">
            <a:extLst>
              <a:ext uri="{FF2B5EF4-FFF2-40B4-BE49-F238E27FC236}">
                <a16:creationId xmlns:a16="http://schemas.microsoft.com/office/drawing/2014/main" id="{AA7F243A-7227-F005-ADE9-C34357690F4B}"/>
              </a:ext>
            </a:extLst>
          </p:cNvPr>
          <p:cNvSpPr>
            <a:spLocks noGrp="1"/>
          </p:cNvSpPr>
          <p:nvPr>
            <p:ph type="pic" sz="quarter" idx="17" hasCustomPrompt="1"/>
          </p:nvPr>
        </p:nvSpPr>
        <p:spPr>
          <a:xfrm>
            <a:off x="1027905" y="3571876"/>
            <a:ext cx="1560515" cy="1560513"/>
          </a:xfrm>
          <a:prstGeom prst="ellipse">
            <a:avLst/>
          </a:prstGeom>
          <a:solidFill>
            <a:schemeClr val="bg2"/>
          </a:solidFill>
          <a:ln>
            <a:solidFill>
              <a:schemeClr val="accent1"/>
            </a:solidFill>
          </a:ln>
        </p:spPr>
        <p:txBody>
          <a:bodyPr anchor="ctr"/>
          <a:lstStyle>
            <a:lvl1pPr algn="ctr">
              <a:defRPr sz="1000"/>
            </a:lvl1pPr>
          </a:lstStyle>
          <a:p>
            <a:r>
              <a:rPr lang="en-US"/>
              <a:t>Insert headshot</a:t>
            </a:r>
            <a:endParaRPr lang="en-GB"/>
          </a:p>
        </p:txBody>
      </p:sp>
      <p:sp>
        <p:nvSpPr>
          <p:cNvPr id="6" name="Text 1">
            <a:extLst>
              <a:ext uri="{FF2B5EF4-FFF2-40B4-BE49-F238E27FC236}">
                <a16:creationId xmlns:a16="http://schemas.microsoft.com/office/drawing/2014/main" id="{81341E9B-642B-B371-95BD-66F3AE64B256}"/>
              </a:ext>
            </a:extLst>
          </p:cNvPr>
          <p:cNvSpPr>
            <a:spLocks noGrp="1"/>
          </p:cNvSpPr>
          <p:nvPr>
            <p:ph type="body" sz="quarter" idx="15" hasCustomPrompt="1"/>
          </p:nvPr>
        </p:nvSpPr>
        <p:spPr>
          <a:xfrm>
            <a:off x="3362325" y="2333625"/>
            <a:ext cx="8321675" cy="3406775"/>
          </a:xfrm>
          <a:prstGeom prst="rect">
            <a:avLst/>
          </a:prstGeom>
        </p:spPr>
        <p:txBody>
          <a:bodyPr vert="horz" wrap="square" lIns="0" tIns="0" rIns="0" bIns="0" rtlCol="0" anchor="t" anchorCtr="0">
            <a:noAutofit/>
          </a:bodyPr>
          <a:lstStyle>
            <a:lvl1pPr>
              <a:defRPr lang="en-US" sz="1050" dirty="0"/>
            </a:lvl1pPr>
            <a:lvl2pPr>
              <a:defRPr lang="en-US" sz="900" dirty="0"/>
            </a:lvl2pPr>
            <a:lvl3pPr>
              <a:defRPr lang="en-US" sz="900" dirty="0"/>
            </a:lvl3pPr>
            <a:lvl4pPr>
              <a:defRPr lang="en-US" sz="900" dirty="0"/>
            </a:lvl4pPr>
            <a:lvl5pPr>
              <a:defRPr lang="en-US" sz="900" dirty="0"/>
            </a:lvl5pPr>
            <a:lvl6pPr>
              <a:defRPr lang="en-US" sz="900" dirty="0"/>
            </a:lvl6pPr>
            <a:lvl7pPr>
              <a:defRPr lang="en-US" sz="900" dirty="0"/>
            </a:lvl7pPr>
            <a:lvl8pPr>
              <a:defRPr lang="en-US" sz="900" dirty="0"/>
            </a:lvl8pPr>
            <a:lvl9pPr>
              <a:defRPr lang="en-US" sz="900" dirty="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6" name="Text Placeholder 15">
            <a:extLst>
              <a:ext uri="{FF2B5EF4-FFF2-40B4-BE49-F238E27FC236}">
                <a16:creationId xmlns:a16="http://schemas.microsoft.com/office/drawing/2014/main" id="{326003B6-C5A8-75A3-67E0-561C58AB0E64}"/>
              </a:ext>
            </a:extLst>
          </p:cNvPr>
          <p:cNvSpPr>
            <a:spLocks noGrp="1"/>
          </p:cNvSpPr>
          <p:nvPr>
            <p:ph type="body" sz="quarter" idx="18"/>
          </p:nvPr>
        </p:nvSpPr>
        <p:spPr>
          <a:xfrm>
            <a:off x="3362325" y="1724025"/>
            <a:ext cx="8321675" cy="365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8556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ull page photo">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F7836D4-2558-169F-5675-195379D8429E}"/>
              </a:ext>
            </a:extLst>
          </p:cNvPr>
          <p:cNvSpPr/>
          <p:nvPr userDrawn="1"/>
        </p:nvSpPr>
        <p:spPr>
          <a:xfrm>
            <a:off x="350643" y="6035465"/>
            <a:ext cx="1959429" cy="7402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solidFill>
                <a:schemeClr val="bg1"/>
              </a:solidFill>
            </a:endParaRPr>
          </a:p>
        </p:txBody>
      </p:sp>
      <p:sp>
        <p:nvSpPr>
          <p:cNvPr id="10" name="Picture Placeholder 9">
            <a:extLst>
              <a:ext uri="{FF2B5EF4-FFF2-40B4-BE49-F238E27FC236}">
                <a16:creationId xmlns:a16="http://schemas.microsoft.com/office/drawing/2014/main" id="{B50ACB6F-9A85-F169-F291-E04F4767E09D}"/>
              </a:ext>
            </a:extLst>
          </p:cNvPr>
          <p:cNvSpPr>
            <a:spLocks noGrp="1"/>
          </p:cNvSpPr>
          <p:nvPr>
            <p:ph type="pic" sz="quarter" idx="17"/>
          </p:nvPr>
        </p:nvSpPr>
        <p:spPr>
          <a:xfrm>
            <a:off x="0" y="0"/>
            <a:ext cx="12192000" cy="6858001"/>
          </a:xfrm>
          <a:custGeom>
            <a:avLst/>
            <a:gdLst>
              <a:gd name="connsiteX0" fmla="*/ 1154720 w 12192000"/>
              <a:gd name="connsiteY0" fmla="*/ 6463507 h 6858001"/>
              <a:gd name="connsiteX1" fmla="*/ 1178430 w 12192000"/>
              <a:gd name="connsiteY1" fmla="*/ 6463507 h 6858001"/>
              <a:gd name="connsiteX2" fmla="*/ 1178430 w 12192000"/>
              <a:gd name="connsiteY2" fmla="*/ 6470627 h 6858001"/>
              <a:gd name="connsiteX3" fmla="*/ 1154660 w 12192000"/>
              <a:gd name="connsiteY3" fmla="*/ 6499481 h 6858001"/>
              <a:gd name="connsiteX4" fmla="*/ 1150630 w 12192000"/>
              <a:gd name="connsiteY4" fmla="*/ 6499564 h 6858001"/>
              <a:gd name="connsiteX5" fmla="*/ 1129799 w 12192000"/>
              <a:gd name="connsiteY5" fmla="*/ 6482293 h 6858001"/>
              <a:gd name="connsiteX6" fmla="*/ 1154720 w 12192000"/>
              <a:gd name="connsiteY6" fmla="*/ 6463507 h 6858001"/>
              <a:gd name="connsiteX7" fmla="*/ 2011156 w 12192000"/>
              <a:gd name="connsiteY7" fmla="*/ 6423587 h 6858001"/>
              <a:gd name="connsiteX8" fmla="*/ 2040547 w 12192000"/>
              <a:gd name="connsiteY8" fmla="*/ 6462901 h 6858001"/>
              <a:gd name="connsiteX9" fmla="*/ 2010928 w 12192000"/>
              <a:gd name="connsiteY9" fmla="*/ 6500170 h 6858001"/>
              <a:gd name="connsiteX10" fmla="*/ 2011156 w 12192000"/>
              <a:gd name="connsiteY10" fmla="*/ 6499867 h 6858001"/>
              <a:gd name="connsiteX11" fmla="*/ 1980855 w 12192000"/>
              <a:gd name="connsiteY11" fmla="*/ 6461462 h 6858001"/>
              <a:gd name="connsiteX12" fmla="*/ 2011156 w 12192000"/>
              <a:gd name="connsiteY12" fmla="*/ 6423587 h 6858001"/>
              <a:gd name="connsiteX13" fmla="*/ 1668006 w 12192000"/>
              <a:gd name="connsiteY13" fmla="*/ 6423283 h 6858001"/>
              <a:gd name="connsiteX14" fmla="*/ 1697397 w 12192000"/>
              <a:gd name="connsiteY14" fmla="*/ 6462598 h 6858001"/>
              <a:gd name="connsiteX15" fmla="*/ 1667703 w 12192000"/>
              <a:gd name="connsiteY15" fmla="*/ 6499867 h 6858001"/>
              <a:gd name="connsiteX16" fmla="*/ 1668006 w 12192000"/>
              <a:gd name="connsiteY16" fmla="*/ 6499564 h 6858001"/>
              <a:gd name="connsiteX17" fmla="*/ 1637706 w 12192000"/>
              <a:gd name="connsiteY17" fmla="*/ 6461159 h 6858001"/>
              <a:gd name="connsiteX18" fmla="*/ 1668006 w 12192000"/>
              <a:gd name="connsiteY18" fmla="*/ 6423283 h 6858001"/>
              <a:gd name="connsiteX19" fmla="*/ 1778223 w 12192000"/>
              <a:gd name="connsiteY19" fmla="*/ 6407300 h 6858001"/>
              <a:gd name="connsiteX20" fmla="*/ 1755043 w 12192000"/>
              <a:gd name="connsiteY20" fmla="*/ 6422450 h 6858001"/>
              <a:gd name="connsiteX21" fmla="*/ 1752771 w 12192000"/>
              <a:gd name="connsiteY21" fmla="*/ 6408664 h 6858001"/>
              <a:gd name="connsiteX22" fmla="*/ 1735954 w 12192000"/>
              <a:gd name="connsiteY22" fmla="*/ 6408664 h 6858001"/>
              <a:gd name="connsiteX23" fmla="*/ 1735803 w 12192000"/>
              <a:gd name="connsiteY23" fmla="*/ 6512821 h 6858001"/>
              <a:gd name="connsiteX24" fmla="*/ 1755043 w 12192000"/>
              <a:gd name="connsiteY24" fmla="*/ 6512821 h 6858001"/>
              <a:gd name="connsiteX25" fmla="*/ 1755043 w 12192000"/>
              <a:gd name="connsiteY25" fmla="*/ 6448357 h 6858001"/>
              <a:gd name="connsiteX26" fmla="*/ 1772610 w 12192000"/>
              <a:gd name="connsiteY26" fmla="*/ 6426601 h 6858001"/>
              <a:gd name="connsiteX27" fmla="*/ 1776102 w 12192000"/>
              <a:gd name="connsiteY27" fmla="*/ 6426541 h 6858001"/>
              <a:gd name="connsiteX28" fmla="*/ 1788449 w 12192000"/>
              <a:gd name="connsiteY28" fmla="*/ 6427450 h 6858001"/>
              <a:gd name="connsiteX29" fmla="*/ 1788449 w 12192000"/>
              <a:gd name="connsiteY29" fmla="*/ 6408739 h 6858001"/>
              <a:gd name="connsiteX30" fmla="*/ 1778223 w 12192000"/>
              <a:gd name="connsiteY30" fmla="*/ 6407300 h 6858001"/>
              <a:gd name="connsiteX31" fmla="*/ 1097453 w 12192000"/>
              <a:gd name="connsiteY31" fmla="*/ 6407300 h 6858001"/>
              <a:gd name="connsiteX32" fmla="*/ 1074198 w 12192000"/>
              <a:gd name="connsiteY32" fmla="*/ 6422450 h 6858001"/>
              <a:gd name="connsiteX33" fmla="*/ 1071849 w 12192000"/>
              <a:gd name="connsiteY33" fmla="*/ 6409876 h 6858001"/>
              <a:gd name="connsiteX34" fmla="*/ 1055033 w 12192000"/>
              <a:gd name="connsiteY34" fmla="*/ 6409876 h 6858001"/>
              <a:gd name="connsiteX35" fmla="*/ 1055033 w 12192000"/>
              <a:gd name="connsiteY35" fmla="*/ 6512821 h 6858001"/>
              <a:gd name="connsiteX36" fmla="*/ 1074198 w 12192000"/>
              <a:gd name="connsiteY36" fmla="*/ 6512821 h 6858001"/>
              <a:gd name="connsiteX37" fmla="*/ 1074198 w 12192000"/>
              <a:gd name="connsiteY37" fmla="*/ 6448357 h 6858001"/>
              <a:gd name="connsiteX38" fmla="*/ 1091764 w 12192000"/>
              <a:gd name="connsiteY38" fmla="*/ 6426601 h 6858001"/>
              <a:gd name="connsiteX39" fmla="*/ 1095256 w 12192000"/>
              <a:gd name="connsiteY39" fmla="*/ 6426541 h 6858001"/>
              <a:gd name="connsiteX40" fmla="*/ 1107604 w 12192000"/>
              <a:gd name="connsiteY40" fmla="*/ 6427450 h 6858001"/>
              <a:gd name="connsiteX41" fmla="*/ 1107604 w 12192000"/>
              <a:gd name="connsiteY41" fmla="*/ 6408739 h 6858001"/>
              <a:gd name="connsiteX42" fmla="*/ 1097453 w 12192000"/>
              <a:gd name="connsiteY42" fmla="*/ 6407300 h 6858001"/>
              <a:gd name="connsiteX43" fmla="*/ 1157751 w 12192000"/>
              <a:gd name="connsiteY43" fmla="*/ 6407073 h 6858001"/>
              <a:gd name="connsiteX44" fmla="*/ 1115330 w 12192000"/>
              <a:gd name="connsiteY44" fmla="*/ 6436009 h 6858001"/>
              <a:gd name="connsiteX45" fmla="*/ 1135707 w 12192000"/>
              <a:gd name="connsiteY45" fmla="*/ 6436009 h 6858001"/>
              <a:gd name="connsiteX46" fmla="*/ 1157523 w 12192000"/>
              <a:gd name="connsiteY46" fmla="*/ 6421769 h 6858001"/>
              <a:gd name="connsiteX47" fmla="*/ 1178430 w 12192000"/>
              <a:gd name="connsiteY47" fmla="*/ 6442676 h 6858001"/>
              <a:gd name="connsiteX48" fmla="*/ 1178430 w 12192000"/>
              <a:gd name="connsiteY48" fmla="*/ 6450251 h 6858001"/>
              <a:gd name="connsiteX49" fmla="*/ 1155705 w 12192000"/>
              <a:gd name="connsiteY49" fmla="*/ 6450251 h 6858001"/>
              <a:gd name="connsiteX50" fmla="*/ 1122375 w 12192000"/>
              <a:gd name="connsiteY50" fmla="*/ 6457949 h 6858001"/>
              <a:gd name="connsiteX51" fmla="*/ 1109436 w 12192000"/>
              <a:gd name="connsiteY51" fmla="*/ 6484453 h 6858001"/>
              <a:gd name="connsiteX52" fmla="*/ 1109422 w 12192000"/>
              <a:gd name="connsiteY52" fmla="*/ 6484414 h 6858001"/>
              <a:gd name="connsiteX53" fmla="*/ 1109270 w 12192000"/>
              <a:gd name="connsiteY53" fmla="*/ 6484793 h 6858001"/>
              <a:gd name="connsiteX54" fmla="*/ 1109436 w 12192000"/>
              <a:gd name="connsiteY54" fmla="*/ 6484453 h 6858001"/>
              <a:gd name="connsiteX55" fmla="*/ 1117016 w 12192000"/>
              <a:gd name="connsiteY55" fmla="*/ 6505104 h 6858001"/>
              <a:gd name="connsiteX56" fmla="*/ 1144494 w 12192000"/>
              <a:gd name="connsiteY56" fmla="*/ 6514714 h 6858001"/>
              <a:gd name="connsiteX57" fmla="*/ 1177900 w 12192000"/>
              <a:gd name="connsiteY57" fmla="*/ 6499564 h 6858001"/>
              <a:gd name="connsiteX58" fmla="*/ 1180551 w 12192000"/>
              <a:gd name="connsiteY58" fmla="*/ 6512593 h 6858001"/>
              <a:gd name="connsiteX59" fmla="*/ 1197141 w 12192000"/>
              <a:gd name="connsiteY59" fmla="*/ 6512593 h 6858001"/>
              <a:gd name="connsiteX60" fmla="*/ 1197141 w 12192000"/>
              <a:gd name="connsiteY60" fmla="*/ 6442373 h 6858001"/>
              <a:gd name="connsiteX61" fmla="*/ 1157751 w 12192000"/>
              <a:gd name="connsiteY61" fmla="*/ 6407073 h 6858001"/>
              <a:gd name="connsiteX62" fmla="*/ 2131296 w 12192000"/>
              <a:gd name="connsiteY62" fmla="*/ 6406618 h 6858001"/>
              <a:gd name="connsiteX63" fmla="*/ 2097663 w 12192000"/>
              <a:gd name="connsiteY63" fmla="*/ 6421769 h 6858001"/>
              <a:gd name="connsiteX64" fmla="*/ 2095315 w 12192000"/>
              <a:gd name="connsiteY64" fmla="*/ 6408739 h 6858001"/>
              <a:gd name="connsiteX65" fmla="*/ 2078952 w 12192000"/>
              <a:gd name="connsiteY65" fmla="*/ 6408739 h 6858001"/>
              <a:gd name="connsiteX66" fmla="*/ 2078952 w 12192000"/>
              <a:gd name="connsiteY66" fmla="*/ 6513426 h 6858001"/>
              <a:gd name="connsiteX67" fmla="*/ 2097663 w 12192000"/>
              <a:gd name="connsiteY67" fmla="*/ 6513426 h 6858001"/>
              <a:gd name="connsiteX68" fmla="*/ 2097663 w 12192000"/>
              <a:gd name="connsiteY68" fmla="*/ 6452599 h 6858001"/>
              <a:gd name="connsiteX69" fmla="*/ 2122812 w 12192000"/>
              <a:gd name="connsiteY69" fmla="*/ 6423662 h 6858001"/>
              <a:gd name="connsiteX70" fmla="*/ 2144628 w 12192000"/>
              <a:gd name="connsiteY70" fmla="*/ 6448054 h 6858001"/>
              <a:gd name="connsiteX71" fmla="*/ 2144628 w 12192000"/>
              <a:gd name="connsiteY71" fmla="*/ 6511836 h 6858001"/>
              <a:gd name="connsiteX72" fmla="*/ 2163793 w 12192000"/>
              <a:gd name="connsiteY72" fmla="*/ 6511836 h 6858001"/>
              <a:gd name="connsiteX73" fmla="*/ 2163793 w 12192000"/>
              <a:gd name="connsiteY73" fmla="*/ 6442600 h 6858001"/>
              <a:gd name="connsiteX74" fmla="*/ 2131296 w 12192000"/>
              <a:gd name="connsiteY74" fmla="*/ 6406618 h 6858001"/>
              <a:gd name="connsiteX75" fmla="*/ 1854655 w 12192000"/>
              <a:gd name="connsiteY75" fmla="*/ 6406618 h 6858001"/>
              <a:gd name="connsiteX76" fmla="*/ 1820946 w 12192000"/>
              <a:gd name="connsiteY76" fmla="*/ 6421769 h 6858001"/>
              <a:gd name="connsiteX77" fmla="*/ 1818598 w 12192000"/>
              <a:gd name="connsiteY77" fmla="*/ 6408739 h 6858001"/>
              <a:gd name="connsiteX78" fmla="*/ 1802236 w 12192000"/>
              <a:gd name="connsiteY78" fmla="*/ 6408739 h 6858001"/>
              <a:gd name="connsiteX79" fmla="*/ 1801175 w 12192000"/>
              <a:gd name="connsiteY79" fmla="*/ 6513426 h 6858001"/>
              <a:gd name="connsiteX80" fmla="*/ 1820946 w 12192000"/>
              <a:gd name="connsiteY80" fmla="*/ 6513426 h 6858001"/>
              <a:gd name="connsiteX81" fmla="*/ 1820946 w 12192000"/>
              <a:gd name="connsiteY81" fmla="*/ 6452599 h 6858001"/>
              <a:gd name="connsiteX82" fmla="*/ 1846095 w 12192000"/>
              <a:gd name="connsiteY82" fmla="*/ 6423662 h 6858001"/>
              <a:gd name="connsiteX83" fmla="*/ 1867912 w 12192000"/>
              <a:gd name="connsiteY83" fmla="*/ 6448054 h 6858001"/>
              <a:gd name="connsiteX84" fmla="*/ 1867912 w 12192000"/>
              <a:gd name="connsiteY84" fmla="*/ 6511836 h 6858001"/>
              <a:gd name="connsiteX85" fmla="*/ 1887076 w 12192000"/>
              <a:gd name="connsiteY85" fmla="*/ 6511836 h 6858001"/>
              <a:gd name="connsiteX86" fmla="*/ 1887076 w 12192000"/>
              <a:gd name="connsiteY86" fmla="*/ 6442600 h 6858001"/>
              <a:gd name="connsiteX87" fmla="*/ 1854655 w 12192000"/>
              <a:gd name="connsiteY87" fmla="*/ 6406618 h 6858001"/>
              <a:gd name="connsiteX88" fmla="*/ 1273725 w 12192000"/>
              <a:gd name="connsiteY88" fmla="*/ 6406618 h 6858001"/>
              <a:gd name="connsiteX89" fmla="*/ 1240016 w 12192000"/>
              <a:gd name="connsiteY89" fmla="*/ 6421769 h 6858001"/>
              <a:gd name="connsiteX90" fmla="*/ 1237667 w 12192000"/>
              <a:gd name="connsiteY90" fmla="*/ 6408739 h 6858001"/>
              <a:gd name="connsiteX91" fmla="*/ 1221305 w 12192000"/>
              <a:gd name="connsiteY91" fmla="*/ 6408739 h 6858001"/>
              <a:gd name="connsiteX92" fmla="*/ 1221305 w 12192000"/>
              <a:gd name="connsiteY92" fmla="*/ 6513426 h 6858001"/>
              <a:gd name="connsiteX93" fmla="*/ 1240016 w 12192000"/>
              <a:gd name="connsiteY93" fmla="*/ 6513426 h 6858001"/>
              <a:gd name="connsiteX94" fmla="*/ 1240016 w 12192000"/>
              <a:gd name="connsiteY94" fmla="*/ 6452599 h 6858001"/>
              <a:gd name="connsiteX95" fmla="*/ 1265165 w 12192000"/>
              <a:gd name="connsiteY95" fmla="*/ 6423662 h 6858001"/>
              <a:gd name="connsiteX96" fmla="*/ 1286981 w 12192000"/>
              <a:gd name="connsiteY96" fmla="*/ 6448054 h 6858001"/>
              <a:gd name="connsiteX97" fmla="*/ 1286981 w 12192000"/>
              <a:gd name="connsiteY97" fmla="*/ 6511836 h 6858001"/>
              <a:gd name="connsiteX98" fmla="*/ 1306146 w 12192000"/>
              <a:gd name="connsiteY98" fmla="*/ 6511836 h 6858001"/>
              <a:gd name="connsiteX99" fmla="*/ 1306146 w 12192000"/>
              <a:gd name="connsiteY99" fmla="*/ 6442600 h 6858001"/>
              <a:gd name="connsiteX100" fmla="*/ 1273725 w 12192000"/>
              <a:gd name="connsiteY100" fmla="*/ 6406618 h 6858001"/>
              <a:gd name="connsiteX101" fmla="*/ 1669445 w 12192000"/>
              <a:gd name="connsiteY101" fmla="*/ 6406012 h 6858001"/>
              <a:gd name="connsiteX102" fmla="*/ 1669445 w 12192000"/>
              <a:gd name="connsiteY102" fmla="*/ 6406315 h 6858001"/>
              <a:gd name="connsiteX103" fmla="*/ 1617556 w 12192000"/>
              <a:gd name="connsiteY103" fmla="*/ 6460856 h 6858001"/>
              <a:gd name="connsiteX104" fmla="*/ 1667097 w 12192000"/>
              <a:gd name="connsiteY104" fmla="*/ 6513881 h 6858001"/>
              <a:gd name="connsiteX105" fmla="*/ 1718532 w 12192000"/>
              <a:gd name="connsiteY105" fmla="*/ 6460098 h 6858001"/>
              <a:gd name="connsiteX106" fmla="*/ 1669445 w 12192000"/>
              <a:gd name="connsiteY106" fmla="*/ 6406012 h 6858001"/>
              <a:gd name="connsiteX107" fmla="*/ 2012898 w 12192000"/>
              <a:gd name="connsiteY107" fmla="*/ 6405709 h 6858001"/>
              <a:gd name="connsiteX108" fmla="*/ 2012898 w 12192000"/>
              <a:gd name="connsiteY108" fmla="*/ 6406012 h 6858001"/>
              <a:gd name="connsiteX109" fmla="*/ 1960933 w 12192000"/>
              <a:gd name="connsiteY109" fmla="*/ 6460553 h 6858001"/>
              <a:gd name="connsiteX110" fmla="*/ 2010474 w 12192000"/>
              <a:gd name="connsiteY110" fmla="*/ 6513578 h 6858001"/>
              <a:gd name="connsiteX111" fmla="*/ 2061909 w 12192000"/>
              <a:gd name="connsiteY111" fmla="*/ 6459795 h 6858001"/>
              <a:gd name="connsiteX112" fmla="*/ 2012898 w 12192000"/>
              <a:gd name="connsiteY112" fmla="*/ 6405709 h 6858001"/>
              <a:gd name="connsiteX113" fmla="*/ 801268 w 12192000"/>
              <a:gd name="connsiteY113" fmla="*/ 6405709 h 6858001"/>
              <a:gd name="connsiteX114" fmla="*/ 732260 w 12192000"/>
              <a:gd name="connsiteY114" fmla="*/ 6558953 h 6858001"/>
              <a:gd name="connsiteX115" fmla="*/ 705595 w 12192000"/>
              <a:gd name="connsiteY115" fmla="*/ 6564785 h 6858001"/>
              <a:gd name="connsiteX116" fmla="*/ 639086 w 12192000"/>
              <a:gd name="connsiteY116" fmla="*/ 6537667 h 6858001"/>
              <a:gd name="connsiteX117" fmla="*/ 606059 w 12192000"/>
              <a:gd name="connsiteY117" fmla="*/ 6467370 h 6858001"/>
              <a:gd name="connsiteX118" fmla="*/ 607196 w 12192000"/>
              <a:gd name="connsiteY118" fmla="*/ 6452902 h 6858001"/>
              <a:gd name="connsiteX119" fmla="*/ 659766 w 12192000"/>
              <a:gd name="connsiteY119" fmla="*/ 6496156 h 6858001"/>
              <a:gd name="connsiteX120" fmla="*/ 693854 w 12192000"/>
              <a:gd name="connsiteY120" fmla="*/ 6501610 h 6858001"/>
              <a:gd name="connsiteX121" fmla="*/ 772559 w 12192000"/>
              <a:gd name="connsiteY121" fmla="*/ 6464871 h 6858001"/>
              <a:gd name="connsiteX122" fmla="*/ 801268 w 12192000"/>
              <a:gd name="connsiteY122" fmla="*/ 6405709 h 6858001"/>
              <a:gd name="connsiteX123" fmla="*/ 660827 w 12192000"/>
              <a:gd name="connsiteY123" fmla="*/ 6384954 h 6858001"/>
              <a:gd name="connsiteX124" fmla="*/ 711049 w 12192000"/>
              <a:gd name="connsiteY124" fmla="*/ 6431238 h 6858001"/>
              <a:gd name="connsiteX125" fmla="*/ 712034 w 12192000"/>
              <a:gd name="connsiteY125" fmla="*/ 6434192 h 6858001"/>
              <a:gd name="connsiteX126" fmla="*/ 665751 w 12192000"/>
              <a:gd name="connsiteY126" fmla="*/ 6484414 h 6858001"/>
              <a:gd name="connsiteX127" fmla="*/ 662796 w 12192000"/>
              <a:gd name="connsiteY127" fmla="*/ 6485399 h 6858001"/>
              <a:gd name="connsiteX128" fmla="*/ 612574 w 12192000"/>
              <a:gd name="connsiteY128" fmla="*/ 6439115 h 6858001"/>
              <a:gd name="connsiteX129" fmla="*/ 611589 w 12192000"/>
              <a:gd name="connsiteY129" fmla="*/ 6436161 h 6858001"/>
              <a:gd name="connsiteX130" fmla="*/ 657873 w 12192000"/>
              <a:gd name="connsiteY130" fmla="*/ 6385939 h 6858001"/>
              <a:gd name="connsiteX131" fmla="*/ 660827 w 12192000"/>
              <a:gd name="connsiteY131" fmla="*/ 6384954 h 6858001"/>
              <a:gd name="connsiteX132" fmla="*/ 629618 w 12192000"/>
              <a:gd name="connsiteY132" fmla="*/ 6379803 h 6858001"/>
              <a:gd name="connsiteX133" fmla="*/ 644086 w 12192000"/>
              <a:gd name="connsiteY133" fmla="*/ 6380863 h 6858001"/>
              <a:gd name="connsiteX134" fmla="*/ 600832 w 12192000"/>
              <a:gd name="connsiteY134" fmla="*/ 6433434 h 6858001"/>
              <a:gd name="connsiteX135" fmla="*/ 595378 w 12192000"/>
              <a:gd name="connsiteY135" fmla="*/ 6467522 h 6858001"/>
              <a:gd name="connsiteX136" fmla="*/ 631663 w 12192000"/>
              <a:gd name="connsiteY136" fmla="*/ 6546227 h 6858001"/>
              <a:gd name="connsiteX137" fmla="*/ 690824 w 12192000"/>
              <a:gd name="connsiteY137" fmla="*/ 6574936 h 6858001"/>
              <a:gd name="connsiteX138" fmla="*/ 537581 w 12192000"/>
              <a:gd name="connsiteY138" fmla="*/ 6505927 h 6858001"/>
              <a:gd name="connsiteX139" fmla="*/ 538035 w 12192000"/>
              <a:gd name="connsiteY139" fmla="*/ 6505927 h 6858001"/>
              <a:gd name="connsiteX140" fmla="*/ 532202 w 12192000"/>
              <a:gd name="connsiteY140" fmla="*/ 6479263 h 6858001"/>
              <a:gd name="connsiteX141" fmla="*/ 559321 w 12192000"/>
              <a:gd name="connsiteY141" fmla="*/ 6412830 h 6858001"/>
              <a:gd name="connsiteX142" fmla="*/ 629618 w 12192000"/>
              <a:gd name="connsiteY142" fmla="*/ 6379803 h 6858001"/>
              <a:gd name="connsiteX143" fmla="*/ 1932981 w 12192000"/>
              <a:gd name="connsiteY143" fmla="*/ 6379272 h 6858001"/>
              <a:gd name="connsiteX144" fmla="*/ 1913362 w 12192000"/>
              <a:gd name="connsiteY144" fmla="*/ 6382378 h 6858001"/>
              <a:gd name="connsiteX145" fmla="*/ 1913362 w 12192000"/>
              <a:gd name="connsiteY145" fmla="*/ 6408664 h 6858001"/>
              <a:gd name="connsiteX146" fmla="*/ 1898212 w 12192000"/>
              <a:gd name="connsiteY146" fmla="*/ 6408664 h 6858001"/>
              <a:gd name="connsiteX147" fmla="*/ 1898212 w 12192000"/>
              <a:gd name="connsiteY147" fmla="*/ 6425480 h 6858001"/>
              <a:gd name="connsiteX148" fmla="*/ 1913362 w 12192000"/>
              <a:gd name="connsiteY148" fmla="*/ 6425480 h 6858001"/>
              <a:gd name="connsiteX149" fmla="*/ 1913362 w 12192000"/>
              <a:gd name="connsiteY149" fmla="*/ 6490929 h 6858001"/>
              <a:gd name="connsiteX150" fmla="*/ 1940329 w 12192000"/>
              <a:gd name="connsiteY150" fmla="*/ 6514336 h 6858001"/>
              <a:gd name="connsiteX151" fmla="*/ 1956464 w 12192000"/>
              <a:gd name="connsiteY151" fmla="*/ 6512215 h 6858001"/>
              <a:gd name="connsiteX152" fmla="*/ 1956464 w 12192000"/>
              <a:gd name="connsiteY152" fmla="*/ 6497519 h 6858001"/>
              <a:gd name="connsiteX153" fmla="*/ 1944647 w 12192000"/>
              <a:gd name="connsiteY153" fmla="*/ 6498958 h 6858001"/>
              <a:gd name="connsiteX154" fmla="*/ 1932981 w 12192000"/>
              <a:gd name="connsiteY154" fmla="*/ 6485247 h 6858001"/>
              <a:gd name="connsiteX155" fmla="*/ 1932981 w 12192000"/>
              <a:gd name="connsiteY155" fmla="*/ 6425480 h 6858001"/>
              <a:gd name="connsiteX156" fmla="*/ 1954116 w 12192000"/>
              <a:gd name="connsiteY156" fmla="*/ 6426768 h 6858001"/>
              <a:gd name="connsiteX157" fmla="*/ 1954116 w 12192000"/>
              <a:gd name="connsiteY157" fmla="*/ 6408664 h 6858001"/>
              <a:gd name="connsiteX158" fmla="*/ 1932981 w 12192000"/>
              <a:gd name="connsiteY158" fmla="*/ 6408664 h 6858001"/>
              <a:gd name="connsiteX159" fmla="*/ 1353869 w 12192000"/>
              <a:gd name="connsiteY159" fmla="*/ 6379272 h 6858001"/>
              <a:gd name="connsiteX160" fmla="*/ 1334173 w 12192000"/>
              <a:gd name="connsiteY160" fmla="*/ 6382378 h 6858001"/>
              <a:gd name="connsiteX161" fmla="*/ 1334173 w 12192000"/>
              <a:gd name="connsiteY161" fmla="*/ 6408664 h 6858001"/>
              <a:gd name="connsiteX162" fmla="*/ 1319023 w 12192000"/>
              <a:gd name="connsiteY162" fmla="*/ 6408664 h 6858001"/>
              <a:gd name="connsiteX163" fmla="*/ 1319023 w 12192000"/>
              <a:gd name="connsiteY163" fmla="*/ 6425480 h 6858001"/>
              <a:gd name="connsiteX164" fmla="*/ 1334173 w 12192000"/>
              <a:gd name="connsiteY164" fmla="*/ 6425480 h 6858001"/>
              <a:gd name="connsiteX165" fmla="*/ 1334173 w 12192000"/>
              <a:gd name="connsiteY165" fmla="*/ 6490929 h 6858001"/>
              <a:gd name="connsiteX166" fmla="*/ 1361216 w 12192000"/>
              <a:gd name="connsiteY166" fmla="*/ 6514336 h 6858001"/>
              <a:gd name="connsiteX167" fmla="*/ 1377275 w 12192000"/>
              <a:gd name="connsiteY167" fmla="*/ 6512215 h 6858001"/>
              <a:gd name="connsiteX168" fmla="*/ 1377275 w 12192000"/>
              <a:gd name="connsiteY168" fmla="*/ 6497519 h 6858001"/>
              <a:gd name="connsiteX169" fmla="*/ 1365458 w 12192000"/>
              <a:gd name="connsiteY169" fmla="*/ 6498958 h 6858001"/>
              <a:gd name="connsiteX170" fmla="*/ 1353869 w 12192000"/>
              <a:gd name="connsiteY170" fmla="*/ 6485247 h 6858001"/>
              <a:gd name="connsiteX171" fmla="*/ 1353869 w 12192000"/>
              <a:gd name="connsiteY171" fmla="*/ 6425480 h 6858001"/>
              <a:gd name="connsiteX172" fmla="*/ 1374927 w 12192000"/>
              <a:gd name="connsiteY172" fmla="*/ 6426768 h 6858001"/>
              <a:gd name="connsiteX173" fmla="*/ 1374927 w 12192000"/>
              <a:gd name="connsiteY173" fmla="*/ 6408664 h 6858001"/>
              <a:gd name="connsiteX174" fmla="*/ 1353869 w 12192000"/>
              <a:gd name="connsiteY174" fmla="*/ 6408664 h 6858001"/>
              <a:gd name="connsiteX175" fmla="*/ 1396743 w 12192000"/>
              <a:gd name="connsiteY175" fmla="*/ 6358668 h 6858001"/>
              <a:gd name="connsiteX176" fmla="*/ 1396743 w 12192000"/>
              <a:gd name="connsiteY176" fmla="*/ 6375258 h 6858001"/>
              <a:gd name="connsiteX177" fmla="*/ 1441512 w 12192000"/>
              <a:gd name="connsiteY177" fmla="*/ 6375258 h 6858001"/>
              <a:gd name="connsiteX178" fmla="*/ 1441512 w 12192000"/>
              <a:gd name="connsiteY178" fmla="*/ 6513426 h 6858001"/>
              <a:gd name="connsiteX179" fmla="*/ 1462192 w 12192000"/>
              <a:gd name="connsiteY179" fmla="*/ 6513426 h 6858001"/>
              <a:gd name="connsiteX180" fmla="*/ 1462192 w 12192000"/>
              <a:gd name="connsiteY180" fmla="*/ 6373667 h 6858001"/>
              <a:gd name="connsiteX181" fmla="*/ 1505673 w 12192000"/>
              <a:gd name="connsiteY181" fmla="*/ 6375258 h 6858001"/>
              <a:gd name="connsiteX182" fmla="*/ 1505673 w 12192000"/>
              <a:gd name="connsiteY182" fmla="*/ 6358668 h 6858001"/>
              <a:gd name="connsiteX183" fmla="*/ 1516429 w 12192000"/>
              <a:gd name="connsiteY183" fmla="*/ 6356850 h 6858001"/>
              <a:gd name="connsiteX184" fmla="*/ 1515596 w 12192000"/>
              <a:gd name="connsiteY184" fmla="*/ 6513426 h 6858001"/>
              <a:gd name="connsiteX185" fmla="*/ 1534306 w 12192000"/>
              <a:gd name="connsiteY185" fmla="*/ 6513426 h 6858001"/>
              <a:gd name="connsiteX186" fmla="*/ 1534306 w 12192000"/>
              <a:gd name="connsiteY186" fmla="*/ 6452599 h 6858001"/>
              <a:gd name="connsiteX187" fmla="*/ 1559456 w 12192000"/>
              <a:gd name="connsiteY187" fmla="*/ 6423662 h 6858001"/>
              <a:gd name="connsiteX188" fmla="*/ 1581272 w 12192000"/>
              <a:gd name="connsiteY188" fmla="*/ 6448054 h 6858001"/>
              <a:gd name="connsiteX189" fmla="*/ 1581272 w 12192000"/>
              <a:gd name="connsiteY189" fmla="*/ 6511836 h 6858001"/>
              <a:gd name="connsiteX190" fmla="*/ 1601270 w 12192000"/>
              <a:gd name="connsiteY190" fmla="*/ 6511836 h 6858001"/>
              <a:gd name="connsiteX191" fmla="*/ 1601270 w 12192000"/>
              <a:gd name="connsiteY191" fmla="*/ 6442600 h 6858001"/>
              <a:gd name="connsiteX192" fmla="*/ 1568849 w 12192000"/>
              <a:gd name="connsiteY192" fmla="*/ 6406618 h 6858001"/>
              <a:gd name="connsiteX193" fmla="*/ 1535139 w 12192000"/>
              <a:gd name="connsiteY193" fmla="*/ 6421769 h 6858001"/>
              <a:gd name="connsiteX194" fmla="*/ 1535139 w 12192000"/>
              <a:gd name="connsiteY194" fmla="*/ 6356850 h 6858001"/>
              <a:gd name="connsiteX195" fmla="*/ 973980 w 12192000"/>
              <a:gd name="connsiteY195" fmla="*/ 6356775 h 6858001"/>
              <a:gd name="connsiteX196" fmla="*/ 896714 w 12192000"/>
              <a:gd name="connsiteY196" fmla="*/ 6438055 h 6858001"/>
              <a:gd name="connsiteX197" fmla="*/ 972465 w 12192000"/>
              <a:gd name="connsiteY197" fmla="*/ 6516760 h 6858001"/>
              <a:gd name="connsiteX198" fmla="*/ 1034353 w 12192000"/>
              <a:gd name="connsiteY198" fmla="*/ 6492292 h 6858001"/>
              <a:gd name="connsiteX199" fmla="*/ 1034353 w 12192000"/>
              <a:gd name="connsiteY199" fmla="*/ 6436161 h 6858001"/>
              <a:gd name="connsiteX200" fmla="*/ 977692 w 12192000"/>
              <a:gd name="connsiteY200" fmla="*/ 6436161 h 6858001"/>
              <a:gd name="connsiteX201" fmla="*/ 977767 w 12192000"/>
              <a:gd name="connsiteY201" fmla="*/ 6451993 h 6858001"/>
              <a:gd name="connsiteX202" fmla="*/ 1014279 w 12192000"/>
              <a:gd name="connsiteY202" fmla="*/ 6451993 h 6858001"/>
              <a:gd name="connsiteX203" fmla="*/ 1014279 w 12192000"/>
              <a:gd name="connsiteY203" fmla="*/ 6486384 h 6858001"/>
              <a:gd name="connsiteX204" fmla="*/ 972313 w 12192000"/>
              <a:gd name="connsiteY204" fmla="*/ 6499867 h 6858001"/>
              <a:gd name="connsiteX205" fmla="*/ 918227 w 12192000"/>
              <a:gd name="connsiteY205" fmla="*/ 6438509 h 6858001"/>
              <a:gd name="connsiteX206" fmla="*/ 971859 w 12192000"/>
              <a:gd name="connsiteY206" fmla="*/ 6374046 h 6858001"/>
              <a:gd name="connsiteX207" fmla="*/ 1019430 w 12192000"/>
              <a:gd name="connsiteY207" fmla="*/ 6393968 h 6858001"/>
              <a:gd name="connsiteX208" fmla="*/ 1031550 w 12192000"/>
              <a:gd name="connsiteY208" fmla="*/ 6380181 h 6858001"/>
              <a:gd name="connsiteX209" fmla="*/ 973980 w 12192000"/>
              <a:gd name="connsiteY209" fmla="*/ 6356775 h 6858001"/>
              <a:gd name="connsiteX210" fmla="*/ 617725 w 12192000"/>
              <a:gd name="connsiteY210" fmla="*/ 6305416 h 6858001"/>
              <a:gd name="connsiteX211" fmla="*/ 684158 w 12192000"/>
              <a:gd name="connsiteY211" fmla="*/ 6332535 h 6858001"/>
              <a:gd name="connsiteX212" fmla="*/ 717185 w 12192000"/>
              <a:gd name="connsiteY212" fmla="*/ 6402831 h 6858001"/>
              <a:gd name="connsiteX213" fmla="*/ 716125 w 12192000"/>
              <a:gd name="connsiteY213" fmla="*/ 6417299 h 6858001"/>
              <a:gd name="connsiteX214" fmla="*/ 663554 w 12192000"/>
              <a:gd name="connsiteY214" fmla="*/ 6374046 h 6858001"/>
              <a:gd name="connsiteX215" fmla="*/ 629466 w 12192000"/>
              <a:gd name="connsiteY215" fmla="*/ 6368592 h 6858001"/>
              <a:gd name="connsiteX216" fmla="*/ 550761 w 12192000"/>
              <a:gd name="connsiteY216" fmla="*/ 6405331 h 6858001"/>
              <a:gd name="connsiteX217" fmla="*/ 522052 w 12192000"/>
              <a:gd name="connsiteY217" fmla="*/ 6464492 h 6858001"/>
              <a:gd name="connsiteX218" fmla="*/ 591061 w 12192000"/>
              <a:gd name="connsiteY218" fmla="*/ 6311249 h 6858001"/>
              <a:gd name="connsiteX219" fmla="*/ 617725 w 12192000"/>
              <a:gd name="connsiteY219" fmla="*/ 6305416 h 6858001"/>
              <a:gd name="connsiteX220" fmla="*/ 661963 w 12192000"/>
              <a:gd name="connsiteY220" fmla="*/ 6292463 h 6858001"/>
              <a:gd name="connsiteX221" fmla="*/ 785891 w 12192000"/>
              <a:gd name="connsiteY221" fmla="*/ 6364501 h 6858001"/>
              <a:gd name="connsiteX222" fmla="*/ 791724 w 12192000"/>
              <a:gd name="connsiteY222" fmla="*/ 6391165 h 6858001"/>
              <a:gd name="connsiteX223" fmla="*/ 764605 w 12192000"/>
              <a:gd name="connsiteY223" fmla="*/ 6457674 h 6858001"/>
              <a:gd name="connsiteX224" fmla="*/ 694309 w 12192000"/>
              <a:gd name="connsiteY224" fmla="*/ 6490701 h 6858001"/>
              <a:gd name="connsiteX225" fmla="*/ 679840 w 12192000"/>
              <a:gd name="connsiteY225" fmla="*/ 6489565 h 6858001"/>
              <a:gd name="connsiteX226" fmla="*/ 723094 w 12192000"/>
              <a:gd name="connsiteY226" fmla="*/ 6436994 h 6858001"/>
              <a:gd name="connsiteX227" fmla="*/ 728548 w 12192000"/>
              <a:gd name="connsiteY227" fmla="*/ 6402907 h 6858001"/>
              <a:gd name="connsiteX228" fmla="*/ 691809 w 12192000"/>
              <a:gd name="connsiteY228" fmla="*/ 6324202 h 6858001"/>
              <a:gd name="connsiteX229" fmla="*/ 632648 w 12192000"/>
              <a:gd name="connsiteY229" fmla="*/ 6295568 h 6858001"/>
              <a:gd name="connsiteX230" fmla="*/ 661963 w 12192000"/>
              <a:gd name="connsiteY230" fmla="*/ 6292463 h 6858001"/>
              <a:gd name="connsiteX231" fmla="*/ 661963 w 12192000"/>
              <a:gd name="connsiteY231" fmla="*/ 6281176 h 6858001"/>
              <a:gd name="connsiteX232" fmla="*/ 507962 w 12192000"/>
              <a:gd name="connsiteY232" fmla="*/ 6435176 h 6858001"/>
              <a:gd name="connsiteX233" fmla="*/ 661963 w 12192000"/>
              <a:gd name="connsiteY233" fmla="*/ 6589177 h 6858001"/>
              <a:gd name="connsiteX234" fmla="*/ 815964 w 12192000"/>
              <a:gd name="connsiteY234" fmla="*/ 6435176 h 6858001"/>
              <a:gd name="connsiteX235" fmla="*/ 661963 w 12192000"/>
              <a:gd name="connsiteY235" fmla="*/ 6281176 h 6858001"/>
              <a:gd name="connsiteX236" fmla="*/ 0 w 12192000"/>
              <a:gd name="connsiteY236" fmla="*/ 0 h 6858001"/>
              <a:gd name="connsiteX237" fmla="*/ 12192000 w 12192000"/>
              <a:gd name="connsiteY237" fmla="*/ 0 h 6858001"/>
              <a:gd name="connsiteX238" fmla="*/ 12192000 w 12192000"/>
              <a:gd name="connsiteY238" fmla="*/ 1116013 h 6858001"/>
              <a:gd name="connsiteX239" fmla="*/ 12191046 w 12192000"/>
              <a:gd name="connsiteY239" fmla="*/ 1116013 h 6858001"/>
              <a:gd name="connsiteX240" fmla="*/ 12191046 w 12192000"/>
              <a:gd name="connsiteY240" fmla="*/ 6858001 h 6858001"/>
              <a:gd name="connsiteX241" fmla="*/ 950 w 12192000"/>
              <a:gd name="connsiteY241" fmla="*/ 6858001 h 6858001"/>
              <a:gd name="connsiteX242" fmla="*/ 950 w 12192000"/>
              <a:gd name="connsiteY242" fmla="*/ 1116013 h 6858001"/>
              <a:gd name="connsiteX243" fmla="*/ 0 w 12192000"/>
              <a:gd name="connsiteY243" fmla="*/ 111601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12192000" h="6858001">
                <a:moveTo>
                  <a:pt x="1154720" y="6463507"/>
                </a:moveTo>
                <a:lnTo>
                  <a:pt x="1178430" y="6463507"/>
                </a:lnTo>
                <a:lnTo>
                  <a:pt x="1178430" y="6470627"/>
                </a:lnTo>
                <a:cubicBezTo>
                  <a:pt x="1179832" y="6485164"/>
                  <a:pt x="1169189" y="6498079"/>
                  <a:pt x="1154660" y="6499481"/>
                </a:cubicBezTo>
                <a:cubicBezTo>
                  <a:pt x="1153319" y="6499610"/>
                  <a:pt x="1151971" y="6499640"/>
                  <a:pt x="1150630" y="6499564"/>
                </a:cubicBezTo>
                <a:cubicBezTo>
                  <a:pt x="1135480" y="6499564"/>
                  <a:pt x="1129799" y="6492898"/>
                  <a:pt x="1129799" y="6482293"/>
                </a:cubicBezTo>
                <a:cubicBezTo>
                  <a:pt x="1129799" y="6469946"/>
                  <a:pt x="1136692" y="6463507"/>
                  <a:pt x="1154720" y="6463507"/>
                </a:cubicBezTo>
                <a:close/>
                <a:moveTo>
                  <a:pt x="2011156" y="6423587"/>
                </a:moveTo>
                <a:cubicBezTo>
                  <a:pt x="2029109" y="6423587"/>
                  <a:pt x="2040547" y="6437070"/>
                  <a:pt x="2040547" y="6462901"/>
                </a:cubicBezTo>
                <a:cubicBezTo>
                  <a:pt x="2040547" y="6488732"/>
                  <a:pt x="2029184" y="6500170"/>
                  <a:pt x="2010928" y="6500170"/>
                </a:cubicBezTo>
                <a:lnTo>
                  <a:pt x="2011156" y="6499867"/>
                </a:lnTo>
                <a:cubicBezTo>
                  <a:pt x="1992673" y="6499867"/>
                  <a:pt x="1980855" y="6487065"/>
                  <a:pt x="1980855" y="6461462"/>
                </a:cubicBezTo>
                <a:cubicBezTo>
                  <a:pt x="1980855" y="6435858"/>
                  <a:pt x="1993203" y="6423587"/>
                  <a:pt x="2011156" y="6423587"/>
                </a:cubicBezTo>
                <a:close/>
                <a:moveTo>
                  <a:pt x="1668006" y="6423283"/>
                </a:moveTo>
                <a:cubicBezTo>
                  <a:pt x="1685959" y="6423283"/>
                  <a:pt x="1697397" y="6436767"/>
                  <a:pt x="1697397" y="6462598"/>
                </a:cubicBezTo>
                <a:cubicBezTo>
                  <a:pt x="1697397" y="6488429"/>
                  <a:pt x="1685959" y="6499867"/>
                  <a:pt x="1667703" y="6499867"/>
                </a:cubicBezTo>
                <a:lnTo>
                  <a:pt x="1668006" y="6499564"/>
                </a:lnTo>
                <a:cubicBezTo>
                  <a:pt x="1649523" y="6499564"/>
                  <a:pt x="1637706" y="6486762"/>
                  <a:pt x="1637706" y="6461159"/>
                </a:cubicBezTo>
                <a:cubicBezTo>
                  <a:pt x="1637706" y="6435555"/>
                  <a:pt x="1650053" y="6423283"/>
                  <a:pt x="1668006" y="6423283"/>
                </a:cubicBezTo>
                <a:close/>
                <a:moveTo>
                  <a:pt x="1778223" y="6407300"/>
                </a:moveTo>
                <a:cubicBezTo>
                  <a:pt x="1768201" y="6407391"/>
                  <a:pt x="1759149" y="6413307"/>
                  <a:pt x="1755043" y="6422450"/>
                </a:cubicBezTo>
                <a:lnTo>
                  <a:pt x="1752771" y="6408664"/>
                </a:lnTo>
                <a:lnTo>
                  <a:pt x="1735954" y="6408664"/>
                </a:lnTo>
                <a:lnTo>
                  <a:pt x="1735803" y="6512821"/>
                </a:lnTo>
                <a:lnTo>
                  <a:pt x="1755043" y="6512821"/>
                </a:lnTo>
                <a:lnTo>
                  <a:pt x="1755043" y="6448357"/>
                </a:lnTo>
                <a:cubicBezTo>
                  <a:pt x="1753884" y="6437502"/>
                  <a:pt x="1761747" y="6427760"/>
                  <a:pt x="1772610" y="6426601"/>
                </a:cubicBezTo>
                <a:cubicBezTo>
                  <a:pt x="1773769" y="6426480"/>
                  <a:pt x="1774935" y="6426457"/>
                  <a:pt x="1776102" y="6426541"/>
                </a:cubicBezTo>
                <a:cubicBezTo>
                  <a:pt x="1780238" y="6426518"/>
                  <a:pt x="1784366" y="6426821"/>
                  <a:pt x="1788449" y="6427450"/>
                </a:cubicBezTo>
                <a:lnTo>
                  <a:pt x="1788449" y="6408739"/>
                </a:lnTo>
                <a:cubicBezTo>
                  <a:pt x="1785139" y="6407724"/>
                  <a:pt x="1781685" y="6407232"/>
                  <a:pt x="1778223" y="6407300"/>
                </a:cubicBezTo>
                <a:close/>
                <a:moveTo>
                  <a:pt x="1097453" y="6407300"/>
                </a:moveTo>
                <a:cubicBezTo>
                  <a:pt x="1087401" y="6407368"/>
                  <a:pt x="1078318" y="6413284"/>
                  <a:pt x="1074198" y="6422450"/>
                </a:cubicBezTo>
                <a:lnTo>
                  <a:pt x="1071849" y="6409876"/>
                </a:lnTo>
                <a:lnTo>
                  <a:pt x="1055033" y="6409876"/>
                </a:lnTo>
                <a:lnTo>
                  <a:pt x="1055033" y="6512821"/>
                </a:lnTo>
                <a:lnTo>
                  <a:pt x="1074198" y="6512821"/>
                </a:lnTo>
                <a:lnTo>
                  <a:pt x="1074198" y="6448357"/>
                </a:lnTo>
                <a:cubicBezTo>
                  <a:pt x="1073039" y="6437502"/>
                  <a:pt x="1080902" y="6427760"/>
                  <a:pt x="1091764" y="6426601"/>
                </a:cubicBezTo>
                <a:cubicBezTo>
                  <a:pt x="1092923" y="6426480"/>
                  <a:pt x="1094090" y="6426457"/>
                  <a:pt x="1095256" y="6426541"/>
                </a:cubicBezTo>
                <a:cubicBezTo>
                  <a:pt x="1099392" y="6426510"/>
                  <a:pt x="1103521" y="6426813"/>
                  <a:pt x="1107604" y="6427450"/>
                </a:cubicBezTo>
                <a:lnTo>
                  <a:pt x="1107604" y="6408739"/>
                </a:lnTo>
                <a:cubicBezTo>
                  <a:pt x="1104316" y="6407724"/>
                  <a:pt x="1100892" y="6407240"/>
                  <a:pt x="1097453" y="6407300"/>
                </a:cubicBezTo>
                <a:close/>
                <a:moveTo>
                  <a:pt x="1157751" y="6407073"/>
                </a:moveTo>
                <a:cubicBezTo>
                  <a:pt x="1141691" y="6407073"/>
                  <a:pt x="1120557" y="6411845"/>
                  <a:pt x="1115330" y="6436009"/>
                </a:cubicBezTo>
                <a:lnTo>
                  <a:pt x="1135707" y="6436009"/>
                </a:lnTo>
                <a:cubicBezTo>
                  <a:pt x="1138359" y="6426995"/>
                  <a:pt x="1144494" y="6421769"/>
                  <a:pt x="1157523" y="6421769"/>
                </a:cubicBezTo>
                <a:cubicBezTo>
                  <a:pt x="1168204" y="6421769"/>
                  <a:pt x="1178430" y="6425556"/>
                  <a:pt x="1178430" y="6442676"/>
                </a:cubicBezTo>
                <a:lnTo>
                  <a:pt x="1178430" y="6450251"/>
                </a:lnTo>
                <a:lnTo>
                  <a:pt x="1155705" y="6450251"/>
                </a:lnTo>
                <a:cubicBezTo>
                  <a:pt x="1142222" y="6450251"/>
                  <a:pt x="1130613" y="6452505"/>
                  <a:pt x="1122375" y="6457949"/>
                </a:cubicBezTo>
                <a:lnTo>
                  <a:pt x="1109436" y="6484453"/>
                </a:lnTo>
                <a:lnTo>
                  <a:pt x="1109422" y="6484414"/>
                </a:lnTo>
                <a:lnTo>
                  <a:pt x="1109270" y="6484793"/>
                </a:lnTo>
                <a:lnTo>
                  <a:pt x="1109436" y="6484453"/>
                </a:lnTo>
                <a:lnTo>
                  <a:pt x="1117016" y="6505104"/>
                </a:lnTo>
                <a:cubicBezTo>
                  <a:pt x="1122470" y="6510832"/>
                  <a:pt x="1131238" y="6514714"/>
                  <a:pt x="1144494" y="6514714"/>
                </a:cubicBezTo>
                <a:cubicBezTo>
                  <a:pt x="1157432" y="6515411"/>
                  <a:pt x="1169901" y="6509753"/>
                  <a:pt x="1177900" y="6499564"/>
                </a:cubicBezTo>
                <a:lnTo>
                  <a:pt x="1180551" y="6512593"/>
                </a:lnTo>
                <a:lnTo>
                  <a:pt x="1197141" y="6512593"/>
                </a:lnTo>
                <a:lnTo>
                  <a:pt x="1197141" y="6442373"/>
                </a:lnTo>
                <a:cubicBezTo>
                  <a:pt x="1197141" y="6412073"/>
                  <a:pt x="1179112" y="6407073"/>
                  <a:pt x="1157751" y="6407073"/>
                </a:cubicBezTo>
                <a:close/>
                <a:moveTo>
                  <a:pt x="2131296" y="6406618"/>
                </a:moveTo>
                <a:cubicBezTo>
                  <a:pt x="2118259" y="6405725"/>
                  <a:pt x="2105639" y="6411413"/>
                  <a:pt x="2097663" y="6421769"/>
                </a:cubicBezTo>
                <a:lnTo>
                  <a:pt x="2095315" y="6408739"/>
                </a:lnTo>
                <a:lnTo>
                  <a:pt x="2078952" y="6408739"/>
                </a:lnTo>
                <a:lnTo>
                  <a:pt x="2078952" y="6513426"/>
                </a:lnTo>
                <a:lnTo>
                  <a:pt x="2097663" y="6513426"/>
                </a:lnTo>
                <a:lnTo>
                  <a:pt x="2097663" y="6452599"/>
                </a:lnTo>
                <a:cubicBezTo>
                  <a:pt x="2097663" y="6435479"/>
                  <a:pt x="2105238" y="6423662"/>
                  <a:pt x="2122812" y="6423662"/>
                </a:cubicBezTo>
                <a:cubicBezTo>
                  <a:pt x="2139326" y="6423662"/>
                  <a:pt x="2144628" y="6430783"/>
                  <a:pt x="2144628" y="6448054"/>
                </a:cubicBezTo>
                <a:lnTo>
                  <a:pt x="2144628" y="6511836"/>
                </a:lnTo>
                <a:lnTo>
                  <a:pt x="2163793" y="6511836"/>
                </a:lnTo>
                <a:lnTo>
                  <a:pt x="2163793" y="6442600"/>
                </a:lnTo>
                <a:cubicBezTo>
                  <a:pt x="2163793" y="6418890"/>
                  <a:pt x="2153870" y="6406618"/>
                  <a:pt x="2131296" y="6406618"/>
                </a:cubicBezTo>
                <a:close/>
                <a:moveTo>
                  <a:pt x="1854655" y="6406618"/>
                </a:moveTo>
                <a:cubicBezTo>
                  <a:pt x="1841588" y="6405702"/>
                  <a:pt x="1828938" y="6411391"/>
                  <a:pt x="1820946" y="6421769"/>
                </a:cubicBezTo>
                <a:lnTo>
                  <a:pt x="1818598" y="6408739"/>
                </a:lnTo>
                <a:lnTo>
                  <a:pt x="1802236" y="6408739"/>
                </a:lnTo>
                <a:lnTo>
                  <a:pt x="1801175" y="6513426"/>
                </a:lnTo>
                <a:lnTo>
                  <a:pt x="1820946" y="6513426"/>
                </a:lnTo>
                <a:lnTo>
                  <a:pt x="1820946" y="6452599"/>
                </a:lnTo>
                <a:cubicBezTo>
                  <a:pt x="1820946" y="6435479"/>
                  <a:pt x="1828521" y="6423662"/>
                  <a:pt x="1846095" y="6423662"/>
                </a:cubicBezTo>
                <a:cubicBezTo>
                  <a:pt x="1862685" y="6423662"/>
                  <a:pt x="1867912" y="6430783"/>
                  <a:pt x="1867912" y="6448054"/>
                </a:cubicBezTo>
                <a:lnTo>
                  <a:pt x="1867912" y="6511836"/>
                </a:lnTo>
                <a:lnTo>
                  <a:pt x="1887076" y="6511836"/>
                </a:lnTo>
                <a:lnTo>
                  <a:pt x="1887076" y="6442600"/>
                </a:lnTo>
                <a:cubicBezTo>
                  <a:pt x="1887076" y="6418890"/>
                  <a:pt x="1877153" y="6406618"/>
                  <a:pt x="1854655" y="6406618"/>
                </a:cubicBezTo>
                <a:close/>
                <a:moveTo>
                  <a:pt x="1273725" y="6406618"/>
                </a:moveTo>
                <a:cubicBezTo>
                  <a:pt x="1260658" y="6405702"/>
                  <a:pt x="1248007" y="6411391"/>
                  <a:pt x="1240016" y="6421769"/>
                </a:cubicBezTo>
                <a:lnTo>
                  <a:pt x="1237667" y="6408739"/>
                </a:lnTo>
                <a:lnTo>
                  <a:pt x="1221305" y="6408739"/>
                </a:lnTo>
                <a:lnTo>
                  <a:pt x="1221305" y="6513426"/>
                </a:lnTo>
                <a:lnTo>
                  <a:pt x="1240016" y="6513426"/>
                </a:lnTo>
                <a:lnTo>
                  <a:pt x="1240016" y="6452599"/>
                </a:lnTo>
                <a:cubicBezTo>
                  <a:pt x="1240016" y="6435479"/>
                  <a:pt x="1247591" y="6423662"/>
                  <a:pt x="1265165" y="6423662"/>
                </a:cubicBezTo>
                <a:cubicBezTo>
                  <a:pt x="1281754" y="6423662"/>
                  <a:pt x="1286981" y="6430783"/>
                  <a:pt x="1286981" y="6448054"/>
                </a:cubicBezTo>
                <a:lnTo>
                  <a:pt x="1286981" y="6511836"/>
                </a:lnTo>
                <a:lnTo>
                  <a:pt x="1306146" y="6511836"/>
                </a:lnTo>
                <a:lnTo>
                  <a:pt x="1306146" y="6442600"/>
                </a:lnTo>
                <a:cubicBezTo>
                  <a:pt x="1306146" y="6418890"/>
                  <a:pt x="1296223" y="6406618"/>
                  <a:pt x="1273725" y="6406618"/>
                </a:cubicBezTo>
                <a:close/>
                <a:moveTo>
                  <a:pt x="1669445" y="6406012"/>
                </a:moveTo>
                <a:lnTo>
                  <a:pt x="1669445" y="6406315"/>
                </a:lnTo>
                <a:cubicBezTo>
                  <a:pt x="1635357" y="6406315"/>
                  <a:pt x="1617556" y="6429798"/>
                  <a:pt x="1617556" y="6460856"/>
                </a:cubicBezTo>
                <a:cubicBezTo>
                  <a:pt x="1617556" y="6491913"/>
                  <a:pt x="1635357" y="6513881"/>
                  <a:pt x="1667097" y="6513881"/>
                </a:cubicBezTo>
                <a:cubicBezTo>
                  <a:pt x="1698836" y="6513881"/>
                  <a:pt x="1718532" y="6493050"/>
                  <a:pt x="1718532" y="6460098"/>
                </a:cubicBezTo>
                <a:cubicBezTo>
                  <a:pt x="1718532" y="6427147"/>
                  <a:pt x="1700276" y="6406012"/>
                  <a:pt x="1669445" y="6406012"/>
                </a:cubicBezTo>
                <a:close/>
                <a:moveTo>
                  <a:pt x="2012898" y="6405709"/>
                </a:moveTo>
                <a:lnTo>
                  <a:pt x="2012898" y="6406012"/>
                </a:lnTo>
                <a:cubicBezTo>
                  <a:pt x="1978734" y="6406012"/>
                  <a:pt x="1960933" y="6429495"/>
                  <a:pt x="1960933" y="6460553"/>
                </a:cubicBezTo>
                <a:cubicBezTo>
                  <a:pt x="1960933" y="6491611"/>
                  <a:pt x="1978734" y="6513578"/>
                  <a:pt x="2010474" y="6513578"/>
                </a:cubicBezTo>
                <a:cubicBezTo>
                  <a:pt x="2042213" y="6513578"/>
                  <a:pt x="2061909" y="6492747"/>
                  <a:pt x="2061909" y="6459795"/>
                </a:cubicBezTo>
                <a:cubicBezTo>
                  <a:pt x="2061909" y="6426844"/>
                  <a:pt x="2043653" y="6405709"/>
                  <a:pt x="2012898" y="6405709"/>
                </a:cubicBezTo>
                <a:close/>
                <a:moveTo>
                  <a:pt x="801268" y="6405709"/>
                </a:moveTo>
                <a:cubicBezTo>
                  <a:pt x="813972" y="6466355"/>
                  <a:pt x="786088" y="6528266"/>
                  <a:pt x="732260" y="6558953"/>
                </a:cubicBezTo>
                <a:cubicBezTo>
                  <a:pt x="723950" y="6562968"/>
                  <a:pt x="714822" y="6564960"/>
                  <a:pt x="705595" y="6564785"/>
                </a:cubicBezTo>
                <a:cubicBezTo>
                  <a:pt x="680908" y="6563922"/>
                  <a:pt x="657335" y="6554309"/>
                  <a:pt x="639086" y="6537667"/>
                </a:cubicBezTo>
                <a:cubicBezTo>
                  <a:pt x="618460" y="6520093"/>
                  <a:pt x="606423" y="6494466"/>
                  <a:pt x="606059" y="6467370"/>
                </a:cubicBezTo>
                <a:cubicBezTo>
                  <a:pt x="606067" y="6462522"/>
                  <a:pt x="606453" y="6457689"/>
                  <a:pt x="607196" y="6452902"/>
                </a:cubicBezTo>
                <a:cubicBezTo>
                  <a:pt x="618831" y="6473271"/>
                  <a:pt x="637541" y="6488656"/>
                  <a:pt x="659766" y="6496156"/>
                </a:cubicBezTo>
                <a:cubicBezTo>
                  <a:pt x="670773" y="6499739"/>
                  <a:pt x="682279" y="6501579"/>
                  <a:pt x="693854" y="6501610"/>
                </a:cubicBezTo>
                <a:cubicBezTo>
                  <a:pt x="724169" y="6501314"/>
                  <a:pt x="752871" y="6487922"/>
                  <a:pt x="772559" y="6464871"/>
                </a:cubicBezTo>
                <a:cubicBezTo>
                  <a:pt x="787398" y="6448175"/>
                  <a:pt x="797337" y="6427700"/>
                  <a:pt x="801268" y="6405709"/>
                </a:cubicBezTo>
                <a:close/>
                <a:moveTo>
                  <a:pt x="660827" y="6384954"/>
                </a:moveTo>
                <a:cubicBezTo>
                  <a:pt x="683128" y="6392968"/>
                  <a:pt x="701240" y="6409664"/>
                  <a:pt x="711049" y="6431238"/>
                </a:cubicBezTo>
                <a:cubicBezTo>
                  <a:pt x="711504" y="6432177"/>
                  <a:pt x="711830" y="6433169"/>
                  <a:pt x="712034" y="6434192"/>
                </a:cubicBezTo>
                <a:cubicBezTo>
                  <a:pt x="704020" y="6456493"/>
                  <a:pt x="687324" y="6474605"/>
                  <a:pt x="665751" y="6484414"/>
                </a:cubicBezTo>
                <a:cubicBezTo>
                  <a:pt x="664811" y="6484869"/>
                  <a:pt x="663819" y="6485195"/>
                  <a:pt x="662796" y="6485399"/>
                </a:cubicBezTo>
                <a:cubicBezTo>
                  <a:pt x="640495" y="6477385"/>
                  <a:pt x="622383" y="6460689"/>
                  <a:pt x="612574" y="6439115"/>
                </a:cubicBezTo>
                <a:cubicBezTo>
                  <a:pt x="612119" y="6438176"/>
                  <a:pt x="611794" y="6437184"/>
                  <a:pt x="611589" y="6436161"/>
                </a:cubicBezTo>
                <a:cubicBezTo>
                  <a:pt x="619603" y="6413860"/>
                  <a:pt x="636299" y="6395748"/>
                  <a:pt x="657873" y="6385939"/>
                </a:cubicBezTo>
                <a:cubicBezTo>
                  <a:pt x="658812" y="6385484"/>
                  <a:pt x="659804" y="6385158"/>
                  <a:pt x="660827" y="6384954"/>
                </a:cubicBezTo>
                <a:close/>
                <a:moveTo>
                  <a:pt x="629618" y="6379803"/>
                </a:moveTo>
                <a:cubicBezTo>
                  <a:pt x="634458" y="6379788"/>
                  <a:pt x="639299" y="6380144"/>
                  <a:pt x="644086" y="6380863"/>
                </a:cubicBezTo>
                <a:cubicBezTo>
                  <a:pt x="623717" y="6392506"/>
                  <a:pt x="608332" y="6411209"/>
                  <a:pt x="600832" y="6433434"/>
                </a:cubicBezTo>
                <a:cubicBezTo>
                  <a:pt x="597257" y="6444448"/>
                  <a:pt x="595416" y="6455947"/>
                  <a:pt x="595378" y="6467522"/>
                </a:cubicBezTo>
                <a:cubicBezTo>
                  <a:pt x="595553" y="6497761"/>
                  <a:pt x="608786" y="6526456"/>
                  <a:pt x="631663" y="6546227"/>
                </a:cubicBezTo>
                <a:cubicBezTo>
                  <a:pt x="648358" y="6561066"/>
                  <a:pt x="668834" y="6571005"/>
                  <a:pt x="690824" y="6574936"/>
                </a:cubicBezTo>
                <a:cubicBezTo>
                  <a:pt x="630178" y="6587640"/>
                  <a:pt x="568267" y="6559756"/>
                  <a:pt x="537581" y="6505927"/>
                </a:cubicBezTo>
                <a:lnTo>
                  <a:pt x="538035" y="6505927"/>
                </a:lnTo>
                <a:cubicBezTo>
                  <a:pt x="534021" y="6497618"/>
                  <a:pt x="532028" y="6488490"/>
                  <a:pt x="532202" y="6479263"/>
                </a:cubicBezTo>
                <a:cubicBezTo>
                  <a:pt x="533059" y="6454599"/>
                  <a:pt x="542671" y="6431048"/>
                  <a:pt x="559321" y="6412830"/>
                </a:cubicBezTo>
                <a:cubicBezTo>
                  <a:pt x="576850" y="6392135"/>
                  <a:pt x="602499" y="6380083"/>
                  <a:pt x="629618" y="6379803"/>
                </a:cubicBezTo>
                <a:close/>
                <a:moveTo>
                  <a:pt x="1932981" y="6379272"/>
                </a:moveTo>
                <a:lnTo>
                  <a:pt x="1913362" y="6382378"/>
                </a:lnTo>
                <a:lnTo>
                  <a:pt x="1913362" y="6408664"/>
                </a:lnTo>
                <a:lnTo>
                  <a:pt x="1898212" y="6408664"/>
                </a:lnTo>
                <a:lnTo>
                  <a:pt x="1898212" y="6425480"/>
                </a:lnTo>
                <a:lnTo>
                  <a:pt x="1913362" y="6425480"/>
                </a:lnTo>
                <a:lnTo>
                  <a:pt x="1913362" y="6490929"/>
                </a:lnTo>
                <a:cubicBezTo>
                  <a:pt x="1913362" y="6505624"/>
                  <a:pt x="1918740" y="6514336"/>
                  <a:pt x="1940329" y="6514336"/>
                </a:cubicBezTo>
                <a:cubicBezTo>
                  <a:pt x="1945776" y="6514260"/>
                  <a:pt x="1951184" y="6513548"/>
                  <a:pt x="1956464" y="6512215"/>
                </a:cubicBezTo>
                <a:lnTo>
                  <a:pt x="1956464" y="6497519"/>
                </a:lnTo>
                <a:cubicBezTo>
                  <a:pt x="1952608" y="6498511"/>
                  <a:pt x="1948631" y="6498996"/>
                  <a:pt x="1944647" y="6498958"/>
                </a:cubicBezTo>
                <a:cubicBezTo>
                  <a:pt x="1935633" y="6498958"/>
                  <a:pt x="1932981" y="6494716"/>
                  <a:pt x="1932981" y="6485247"/>
                </a:cubicBezTo>
                <a:lnTo>
                  <a:pt x="1932981" y="6425480"/>
                </a:lnTo>
                <a:lnTo>
                  <a:pt x="1954116" y="6426768"/>
                </a:lnTo>
                <a:lnTo>
                  <a:pt x="1954116" y="6408664"/>
                </a:lnTo>
                <a:lnTo>
                  <a:pt x="1932981" y="6408664"/>
                </a:lnTo>
                <a:close/>
                <a:moveTo>
                  <a:pt x="1353869" y="6379272"/>
                </a:moveTo>
                <a:lnTo>
                  <a:pt x="1334173" y="6382378"/>
                </a:lnTo>
                <a:lnTo>
                  <a:pt x="1334173" y="6408664"/>
                </a:lnTo>
                <a:lnTo>
                  <a:pt x="1319023" y="6408664"/>
                </a:lnTo>
                <a:lnTo>
                  <a:pt x="1319023" y="6425480"/>
                </a:lnTo>
                <a:lnTo>
                  <a:pt x="1334173" y="6425480"/>
                </a:lnTo>
                <a:lnTo>
                  <a:pt x="1334173" y="6490929"/>
                </a:lnTo>
                <a:cubicBezTo>
                  <a:pt x="1334173" y="6505624"/>
                  <a:pt x="1339627" y="6514336"/>
                  <a:pt x="1361216" y="6514336"/>
                </a:cubicBezTo>
                <a:cubicBezTo>
                  <a:pt x="1366633" y="6514252"/>
                  <a:pt x="1372026" y="6513548"/>
                  <a:pt x="1377275" y="6512215"/>
                </a:cubicBezTo>
                <a:lnTo>
                  <a:pt x="1377275" y="6497519"/>
                </a:lnTo>
                <a:cubicBezTo>
                  <a:pt x="1373420" y="6498511"/>
                  <a:pt x="1369443" y="6498996"/>
                  <a:pt x="1365458" y="6498958"/>
                </a:cubicBezTo>
                <a:cubicBezTo>
                  <a:pt x="1356444" y="6498958"/>
                  <a:pt x="1353869" y="6494716"/>
                  <a:pt x="1353869" y="6485247"/>
                </a:cubicBezTo>
                <a:lnTo>
                  <a:pt x="1353869" y="6425480"/>
                </a:lnTo>
                <a:lnTo>
                  <a:pt x="1374927" y="6426768"/>
                </a:lnTo>
                <a:lnTo>
                  <a:pt x="1374927" y="6408664"/>
                </a:lnTo>
                <a:lnTo>
                  <a:pt x="1353869" y="6408664"/>
                </a:lnTo>
                <a:close/>
                <a:moveTo>
                  <a:pt x="1396743" y="6358668"/>
                </a:moveTo>
                <a:lnTo>
                  <a:pt x="1396743" y="6375258"/>
                </a:lnTo>
                <a:lnTo>
                  <a:pt x="1441512" y="6375258"/>
                </a:lnTo>
                <a:lnTo>
                  <a:pt x="1441512" y="6513426"/>
                </a:lnTo>
                <a:lnTo>
                  <a:pt x="1462192" y="6513426"/>
                </a:lnTo>
                <a:lnTo>
                  <a:pt x="1462192" y="6373667"/>
                </a:lnTo>
                <a:lnTo>
                  <a:pt x="1505673" y="6375258"/>
                </a:lnTo>
                <a:lnTo>
                  <a:pt x="1505673" y="6358668"/>
                </a:lnTo>
                <a:close/>
                <a:moveTo>
                  <a:pt x="1516429" y="6356850"/>
                </a:moveTo>
                <a:lnTo>
                  <a:pt x="1515596" y="6513426"/>
                </a:lnTo>
                <a:lnTo>
                  <a:pt x="1534306" y="6513426"/>
                </a:lnTo>
                <a:lnTo>
                  <a:pt x="1534306" y="6452599"/>
                </a:lnTo>
                <a:cubicBezTo>
                  <a:pt x="1534306" y="6435479"/>
                  <a:pt x="1541881" y="6423662"/>
                  <a:pt x="1559456" y="6423662"/>
                </a:cubicBezTo>
                <a:cubicBezTo>
                  <a:pt x="1576045" y="6423662"/>
                  <a:pt x="1581272" y="6430783"/>
                  <a:pt x="1581272" y="6448054"/>
                </a:cubicBezTo>
                <a:lnTo>
                  <a:pt x="1581272" y="6511836"/>
                </a:lnTo>
                <a:lnTo>
                  <a:pt x="1601270" y="6511836"/>
                </a:lnTo>
                <a:lnTo>
                  <a:pt x="1601270" y="6442600"/>
                </a:lnTo>
                <a:cubicBezTo>
                  <a:pt x="1601270" y="6418890"/>
                  <a:pt x="1591346" y="6406618"/>
                  <a:pt x="1568849" y="6406618"/>
                </a:cubicBezTo>
                <a:cubicBezTo>
                  <a:pt x="1555782" y="6405702"/>
                  <a:pt x="1543131" y="6411391"/>
                  <a:pt x="1535139" y="6421769"/>
                </a:cubicBezTo>
                <a:lnTo>
                  <a:pt x="1535139" y="6356850"/>
                </a:lnTo>
                <a:close/>
                <a:moveTo>
                  <a:pt x="973980" y="6356775"/>
                </a:moveTo>
                <a:cubicBezTo>
                  <a:pt x="925348" y="6356775"/>
                  <a:pt x="896714" y="6390635"/>
                  <a:pt x="896714" y="6438055"/>
                </a:cubicBezTo>
                <a:cubicBezTo>
                  <a:pt x="896714" y="6485475"/>
                  <a:pt x="920651" y="6516760"/>
                  <a:pt x="972465" y="6516760"/>
                </a:cubicBezTo>
                <a:cubicBezTo>
                  <a:pt x="995546" y="6517260"/>
                  <a:pt x="1017854" y="6508442"/>
                  <a:pt x="1034353" y="6492292"/>
                </a:cubicBezTo>
                <a:lnTo>
                  <a:pt x="1034353" y="6436161"/>
                </a:lnTo>
                <a:lnTo>
                  <a:pt x="977692" y="6436161"/>
                </a:lnTo>
                <a:lnTo>
                  <a:pt x="977767" y="6451993"/>
                </a:lnTo>
                <a:lnTo>
                  <a:pt x="1014279" y="6451993"/>
                </a:lnTo>
                <a:lnTo>
                  <a:pt x="1014279" y="6486384"/>
                </a:lnTo>
                <a:cubicBezTo>
                  <a:pt x="1002227" y="6495504"/>
                  <a:pt x="987426" y="6500261"/>
                  <a:pt x="972313" y="6499867"/>
                </a:cubicBezTo>
                <a:cubicBezTo>
                  <a:pt x="937923" y="6499867"/>
                  <a:pt x="918227" y="6477597"/>
                  <a:pt x="918227" y="6438509"/>
                </a:cubicBezTo>
                <a:cubicBezTo>
                  <a:pt x="918227" y="6396998"/>
                  <a:pt x="939362" y="6374046"/>
                  <a:pt x="971859" y="6374046"/>
                </a:cubicBezTo>
                <a:cubicBezTo>
                  <a:pt x="989781" y="6373849"/>
                  <a:pt x="1006992" y="6381060"/>
                  <a:pt x="1019430" y="6393968"/>
                </a:cubicBezTo>
                <a:lnTo>
                  <a:pt x="1031550" y="6380181"/>
                </a:lnTo>
                <a:cubicBezTo>
                  <a:pt x="1016377" y="6364819"/>
                  <a:pt x="995569" y="6356358"/>
                  <a:pt x="973980" y="6356775"/>
                </a:cubicBezTo>
                <a:close/>
                <a:moveTo>
                  <a:pt x="617725" y="6305416"/>
                </a:moveTo>
                <a:cubicBezTo>
                  <a:pt x="642389" y="6306272"/>
                  <a:pt x="665940" y="6315885"/>
                  <a:pt x="684158" y="6332535"/>
                </a:cubicBezTo>
                <a:cubicBezTo>
                  <a:pt x="704838" y="6350071"/>
                  <a:pt x="716890" y="6375720"/>
                  <a:pt x="717185" y="6402831"/>
                </a:cubicBezTo>
                <a:cubicBezTo>
                  <a:pt x="717200" y="6407671"/>
                  <a:pt x="716844" y="6412512"/>
                  <a:pt x="716125" y="6417299"/>
                </a:cubicBezTo>
                <a:cubicBezTo>
                  <a:pt x="704489" y="6396930"/>
                  <a:pt x="685779" y="6381545"/>
                  <a:pt x="663554" y="6374046"/>
                </a:cubicBezTo>
                <a:cubicBezTo>
                  <a:pt x="652547" y="6370470"/>
                  <a:pt x="641041" y="6368630"/>
                  <a:pt x="629466" y="6368592"/>
                </a:cubicBezTo>
                <a:cubicBezTo>
                  <a:pt x="599151" y="6368887"/>
                  <a:pt x="570449" y="6382280"/>
                  <a:pt x="550761" y="6405331"/>
                </a:cubicBezTo>
                <a:cubicBezTo>
                  <a:pt x="535892" y="6422011"/>
                  <a:pt x="525953" y="6442494"/>
                  <a:pt x="522052" y="6464492"/>
                </a:cubicBezTo>
                <a:cubicBezTo>
                  <a:pt x="509349" y="6403846"/>
                  <a:pt x="537232" y="6341935"/>
                  <a:pt x="591061" y="6311249"/>
                </a:cubicBezTo>
                <a:cubicBezTo>
                  <a:pt x="599370" y="6307234"/>
                  <a:pt x="608498" y="6305242"/>
                  <a:pt x="617725" y="6305416"/>
                </a:cubicBezTo>
                <a:close/>
                <a:moveTo>
                  <a:pt x="661963" y="6292463"/>
                </a:moveTo>
                <a:cubicBezTo>
                  <a:pt x="713208" y="6292500"/>
                  <a:pt x="760499" y="6319990"/>
                  <a:pt x="785891" y="6364501"/>
                </a:cubicBezTo>
                <a:cubicBezTo>
                  <a:pt x="789906" y="6372811"/>
                  <a:pt x="791898" y="6381939"/>
                  <a:pt x="791724" y="6391165"/>
                </a:cubicBezTo>
                <a:cubicBezTo>
                  <a:pt x="790822" y="6415845"/>
                  <a:pt x="781217" y="6439403"/>
                  <a:pt x="764605" y="6457674"/>
                </a:cubicBezTo>
                <a:cubicBezTo>
                  <a:pt x="747031" y="6478301"/>
                  <a:pt x="721405" y="6490338"/>
                  <a:pt x="694309" y="6490701"/>
                </a:cubicBezTo>
                <a:cubicBezTo>
                  <a:pt x="689461" y="6490694"/>
                  <a:pt x="684628" y="6490308"/>
                  <a:pt x="679840" y="6489565"/>
                </a:cubicBezTo>
                <a:cubicBezTo>
                  <a:pt x="700210" y="6477930"/>
                  <a:pt x="715595" y="6459220"/>
                  <a:pt x="723094" y="6436994"/>
                </a:cubicBezTo>
                <a:cubicBezTo>
                  <a:pt x="726669" y="6425988"/>
                  <a:pt x="728510" y="6414481"/>
                  <a:pt x="728548" y="6402907"/>
                </a:cubicBezTo>
                <a:cubicBezTo>
                  <a:pt x="728252" y="6372591"/>
                  <a:pt x="714860" y="6343890"/>
                  <a:pt x="691809" y="6324202"/>
                </a:cubicBezTo>
                <a:cubicBezTo>
                  <a:pt x="675136" y="6309340"/>
                  <a:pt x="654646" y="6299424"/>
                  <a:pt x="632648" y="6295568"/>
                </a:cubicBezTo>
                <a:cubicBezTo>
                  <a:pt x="642283" y="6293493"/>
                  <a:pt x="652108" y="6292455"/>
                  <a:pt x="661963" y="6292463"/>
                </a:cubicBezTo>
                <a:close/>
                <a:moveTo>
                  <a:pt x="661963" y="6281176"/>
                </a:moveTo>
                <a:cubicBezTo>
                  <a:pt x="576910" y="6281176"/>
                  <a:pt x="507962" y="6350124"/>
                  <a:pt x="507962" y="6435176"/>
                </a:cubicBezTo>
                <a:cubicBezTo>
                  <a:pt x="507962" y="6520229"/>
                  <a:pt x="576910" y="6589177"/>
                  <a:pt x="661963" y="6589177"/>
                </a:cubicBezTo>
                <a:cubicBezTo>
                  <a:pt x="747016" y="6589177"/>
                  <a:pt x="815964" y="6520229"/>
                  <a:pt x="815964" y="6435176"/>
                </a:cubicBezTo>
                <a:cubicBezTo>
                  <a:pt x="815964" y="6350124"/>
                  <a:pt x="747016" y="6281176"/>
                  <a:pt x="661963" y="6281176"/>
                </a:cubicBezTo>
                <a:close/>
                <a:moveTo>
                  <a:pt x="0" y="0"/>
                </a:moveTo>
                <a:lnTo>
                  <a:pt x="12192000" y="0"/>
                </a:lnTo>
                <a:lnTo>
                  <a:pt x="12192000" y="1116013"/>
                </a:lnTo>
                <a:lnTo>
                  <a:pt x="12191046" y="1116013"/>
                </a:lnTo>
                <a:lnTo>
                  <a:pt x="12191046" y="6858001"/>
                </a:lnTo>
                <a:lnTo>
                  <a:pt x="950" y="6858001"/>
                </a:lnTo>
                <a:lnTo>
                  <a:pt x="950" y="1116013"/>
                </a:lnTo>
                <a:lnTo>
                  <a:pt x="0" y="1116013"/>
                </a:lnTo>
                <a:close/>
              </a:path>
            </a:pathLst>
          </a:custGeom>
          <a:noFill/>
        </p:spPr>
        <p:txBody>
          <a:bodyPr wrap="square">
            <a:noAutofit/>
          </a:bodyPr>
          <a:lstStyle/>
          <a:p>
            <a:r>
              <a:rPr lang="en-US"/>
              <a:t>Click icon to add picture</a:t>
            </a:r>
            <a:endParaRPr lang="en-GB"/>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lvl1pPr>
              <a:defRPr>
                <a:solidFill>
                  <a:schemeClr val="bg1"/>
                </a:solidFill>
              </a:defRPr>
            </a:lvl1p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lvl1pPr>
              <a:defRPr>
                <a:solidFill>
                  <a:schemeClr val="bg1"/>
                </a:solidFill>
              </a:defRPr>
            </a:lvl1pPr>
          </a:lstStyle>
          <a:p>
            <a:fld id="{1AB31D9B-80B6-41F8-B283-556E26E6158E}" type="slidenum">
              <a:rPr lang="en-GB"/>
              <a:pPr/>
              <a:t>‹N›</a:t>
            </a:fld>
            <a:endParaRPr lang="en-GB"/>
          </a:p>
        </p:txBody>
      </p:sp>
      <p:sp>
        <p:nvSpPr>
          <p:cNvPr id="2" name="Rectangle 1">
            <a:extLst>
              <a:ext uri="{FF2B5EF4-FFF2-40B4-BE49-F238E27FC236}">
                <a16:creationId xmlns:a16="http://schemas.microsoft.com/office/drawing/2014/main" id="{4AF1E024-5CE5-181A-CD2B-669813944354}"/>
              </a:ext>
            </a:extLst>
          </p:cNvPr>
          <p:cNvSpPr/>
          <p:nvPr userDrawn="1"/>
        </p:nvSpPr>
        <p:spPr>
          <a:xfrm>
            <a:off x="12318023" y="508000"/>
            <a:ext cx="1397977" cy="67187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a:solidFill>
                  <a:schemeClr val="bg1"/>
                </a:solidFill>
              </a:rPr>
              <a:t>Image only</a:t>
            </a:r>
          </a:p>
        </p:txBody>
      </p:sp>
    </p:spTree>
    <p:extLst>
      <p:ext uri="{BB962C8B-B14F-4D97-AF65-F5344CB8AC3E}">
        <p14:creationId xmlns:p14="http://schemas.microsoft.com/office/powerpoint/2010/main" val="4257909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Full page video">
    <p:bg>
      <p:bgPr>
        <a:solidFill>
          <a:schemeClr val="accent1"/>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5062D793-31FA-BAA9-36D4-F50DD7385A1D}"/>
              </a:ext>
            </a:extLst>
          </p:cNvPr>
          <p:cNvSpPr>
            <a:spLocks noGrp="1"/>
          </p:cNvSpPr>
          <p:nvPr>
            <p:ph type="media" sz="quarter" idx="18"/>
          </p:nvPr>
        </p:nvSpPr>
        <p:spPr>
          <a:xfrm>
            <a:off x="0" y="0"/>
            <a:ext cx="12192000" cy="6858000"/>
          </a:xfrm>
          <a:prstGeom prst="rect">
            <a:avLst/>
          </a:prstGeom>
        </p:spPr>
        <p:txBody>
          <a:bodyPr/>
          <a:lstStyle/>
          <a:p>
            <a:r>
              <a:rPr lang="en-US"/>
              <a:t>Click icon to add media</a:t>
            </a:r>
            <a:endParaRPr lang="en-GB"/>
          </a:p>
        </p:txBody>
      </p:sp>
      <p:sp>
        <p:nvSpPr>
          <p:cNvPr id="2" name="Rectangle 1">
            <a:extLst>
              <a:ext uri="{FF2B5EF4-FFF2-40B4-BE49-F238E27FC236}">
                <a16:creationId xmlns:a16="http://schemas.microsoft.com/office/drawing/2014/main" id="{FF0D04D5-880D-85F5-BD31-1E88CD0C8377}"/>
              </a:ext>
            </a:extLst>
          </p:cNvPr>
          <p:cNvSpPr/>
          <p:nvPr userDrawn="1"/>
        </p:nvSpPr>
        <p:spPr>
          <a:xfrm>
            <a:off x="12318023" y="508000"/>
            <a:ext cx="1397977" cy="67187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a:solidFill>
                  <a:schemeClr val="bg1"/>
                </a:solidFill>
              </a:rPr>
              <a:t>Video only</a:t>
            </a:r>
          </a:p>
        </p:txBody>
      </p:sp>
    </p:spTree>
    <p:extLst>
      <p:ext uri="{BB962C8B-B14F-4D97-AF65-F5344CB8AC3E}">
        <p14:creationId xmlns:p14="http://schemas.microsoft.com/office/powerpoint/2010/main" val="37555396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ey Line Photo">
    <p:bg>
      <p:bgPr>
        <a:solidFill>
          <a:schemeClr val="accent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211903-A9E6-9FB2-6988-60FCE1B3D377}"/>
              </a:ext>
            </a:extLst>
          </p:cNvPr>
          <p:cNvSpPr>
            <a:spLocks noGrp="1"/>
          </p:cNvSpPr>
          <p:nvPr>
            <p:ph type="ftr" sz="quarter" idx="10"/>
          </p:nvPr>
        </p:nvSpPr>
        <p:spPr/>
        <p:txBody>
          <a:bodyPr/>
          <a:lstStyle>
            <a:lvl1pPr>
              <a:defRPr>
                <a:solidFill>
                  <a:schemeClr val="bg1"/>
                </a:solidFill>
              </a:defRPr>
            </a:lvl1pPr>
          </a:lstStyle>
          <a:p>
            <a:r>
              <a:rPr lang="en-US"/>
              <a:t>Proposal Title   |   © Grant Thornton International Ltd</a:t>
            </a:r>
            <a:endParaRPr lang="en-GB"/>
          </a:p>
        </p:txBody>
      </p:sp>
      <p:sp>
        <p:nvSpPr>
          <p:cNvPr id="3" name="Slide Number Placeholder 2">
            <a:extLst>
              <a:ext uri="{FF2B5EF4-FFF2-40B4-BE49-F238E27FC236}">
                <a16:creationId xmlns:a16="http://schemas.microsoft.com/office/drawing/2014/main" id="{F27D9FC8-7CA1-6D88-1978-591533F9A5A3}"/>
              </a:ext>
            </a:extLst>
          </p:cNvPr>
          <p:cNvSpPr>
            <a:spLocks noGrp="1"/>
          </p:cNvSpPr>
          <p:nvPr>
            <p:ph type="sldNum" sz="quarter" idx="11"/>
          </p:nvPr>
        </p:nvSpPr>
        <p:spPr/>
        <p:txBody>
          <a:bodyPr/>
          <a:lstStyle>
            <a:lvl1pPr>
              <a:defRPr>
                <a:solidFill>
                  <a:schemeClr val="bg1"/>
                </a:solidFill>
              </a:defRPr>
            </a:lvl1pPr>
          </a:lstStyle>
          <a:p>
            <a:fld id="{1AB31D9B-80B6-41F8-B283-556E26E6158E}" type="slidenum">
              <a:rPr lang="en-GB"/>
              <a:pPr/>
              <a:t>‹N›</a:t>
            </a:fld>
            <a:endParaRPr lang="en-GB"/>
          </a:p>
        </p:txBody>
      </p:sp>
      <p:pic>
        <p:nvPicPr>
          <p:cNvPr id="6" name="Logo_White">
            <a:extLst>
              <a:ext uri="{FF2B5EF4-FFF2-40B4-BE49-F238E27FC236}">
                <a16:creationId xmlns:a16="http://schemas.microsoft.com/office/drawing/2014/main" id="{C46D2A75-B5CC-232A-5B39-D4F56387AC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8002" y="6274687"/>
            <a:ext cx="1658936" cy="310577"/>
          </a:xfrm>
          <a:prstGeom prst="rect">
            <a:avLst/>
          </a:prstGeom>
        </p:spPr>
      </p:pic>
      <p:pic>
        <p:nvPicPr>
          <p:cNvPr id="21" name="Graphic 20">
            <a:extLst>
              <a:ext uri="{FF2B5EF4-FFF2-40B4-BE49-F238E27FC236}">
                <a16:creationId xmlns:a16="http://schemas.microsoft.com/office/drawing/2014/main" id="{54F7AFD4-E278-D993-80B5-E954EB64431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016" t="41392" r="58334" b="39283"/>
          <a:stretch/>
        </p:blipFill>
        <p:spPr>
          <a:xfrm>
            <a:off x="0" y="1"/>
            <a:ext cx="12192000" cy="6858000"/>
          </a:xfrm>
          <a:prstGeom prst="rect">
            <a:avLst/>
          </a:prstGeom>
        </p:spPr>
      </p:pic>
      <p:sp>
        <p:nvSpPr>
          <p:cNvPr id="5" name="Rectangle 4">
            <a:extLst>
              <a:ext uri="{FF2B5EF4-FFF2-40B4-BE49-F238E27FC236}">
                <a16:creationId xmlns:a16="http://schemas.microsoft.com/office/drawing/2014/main" id="{1F349633-5AA0-587A-3243-E331CAFB4F41}"/>
              </a:ext>
            </a:extLst>
          </p:cNvPr>
          <p:cNvSpPr/>
          <p:nvPr userDrawn="1"/>
        </p:nvSpPr>
        <p:spPr>
          <a:xfrm>
            <a:off x="12318023" y="508000"/>
            <a:ext cx="1397977" cy="36512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a:solidFill>
                  <a:schemeClr val="bg1"/>
                </a:solidFill>
              </a:rPr>
              <a:t>NOTE:</a:t>
            </a:r>
            <a:br>
              <a:rPr lang="en-GB" sz="1600">
                <a:solidFill>
                  <a:schemeClr val="bg1"/>
                </a:solidFill>
              </a:rPr>
            </a:br>
            <a:r>
              <a:rPr lang="en-GB" sz="1600">
                <a:solidFill>
                  <a:schemeClr val="bg1"/>
                </a:solidFill>
              </a:rPr>
              <a:t>To change image, right-click slide and go to </a:t>
            </a:r>
            <a:r>
              <a:rPr lang="en-GB" sz="1600" b="1">
                <a:solidFill>
                  <a:schemeClr val="bg1"/>
                </a:solidFill>
              </a:rPr>
              <a:t>Format Background &gt; Picture or texture fill </a:t>
            </a:r>
            <a:r>
              <a:rPr lang="en-GB" sz="1600" b="0">
                <a:solidFill>
                  <a:schemeClr val="bg1"/>
                </a:solidFill>
              </a:rPr>
              <a:t>and use the sidebar to choose your image</a:t>
            </a:r>
            <a:endParaRPr lang="en-GB" sz="1600" b="1">
              <a:solidFill>
                <a:schemeClr val="bg1"/>
              </a:solidFill>
            </a:endParaRPr>
          </a:p>
        </p:txBody>
      </p:sp>
    </p:spTree>
    <p:extLst>
      <p:ext uri="{BB962C8B-B14F-4D97-AF65-F5344CB8AC3E}">
        <p14:creationId xmlns:p14="http://schemas.microsoft.com/office/powerpoint/2010/main" val="30606933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Tea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FE8D1-86B4-E539-1BD8-D59E4E14282F}"/>
              </a:ext>
            </a:extLst>
          </p:cNvPr>
          <p:cNvPicPr>
            <a:picLocks noChangeAspect="1"/>
          </p:cNvPicPr>
          <p:nvPr userDrawn="1"/>
        </p:nvPicPr>
        <p:blipFill rotWithShape="1">
          <a:blip r:embed="rId2"/>
          <a:srcRect t="12500" b="12500"/>
          <a:stretch/>
        </p:blipFill>
        <p:spPr>
          <a:xfrm>
            <a:off x="952" y="536"/>
            <a:ext cx="12190096" cy="6856929"/>
          </a:xfrm>
          <a:prstGeom prst="rect">
            <a:avLst/>
          </a:prstGeom>
        </p:spPr>
      </p:pic>
      <p:sp>
        <p:nvSpPr>
          <p:cNvPr id="3" name="Title"/>
          <p:cNvSpPr>
            <a:spLocks noGrp="1"/>
          </p:cNvSpPr>
          <p:nvPr>
            <p:ph type="title" hasCustomPrompt="1"/>
          </p:nvPr>
        </p:nvSpPr>
        <p:spPr>
          <a:xfrm>
            <a:off x="1458913" y="2924175"/>
            <a:ext cx="5466821" cy="577081"/>
          </a:xfrm>
        </p:spPr>
        <p:txBody>
          <a:bodyPr/>
          <a:lstStyle>
            <a:lvl1pPr>
              <a:lnSpc>
                <a:spcPts val="4400"/>
              </a:lnSpc>
              <a:defRPr sz="4000" b="1">
                <a:solidFill>
                  <a:schemeClr val="bg1"/>
                </a:solidFill>
              </a:defRPr>
            </a:lvl1pPr>
          </a:lstStyle>
          <a:p>
            <a:r>
              <a:rPr lang="en-US" dirty="0"/>
              <a:t>Divider title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lvl1pPr>
              <a:defRPr>
                <a:solidFill>
                  <a:schemeClr val="bg1"/>
                </a:solidFill>
              </a:defRPr>
            </a:lvl1p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lvl1pPr>
              <a:defRPr>
                <a:solidFill>
                  <a:schemeClr val="bg1"/>
                </a:solidFill>
              </a:defRPr>
            </a:lvl1pPr>
          </a:lstStyle>
          <a:p>
            <a:fld id="{1AB31D9B-80B6-41F8-B283-556E26E6158E}" type="slidenum">
              <a:rPr lang="en-GB"/>
              <a:pPr/>
              <a:t>‹N›</a:t>
            </a:fld>
            <a:endParaRPr lang="en-GB"/>
          </a:p>
        </p:txBody>
      </p:sp>
      <p:pic>
        <p:nvPicPr>
          <p:cNvPr id="8" name="Logo_White">
            <a:extLst>
              <a:ext uri="{FF2B5EF4-FFF2-40B4-BE49-F238E27FC236}">
                <a16:creationId xmlns:a16="http://schemas.microsoft.com/office/drawing/2014/main" id="{76124DD7-B4A3-4F88-2B4B-2585C3C41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8002" y="6274687"/>
            <a:ext cx="1658936" cy="310577"/>
          </a:xfrm>
          <a:prstGeom prst="rect">
            <a:avLst/>
          </a:prstGeom>
        </p:spPr>
      </p:pic>
      <p:sp>
        <p:nvSpPr>
          <p:cNvPr id="12" name="Text Placeholder 11">
            <a:extLst>
              <a:ext uri="{FF2B5EF4-FFF2-40B4-BE49-F238E27FC236}">
                <a16:creationId xmlns:a16="http://schemas.microsoft.com/office/drawing/2014/main" id="{411B257A-4515-48EC-A892-E1742532F206}"/>
              </a:ext>
            </a:extLst>
          </p:cNvPr>
          <p:cNvSpPr>
            <a:spLocks noGrp="1"/>
          </p:cNvSpPr>
          <p:nvPr>
            <p:ph type="body" sz="quarter" idx="15" hasCustomPrompt="1"/>
          </p:nvPr>
        </p:nvSpPr>
        <p:spPr>
          <a:xfrm>
            <a:off x="508000" y="2924175"/>
            <a:ext cx="706438" cy="504825"/>
          </a:xfrm>
          <a:prstGeom prst="rect">
            <a:avLst/>
          </a:prstGeom>
        </p:spPr>
        <p:txBody>
          <a:bodyPr/>
          <a:lstStyle>
            <a:lvl1pPr marL="0" indent="0">
              <a:lnSpc>
                <a:spcPts val="4400"/>
              </a:lnSpc>
              <a:buNone/>
              <a:defRPr sz="4000" b="1">
                <a:solidFill>
                  <a:schemeClr val="bg1"/>
                </a:solidFill>
              </a:defRPr>
            </a:lvl1pPr>
            <a:lvl5pPr>
              <a:defRPr/>
            </a:lvl5pPr>
          </a:lstStyle>
          <a:p>
            <a:pPr lvl="0"/>
            <a:r>
              <a:rPr lang="en-US" dirty="0"/>
              <a:t>00</a:t>
            </a:r>
            <a:endParaRPr lang="en-GB" dirty="0"/>
          </a:p>
        </p:txBody>
      </p:sp>
    </p:spTree>
    <p:extLst>
      <p:ext uri="{BB962C8B-B14F-4D97-AF65-F5344CB8AC3E}">
        <p14:creationId xmlns:p14="http://schemas.microsoft.com/office/powerpoint/2010/main" val="30079725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Cora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FE8D1-86B4-E539-1BD8-D59E4E14282F}"/>
              </a:ext>
            </a:extLst>
          </p:cNvPr>
          <p:cNvPicPr>
            <a:picLocks noChangeAspect="1"/>
          </p:cNvPicPr>
          <p:nvPr userDrawn="1"/>
        </p:nvPicPr>
        <p:blipFill rotWithShape="1">
          <a:blip r:embed="rId2"/>
          <a:srcRect t="12500" b="12500"/>
          <a:stretch/>
        </p:blipFill>
        <p:spPr>
          <a:xfrm>
            <a:off x="953" y="536"/>
            <a:ext cx="12190095" cy="6856928"/>
          </a:xfrm>
          <a:prstGeom prst="rect">
            <a:avLst/>
          </a:prstGeom>
        </p:spPr>
      </p:pic>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lvl1pPr>
              <a:defRPr>
                <a:solidFill>
                  <a:schemeClr val="bg1"/>
                </a:solidFill>
              </a:defRPr>
            </a:lvl1p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lvl1pPr>
              <a:defRPr>
                <a:solidFill>
                  <a:schemeClr val="bg1"/>
                </a:solidFill>
              </a:defRPr>
            </a:lvl1pPr>
          </a:lstStyle>
          <a:p>
            <a:fld id="{1AB31D9B-80B6-41F8-B283-556E26E6158E}" type="slidenum">
              <a:rPr lang="en-GB"/>
              <a:pPr/>
              <a:t>‹N›</a:t>
            </a:fld>
            <a:endParaRPr lang="en-GB"/>
          </a:p>
        </p:txBody>
      </p:sp>
      <p:pic>
        <p:nvPicPr>
          <p:cNvPr id="2" name="Logo_White">
            <a:extLst>
              <a:ext uri="{FF2B5EF4-FFF2-40B4-BE49-F238E27FC236}">
                <a16:creationId xmlns:a16="http://schemas.microsoft.com/office/drawing/2014/main" id="{01DB1432-9103-50A3-2187-D55AFF31684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8002" y="6274687"/>
            <a:ext cx="1658936" cy="310577"/>
          </a:xfrm>
          <a:prstGeom prst="rect">
            <a:avLst/>
          </a:prstGeom>
        </p:spPr>
      </p:pic>
      <p:sp>
        <p:nvSpPr>
          <p:cNvPr id="9" name="Title">
            <a:extLst>
              <a:ext uri="{FF2B5EF4-FFF2-40B4-BE49-F238E27FC236}">
                <a16:creationId xmlns:a16="http://schemas.microsoft.com/office/drawing/2014/main" id="{58CAD1EA-858E-1B6D-7CF9-D7C50519EF7C}"/>
              </a:ext>
            </a:extLst>
          </p:cNvPr>
          <p:cNvSpPr>
            <a:spLocks noGrp="1"/>
          </p:cNvSpPr>
          <p:nvPr>
            <p:ph type="title" hasCustomPrompt="1"/>
          </p:nvPr>
        </p:nvSpPr>
        <p:spPr>
          <a:xfrm>
            <a:off x="1458913" y="2924175"/>
            <a:ext cx="5466821" cy="577081"/>
          </a:xfrm>
        </p:spPr>
        <p:txBody>
          <a:bodyPr/>
          <a:lstStyle>
            <a:lvl1pPr>
              <a:lnSpc>
                <a:spcPts val="4400"/>
              </a:lnSpc>
              <a:defRPr sz="4000" b="1">
                <a:solidFill>
                  <a:schemeClr val="bg1"/>
                </a:solidFill>
              </a:defRPr>
            </a:lvl1pPr>
          </a:lstStyle>
          <a:p>
            <a:r>
              <a:rPr lang="en-US" dirty="0"/>
              <a:t>Divider title</a:t>
            </a:r>
          </a:p>
        </p:txBody>
      </p:sp>
      <p:sp>
        <p:nvSpPr>
          <p:cNvPr id="11" name="Text Placeholder 11">
            <a:extLst>
              <a:ext uri="{FF2B5EF4-FFF2-40B4-BE49-F238E27FC236}">
                <a16:creationId xmlns:a16="http://schemas.microsoft.com/office/drawing/2014/main" id="{284BCA8E-2E48-AE99-6F18-D7A8411F708C}"/>
              </a:ext>
            </a:extLst>
          </p:cNvPr>
          <p:cNvSpPr>
            <a:spLocks noGrp="1"/>
          </p:cNvSpPr>
          <p:nvPr>
            <p:ph type="body" sz="quarter" idx="15" hasCustomPrompt="1"/>
          </p:nvPr>
        </p:nvSpPr>
        <p:spPr>
          <a:xfrm>
            <a:off x="508000" y="2924175"/>
            <a:ext cx="706438" cy="504825"/>
          </a:xfrm>
          <a:prstGeom prst="rect">
            <a:avLst/>
          </a:prstGeom>
        </p:spPr>
        <p:txBody>
          <a:bodyPr/>
          <a:lstStyle>
            <a:lvl1pPr marL="0" indent="0">
              <a:lnSpc>
                <a:spcPts val="4400"/>
              </a:lnSpc>
              <a:buNone/>
              <a:defRPr sz="4000" b="1">
                <a:solidFill>
                  <a:schemeClr val="bg1"/>
                </a:solidFill>
              </a:defRPr>
            </a:lvl1pPr>
            <a:lvl5pPr>
              <a:defRPr/>
            </a:lvl5pPr>
          </a:lstStyle>
          <a:p>
            <a:pPr lvl="0"/>
            <a:r>
              <a:rPr lang="en-US"/>
              <a:t>00</a:t>
            </a:r>
            <a:endParaRPr lang="en-GB"/>
          </a:p>
        </p:txBody>
      </p:sp>
    </p:spTree>
    <p:extLst>
      <p:ext uri="{BB962C8B-B14F-4D97-AF65-F5344CB8AC3E}">
        <p14:creationId xmlns:p14="http://schemas.microsoft.com/office/powerpoint/2010/main" val="37118278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FE8D1-86B4-E539-1BD8-D59E4E14282F}"/>
              </a:ext>
            </a:extLst>
          </p:cNvPr>
          <p:cNvPicPr>
            <a:picLocks noChangeAspect="1"/>
          </p:cNvPicPr>
          <p:nvPr userDrawn="1"/>
        </p:nvPicPr>
        <p:blipFill rotWithShape="1">
          <a:blip r:embed="rId2"/>
          <a:srcRect t="12500" b="12500"/>
          <a:stretch/>
        </p:blipFill>
        <p:spPr>
          <a:xfrm>
            <a:off x="953" y="535"/>
            <a:ext cx="12190095" cy="6856928"/>
          </a:xfrm>
          <a:prstGeom prst="rect">
            <a:avLst/>
          </a:prstGeom>
        </p:spPr>
      </p:pic>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lvl1pPr>
              <a:defRPr>
                <a:solidFill>
                  <a:schemeClr val="bg1"/>
                </a:solidFill>
              </a:defRPr>
            </a:lvl1p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lvl1pPr>
              <a:defRPr>
                <a:solidFill>
                  <a:schemeClr val="bg1"/>
                </a:solidFill>
              </a:defRPr>
            </a:lvl1pPr>
          </a:lstStyle>
          <a:p>
            <a:fld id="{1AB31D9B-80B6-41F8-B283-556E26E6158E}" type="slidenum">
              <a:rPr lang="en-GB"/>
              <a:pPr/>
              <a:t>‹N›</a:t>
            </a:fld>
            <a:endParaRPr lang="en-GB"/>
          </a:p>
        </p:txBody>
      </p:sp>
      <p:pic>
        <p:nvPicPr>
          <p:cNvPr id="2" name="Logo_White">
            <a:extLst>
              <a:ext uri="{FF2B5EF4-FFF2-40B4-BE49-F238E27FC236}">
                <a16:creationId xmlns:a16="http://schemas.microsoft.com/office/drawing/2014/main" id="{99834911-B029-C0CE-BCCC-A645C7B59D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8002" y="6274687"/>
            <a:ext cx="1658936" cy="310577"/>
          </a:xfrm>
          <a:prstGeom prst="rect">
            <a:avLst/>
          </a:prstGeom>
        </p:spPr>
      </p:pic>
      <p:sp>
        <p:nvSpPr>
          <p:cNvPr id="9" name="Title">
            <a:extLst>
              <a:ext uri="{FF2B5EF4-FFF2-40B4-BE49-F238E27FC236}">
                <a16:creationId xmlns:a16="http://schemas.microsoft.com/office/drawing/2014/main" id="{7177015E-1E51-B2B2-CF82-E98AC274249A}"/>
              </a:ext>
            </a:extLst>
          </p:cNvPr>
          <p:cNvSpPr>
            <a:spLocks noGrp="1"/>
          </p:cNvSpPr>
          <p:nvPr>
            <p:ph type="title" hasCustomPrompt="1"/>
          </p:nvPr>
        </p:nvSpPr>
        <p:spPr>
          <a:xfrm>
            <a:off x="1458913" y="2924175"/>
            <a:ext cx="5466821" cy="577081"/>
          </a:xfrm>
        </p:spPr>
        <p:txBody>
          <a:bodyPr/>
          <a:lstStyle>
            <a:lvl1pPr>
              <a:lnSpc>
                <a:spcPts val="4400"/>
              </a:lnSpc>
              <a:defRPr sz="4000" b="1">
                <a:solidFill>
                  <a:schemeClr val="bg1"/>
                </a:solidFill>
              </a:defRPr>
            </a:lvl1pPr>
          </a:lstStyle>
          <a:p>
            <a:r>
              <a:rPr lang="en-US" dirty="0"/>
              <a:t>Divider title</a:t>
            </a:r>
          </a:p>
        </p:txBody>
      </p:sp>
      <p:sp>
        <p:nvSpPr>
          <p:cNvPr id="11" name="Text Placeholder 11">
            <a:extLst>
              <a:ext uri="{FF2B5EF4-FFF2-40B4-BE49-F238E27FC236}">
                <a16:creationId xmlns:a16="http://schemas.microsoft.com/office/drawing/2014/main" id="{63BE8564-9A6A-9796-2775-07E9DE2D390D}"/>
              </a:ext>
            </a:extLst>
          </p:cNvPr>
          <p:cNvSpPr>
            <a:spLocks noGrp="1"/>
          </p:cNvSpPr>
          <p:nvPr>
            <p:ph type="body" sz="quarter" idx="15" hasCustomPrompt="1"/>
          </p:nvPr>
        </p:nvSpPr>
        <p:spPr>
          <a:xfrm>
            <a:off x="508000" y="2924175"/>
            <a:ext cx="706438" cy="504825"/>
          </a:xfrm>
          <a:prstGeom prst="rect">
            <a:avLst/>
          </a:prstGeom>
        </p:spPr>
        <p:txBody>
          <a:bodyPr/>
          <a:lstStyle>
            <a:lvl1pPr marL="0" indent="0">
              <a:lnSpc>
                <a:spcPts val="4400"/>
              </a:lnSpc>
              <a:buNone/>
              <a:defRPr sz="4000" b="1">
                <a:solidFill>
                  <a:schemeClr val="bg1"/>
                </a:solidFill>
              </a:defRPr>
            </a:lvl1pPr>
            <a:lvl5pPr>
              <a:defRPr/>
            </a:lvl5pPr>
          </a:lstStyle>
          <a:p>
            <a:pPr lvl="0"/>
            <a:r>
              <a:rPr lang="en-US" dirty="0"/>
              <a:t>00</a:t>
            </a:r>
            <a:endParaRPr lang="en-GB" dirty="0"/>
          </a:p>
        </p:txBody>
      </p:sp>
    </p:spTree>
    <p:extLst>
      <p:ext uri="{BB962C8B-B14F-4D97-AF65-F5344CB8AC3E}">
        <p14:creationId xmlns:p14="http://schemas.microsoft.com/office/powerpoint/2010/main" val="1615890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purple graphic">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BBF18C-6F78-6F99-8EFD-350FE50BF2FE}"/>
              </a:ext>
            </a:extLst>
          </p:cNvPr>
          <p:cNvPicPr>
            <a:picLocks noChangeAspect="1"/>
          </p:cNvPicPr>
          <p:nvPr userDrawn="1"/>
        </p:nvPicPr>
        <p:blipFill>
          <a:blip r:embed="rId2"/>
          <a:srcRect/>
          <a:stretch/>
        </p:blipFill>
        <p:spPr>
          <a:xfrm>
            <a:off x="952" y="536"/>
            <a:ext cx="12190096" cy="6856928"/>
          </a:xfrm>
          <a:prstGeom prst="rect">
            <a:avLst/>
          </a:prstGeom>
        </p:spPr>
      </p:pic>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lvl1pPr>
              <a:defRPr>
                <a:solidFill>
                  <a:schemeClr val="bg1"/>
                </a:solidFill>
              </a:defRPr>
            </a:lvl1p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lvl1pPr>
              <a:defRPr>
                <a:solidFill>
                  <a:schemeClr val="bg1"/>
                </a:solidFill>
              </a:defRPr>
            </a:lvl1pPr>
          </a:lstStyle>
          <a:p>
            <a:fld id="{1AB31D9B-80B6-41F8-B283-556E26E6158E}" type="slidenum">
              <a:rPr lang="en-GB"/>
              <a:pPr/>
              <a:t>‹N›</a:t>
            </a:fld>
            <a:endParaRPr lang="en-GB"/>
          </a:p>
        </p:txBody>
      </p:sp>
      <p:pic>
        <p:nvPicPr>
          <p:cNvPr id="7" name="Logo_White">
            <a:extLst>
              <a:ext uri="{FF2B5EF4-FFF2-40B4-BE49-F238E27FC236}">
                <a16:creationId xmlns:a16="http://schemas.microsoft.com/office/drawing/2014/main" id="{88390FFC-ABA2-B7C3-658B-B228A10C43B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8002" y="6274687"/>
            <a:ext cx="1658936" cy="310577"/>
          </a:xfrm>
          <a:prstGeom prst="rect">
            <a:avLst/>
          </a:prstGeom>
        </p:spPr>
      </p:pic>
      <p:sp>
        <p:nvSpPr>
          <p:cNvPr id="9" name="Title">
            <a:extLst>
              <a:ext uri="{FF2B5EF4-FFF2-40B4-BE49-F238E27FC236}">
                <a16:creationId xmlns:a16="http://schemas.microsoft.com/office/drawing/2014/main" id="{999511CE-F6E9-6375-7EB7-7782134C6DFE}"/>
              </a:ext>
            </a:extLst>
          </p:cNvPr>
          <p:cNvSpPr>
            <a:spLocks noGrp="1"/>
          </p:cNvSpPr>
          <p:nvPr>
            <p:ph type="title" hasCustomPrompt="1"/>
          </p:nvPr>
        </p:nvSpPr>
        <p:spPr>
          <a:xfrm>
            <a:off x="1458913" y="2924175"/>
            <a:ext cx="5466821" cy="577081"/>
          </a:xfrm>
        </p:spPr>
        <p:txBody>
          <a:bodyPr/>
          <a:lstStyle>
            <a:lvl1pPr>
              <a:lnSpc>
                <a:spcPts val="4400"/>
              </a:lnSpc>
              <a:defRPr sz="4000" b="1">
                <a:solidFill>
                  <a:schemeClr val="bg1"/>
                </a:solidFill>
              </a:defRPr>
            </a:lvl1pPr>
          </a:lstStyle>
          <a:p>
            <a:r>
              <a:rPr lang="en-US" dirty="0"/>
              <a:t>Divider title</a:t>
            </a:r>
          </a:p>
        </p:txBody>
      </p:sp>
      <p:sp>
        <p:nvSpPr>
          <p:cNvPr id="11" name="Text Placeholder 11">
            <a:extLst>
              <a:ext uri="{FF2B5EF4-FFF2-40B4-BE49-F238E27FC236}">
                <a16:creationId xmlns:a16="http://schemas.microsoft.com/office/drawing/2014/main" id="{020E25E0-8D03-AB6F-A62E-E7A1D0B97879}"/>
              </a:ext>
            </a:extLst>
          </p:cNvPr>
          <p:cNvSpPr>
            <a:spLocks noGrp="1"/>
          </p:cNvSpPr>
          <p:nvPr>
            <p:ph type="body" sz="quarter" idx="15" hasCustomPrompt="1"/>
          </p:nvPr>
        </p:nvSpPr>
        <p:spPr>
          <a:xfrm>
            <a:off x="508000" y="2924175"/>
            <a:ext cx="706438" cy="504825"/>
          </a:xfrm>
          <a:prstGeom prst="rect">
            <a:avLst/>
          </a:prstGeom>
        </p:spPr>
        <p:txBody>
          <a:bodyPr/>
          <a:lstStyle>
            <a:lvl1pPr marL="0" indent="0">
              <a:lnSpc>
                <a:spcPts val="4400"/>
              </a:lnSpc>
              <a:buNone/>
              <a:defRPr sz="4000" b="1">
                <a:solidFill>
                  <a:schemeClr val="bg1"/>
                </a:solidFill>
              </a:defRPr>
            </a:lvl1pPr>
            <a:lvl5pPr>
              <a:defRPr/>
            </a:lvl5pPr>
          </a:lstStyle>
          <a:p>
            <a:pPr lvl="0"/>
            <a:r>
              <a:rPr lang="en-US"/>
              <a:t>00</a:t>
            </a:r>
            <a:endParaRPr lang="en-GB"/>
          </a:p>
        </p:txBody>
      </p:sp>
    </p:spTree>
    <p:extLst>
      <p:ext uri="{BB962C8B-B14F-4D97-AF65-F5344CB8AC3E}">
        <p14:creationId xmlns:p14="http://schemas.microsoft.com/office/powerpoint/2010/main" val="3973513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Image Inset Right">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508003" y="2333625"/>
            <a:ext cx="5467351" cy="1025922"/>
          </a:xfrm>
        </p:spPr>
        <p:txBody>
          <a:bodyPr/>
          <a:lstStyle>
            <a:lvl1pPr>
              <a:lnSpc>
                <a:spcPts val="4000"/>
              </a:lnSpc>
              <a:defRPr sz="3600">
                <a:solidFill>
                  <a:schemeClr val="accent1"/>
                </a:solidFill>
              </a:defRPr>
            </a:lvl1pPr>
          </a:lstStyle>
          <a:p>
            <a:r>
              <a:rPr lang="en-US"/>
              <a:t>Main cover title</a:t>
            </a:r>
            <a:br>
              <a:rPr lang="en-US"/>
            </a:br>
            <a:r>
              <a:rPr lang="en-US"/>
              <a:t>over two lines</a:t>
            </a:r>
          </a:p>
        </p:txBody>
      </p:sp>
      <p:sp>
        <p:nvSpPr>
          <p:cNvPr id="8" name="Footer">
            <a:extLst>
              <a:ext uri="{FF2B5EF4-FFF2-40B4-BE49-F238E27FC236}">
                <a16:creationId xmlns:a16="http://schemas.microsoft.com/office/drawing/2014/main" id="{538B5854-888F-DC2D-B93B-4ACCEAB6ED5A}"/>
              </a:ext>
            </a:extLst>
          </p:cNvPr>
          <p:cNvSpPr>
            <a:spLocks noGrp="1"/>
          </p:cNvSpPr>
          <p:nvPr>
            <p:ph type="ftr" sz="quarter" idx="13"/>
          </p:nvPr>
        </p:nvSpPr>
        <p:spPr>
          <a:xfrm>
            <a:off x="12267673" y="6382837"/>
            <a:ext cx="0" cy="0"/>
          </a:xfrm>
        </p:spPr>
        <p:txBody>
          <a:bodyPr vert="horz" wrap="none" lIns="0" tIns="0" rIns="0" bIns="0" rtlCol="0" anchor="b" anchorCtr="0">
            <a:noAutofit/>
          </a:bodyPr>
          <a:lstStyle>
            <a:lvl1pPr algn="l">
              <a:defRPr lang="en-GB" sz="100">
                <a:solidFill>
                  <a:srgbClr val="F0F0F0"/>
                </a:solidFill>
              </a:defRPr>
            </a:lvl1pPr>
          </a:lstStyle>
          <a:p>
            <a:r>
              <a:rPr lang="en-US"/>
              <a:t>Proposal Title   |   © Grant Thornton International Ltd</a:t>
            </a:r>
          </a:p>
        </p:txBody>
      </p:sp>
      <p:sp>
        <p:nvSpPr>
          <p:cNvPr id="10" name="Slide Number">
            <a:extLst>
              <a:ext uri="{FF2B5EF4-FFF2-40B4-BE49-F238E27FC236}">
                <a16:creationId xmlns:a16="http://schemas.microsoft.com/office/drawing/2014/main" id="{2E0A7471-DFE2-6A31-E2DC-0FAE712EF086}"/>
              </a:ext>
            </a:extLst>
          </p:cNvPr>
          <p:cNvSpPr>
            <a:spLocks noGrp="1"/>
          </p:cNvSpPr>
          <p:nvPr>
            <p:ph type="sldNum" sz="quarter" idx="14"/>
          </p:nvPr>
        </p:nvSpPr>
        <p:spPr>
          <a:xfrm>
            <a:off x="12267673" y="6765667"/>
            <a:ext cx="0" cy="0"/>
          </a:xfrm>
        </p:spPr>
        <p:txBody>
          <a:bodyPr/>
          <a:lstStyle>
            <a:lvl1pPr algn="l">
              <a:defRPr sz="100">
                <a:solidFill>
                  <a:srgbClr val="F0F0F0"/>
                </a:solidFill>
              </a:defRPr>
            </a:lvl1pPr>
          </a:lstStyle>
          <a:p>
            <a:fld id="{1AB31D9B-80B6-41F8-B283-556E26E6158E}" type="slidenum">
              <a:rPr lang="en-GB"/>
              <a:pPr/>
              <a:t>‹N›</a:t>
            </a:fld>
            <a:endParaRPr lang="en-GB"/>
          </a:p>
        </p:txBody>
      </p:sp>
      <p:pic>
        <p:nvPicPr>
          <p:cNvPr id="4" name="Logo">
            <a:extLst>
              <a:ext uri="{FF2B5EF4-FFF2-40B4-BE49-F238E27FC236}">
                <a16:creationId xmlns:a16="http://schemas.microsoft.com/office/drawing/2014/main" id="{DB9EAEBD-B089-40CC-6394-4451F551F9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182" y="399582"/>
            <a:ext cx="2031797" cy="443301"/>
          </a:xfrm>
          <a:prstGeom prst="rect">
            <a:avLst/>
          </a:prstGeom>
        </p:spPr>
      </p:pic>
      <p:sp>
        <p:nvSpPr>
          <p:cNvPr id="6" name="Picture Placeholder 5">
            <a:extLst>
              <a:ext uri="{FF2B5EF4-FFF2-40B4-BE49-F238E27FC236}">
                <a16:creationId xmlns:a16="http://schemas.microsoft.com/office/drawing/2014/main" id="{243F58CE-B276-ED44-7DFF-0DBEBF3E1492}"/>
              </a:ext>
            </a:extLst>
          </p:cNvPr>
          <p:cNvSpPr>
            <a:spLocks noGrp="1"/>
          </p:cNvSpPr>
          <p:nvPr>
            <p:ph type="pic" sz="quarter" idx="20"/>
          </p:nvPr>
        </p:nvSpPr>
        <p:spPr>
          <a:xfrm>
            <a:off x="6216651" y="507999"/>
            <a:ext cx="5481863" cy="5842000"/>
          </a:xfrm>
          <a:custGeom>
            <a:avLst/>
            <a:gdLst>
              <a:gd name="connsiteX0" fmla="*/ 271224 w 5481863"/>
              <a:gd name="connsiteY0" fmla="*/ 0 h 5842000"/>
              <a:gd name="connsiteX1" fmla="*/ 1672709 w 5481863"/>
              <a:gd name="connsiteY1" fmla="*/ 0 h 5842000"/>
              <a:gd name="connsiteX2" fmla="*/ 3809155 w 5481863"/>
              <a:gd name="connsiteY2" fmla="*/ 0 h 5842000"/>
              <a:gd name="connsiteX3" fmla="*/ 5210640 w 5481863"/>
              <a:gd name="connsiteY3" fmla="*/ 0 h 5842000"/>
              <a:gd name="connsiteX4" fmla="*/ 5481863 w 5481863"/>
              <a:gd name="connsiteY4" fmla="*/ 271223 h 5842000"/>
              <a:gd name="connsiteX5" fmla="*/ 5481863 w 5481863"/>
              <a:gd name="connsiteY5" fmla="*/ 1609484 h 5842000"/>
              <a:gd name="connsiteX6" fmla="*/ 5481863 w 5481863"/>
              <a:gd name="connsiteY6" fmla="*/ 4232517 h 5842000"/>
              <a:gd name="connsiteX7" fmla="*/ 5481863 w 5481863"/>
              <a:gd name="connsiteY7" fmla="*/ 5570778 h 5842000"/>
              <a:gd name="connsiteX8" fmla="*/ 5210640 w 5481863"/>
              <a:gd name="connsiteY8" fmla="*/ 5842000 h 5842000"/>
              <a:gd name="connsiteX9" fmla="*/ 3809161 w 5481863"/>
              <a:gd name="connsiteY9" fmla="*/ 5842000 h 5842000"/>
              <a:gd name="connsiteX10" fmla="*/ 3809155 w 5481863"/>
              <a:gd name="connsiteY10" fmla="*/ 5842000 h 5842000"/>
              <a:gd name="connsiteX11" fmla="*/ 1619901 w 5481863"/>
              <a:gd name="connsiteY11" fmla="*/ 5841999 h 5842000"/>
              <a:gd name="connsiteX12" fmla="*/ 0 w 5481863"/>
              <a:gd name="connsiteY12" fmla="*/ 4222098 h 5842000"/>
              <a:gd name="connsiteX13" fmla="*/ 0 w 5481863"/>
              <a:gd name="connsiteY13" fmla="*/ 3477883 h 5842000"/>
              <a:gd name="connsiteX14" fmla="*/ 1 w 5481863"/>
              <a:gd name="connsiteY14" fmla="*/ 3477865 h 5842000"/>
              <a:gd name="connsiteX15" fmla="*/ 1 w 5481863"/>
              <a:gd name="connsiteY15" fmla="*/ 2883857 h 5842000"/>
              <a:gd name="connsiteX16" fmla="*/ 0 w 5481863"/>
              <a:gd name="connsiteY16" fmla="*/ 2883837 h 5842000"/>
              <a:gd name="connsiteX17" fmla="*/ 0 w 5481863"/>
              <a:gd name="connsiteY17" fmla="*/ 2139622 h 5842000"/>
              <a:gd name="connsiteX18" fmla="*/ 1 w 5481863"/>
              <a:gd name="connsiteY18" fmla="*/ 2139604 h 5842000"/>
              <a:gd name="connsiteX19" fmla="*/ 1 w 5481863"/>
              <a:gd name="connsiteY19" fmla="*/ 1609484 h 5842000"/>
              <a:gd name="connsiteX20" fmla="*/ 1 w 5481863"/>
              <a:gd name="connsiteY20" fmla="*/ 271223 h 5842000"/>
              <a:gd name="connsiteX21" fmla="*/ 271224 w 5481863"/>
              <a:gd name="connsiteY21" fmla="*/ 0 h 58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1863" h="5842000">
                <a:moveTo>
                  <a:pt x="271224" y="0"/>
                </a:moveTo>
                <a:lnTo>
                  <a:pt x="1672709" y="0"/>
                </a:lnTo>
                <a:lnTo>
                  <a:pt x="3809155" y="0"/>
                </a:lnTo>
                <a:lnTo>
                  <a:pt x="5210640" y="0"/>
                </a:lnTo>
                <a:cubicBezTo>
                  <a:pt x="5360432" y="0"/>
                  <a:pt x="5481863" y="121431"/>
                  <a:pt x="5481863" y="271223"/>
                </a:cubicBezTo>
                <a:lnTo>
                  <a:pt x="5481863" y="1609484"/>
                </a:lnTo>
                <a:lnTo>
                  <a:pt x="5481863" y="4232517"/>
                </a:lnTo>
                <a:lnTo>
                  <a:pt x="5481863" y="5570778"/>
                </a:lnTo>
                <a:cubicBezTo>
                  <a:pt x="5481863" y="5720569"/>
                  <a:pt x="5360432" y="5842000"/>
                  <a:pt x="5210640" y="5842000"/>
                </a:cubicBezTo>
                <a:lnTo>
                  <a:pt x="3809161" y="5842000"/>
                </a:lnTo>
                <a:lnTo>
                  <a:pt x="3809155" y="5842000"/>
                </a:lnTo>
                <a:lnTo>
                  <a:pt x="1619901" y="5841999"/>
                </a:lnTo>
                <a:cubicBezTo>
                  <a:pt x="725254" y="5841999"/>
                  <a:pt x="0" y="5116745"/>
                  <a:pt x="0" y="4222098"/>
                </a:cubicBezTo>
                <a:lnTo>
                  <a:pt x="0" y="3477883"/>
                </a:lnTo>
                <a:cubicBezTo>
                  <a:pt x="0" y="3477878"/>
                  <a:pt x="1" y="3477871"/>
                  <a:pt x="1" y="3477865"/>
                </a:cubicBezTo>
                <a:lnTo>
                  <a:pt x="1" y="2883857"/>
                </a:lnTo>
                <a:lnTo>
                  <a:pt x="0" y="2883837"/>
                </a:lnTo>
                <a:lnTo>
                  <a:pt x="0" y="2139622"/>
                </a:lnTo>
                <a:cubicBezTo>
                  <a:pt x="0" y="2139617"/>
                  <a:pt x="1" y="2139610"/>
                  <a:pt x="1" y="2139604"/>
                </a:cubicBezTo>
                <a:lnTo>
                  <a:pt x="1" y="1609484"/>
                </a:lnTo>
                <a:lnTo>
                  <a:pt x="1" y="271223"/>
                </a:lnTo>
                <a:cubicBezTo>
                  <a:pt x="1" y="121431"/>
                  <a:pt x="121432" y="0"/>
                  <a:pt x="271224" y="0"/>
                </a:cubicBezTo>
                <a:close/>
              </a:path>
            </a:pathLst>
          </a:custGeom>
          <a:solidFill>
            <a:schemeClr val="bg2"/>
          </a:solidFill>
        </p:spPr>
        <p:txBody>
          <a:bodyPr vert="horz" wrap="square" lIns="0" tIns="0" rIns="0" bIns="0" rtlCol="0" anchor="ctr" anchorCtr="0">
            <a:noAutofit/>
          </a:bodyPr>
          <a:lstStyle>
            <a:lvl1pPr>
              <a:defRPr lang="en-GB"/>
            </a:lvl1pPr>
          </a:lstStyle>
          <a:p>
            <a:pPr lvl="0" algn="ctr"/>
            <a:r>
              <a:rPr lang="en-US"/>
              <a:t>Click icon to add picture</a:t>
            </a:r>
            <a:endParaRPr lang="en-GB"/>
          </a:p>
        </p:txBody>
      </p:sp>
      <p:sp>
        <p:nvSpPr>
          <p:cNvPr id="5" name="Text Placeholder 8">
            <a:extLst>
              <a:ext uri="{FF2B5EF4-FFF2-40B4-BE49-F238E27FC236}">
                <a16:creationId xmlns:a16="http://schemas.microsoft.com/office/drawing/2014/main" id="{75E0DA0C-7978-5CC2-B5A6-387FB160DD13}"/>
              </a:ext>
            </a:extLst>
          </p:cNvPr>
          <p:cNvSpPr>
            <a:spLocks noGrp="1"/>
          </p:cNvSpPr>
          <p:nvPr>
            <p:ph type="body" sz="quarter" idx="15" hasCustomPrompt="1"/>
          </p:nvPr>
        </p:nvSpPr>
        <p:spPr>
          <a:xfrm>
            <a:off x="508000" y="4159250"/>
            <a:ext cx="5464800" cy="471487"/>
          </a:xfrm>
          <a:prstGeom prst="rect">
            <a:avLst/>
          </a:prstGeom>
        </p:spPr>
        <p:txBody>
          <a:bodyPr/>
          <a:lstStyle>
            <a:lvl1pPr marL="0" indent="0">
              <a:spcAft>
                <a:spcPts val="0"/>
              </a:spcAft>
              <a:buNone/>
              <a:defRPr sz="2000" b="1">
                <a:solidFill>
                  <a:schemeClr val="tx1"/>
                </a:solidFill>
              </a:defRPr>
            </a:lvl1pPr>
            <a:lvl2pPr>
              <a:defRPr sz="2000" b="0">
                <a:solidFill>
                  <a:schemeClr val="tx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US"/>
              <a:t>Subheading </a:t>
            </a:r>
          </a:p>
        </p:txBody>
      </p:sp>
      <p:sp>
        <p:nvSpPr>
          <p:cNvPr id="7" name="Text Placeholder 8">
            <a:extLst>
              <a:ext uri="{FF2B5EF4-FFF2-40B4-BE49-F238E27FC236}">
                <a16:creationId xmlns:a16="http://schemas.microsoft.com/office/drawing/2014/main" id="{C5093252-03A1-41FB-B922-7DE63FFE8590}"/>
              </a:ext>
            </a:extLst>
          </p:cNvPr>
          <p:cNvSpPr>
            <a:spLocks noGrp="1"/>
          </p:cNvSpPr>
          <p:nvPr>
            <p:ph type="body" sz="quarter" idx="17" hasCustomPrompt="1"/>
          </p:nvPr>
        </p:nvSpPr>
        <p:spPr>
          <a:xfrm>
            <a:off x="508000" y="4767263"/>
            <a:ext cx="5464800" cy="471487"/>
          </a:xfrm>
          <a:prstGeom prst="rect">
            <a:avLst/>
          </a:prstGeom>
        </p:spPr>
        <p:txBody>
          <a:bodyPr/>
          <a:lstStyle>
            <a:lvl1pPr marL="0" indent="0">
              <a:spcAft>
                <a:spcPts val="0"/>
              </a:spcAft>
              <a:buNone/>
              <a:defRPr sz="1600" b="0">
                <a:solidFill>
                  <a:schemeClr val="tx1"/>
                </a:solidFill>
              </a:defRPr>
            </a:lvl1pPr>
            <a:lvl2pPr>
              <a:defRPr sz="2000" b="0">
                <a:solidFill>
                  <a:schemeClr val="tx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US"/>
              <a:t>Date</a:t>
            </a:r>
          </a:p>
        </p:txBody>
      </p:sp>
    </p:spTree>
    <p:extLst>
      <p:ext uri="{BB962C8B-B14F-4D97-AF65-F5344CB8AC3E}">
        <p14:creationId xmlns:p14="http://schemas.microsoft.com/office/powerpoint/2010/main" val="39800056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Image and Text Mobius Overlay">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descr="Circle&#10;&#10;Description automatically generated with low confidence">
            <a:extLst>
              <a:ext uri="{FF2B5EF4-FFF2-40B4-BE49-F238E27FC236}">
                <a16:creationId xmlns:a16="http://schemas.microsoft.com/office/drawing/2014/main" id="{66B8DAA8-A30C-2524-3ADD-89E2085382ED}"/>
              </a:ext>
            </a:extLst>
          </p:cNvPr>
          <p:cNvPicPr>
            <a:picLocks noChangeAspect="1"/>
          </p:cNvPicPr>
          <p:nvPr userDrawn="1"/>
        </p:nvPicPr>
        <p:blipFill rotWithShape="1">
          <a:blip r:embed="rId3"/>
          <a:srcRect l="45839" t="43228" r="-505" b="12453"/>
          <a:stretch/>
        </p:blipFill>
        <p:spPr>
          <a:xfrm>
            <a:off x="0" y="1"/>
            <a:ext cx="8053160" cy="6858000"/>
          </a:xfrm>
          <a:prstGeom prst="rect">
            <a:avLst/>
          </a:prstGeom>
        </p:spPr>
      </p:pic>
      <p:sp>
        <p:nvSpPr>
          <p:cNvPr id="3" name="Title"/>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lvl1pPr>
              <a:defRPr>
                <a:solidFill>
                  <a:schemeClr val="bg1"/>
                </a:solidFill>
              </a:defRPr>
            </a:lvl1p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lvl1pPr>
              <a:defRPr>
                <a:solidFill>
                  <a:schemeClr val="bg1"/>
                </a:solidFill>
              </a:defRPr>
            </a:lvl1pPr>
          </a:lstStyle>
          <a:p>
            <a:fld id="{1AB31D9B-80B6-41F8-B283-556E26E6158E}" type="slidenum">
              <a:rPr lang="en-GB"/>
              <a:pPr/>
              <a:t>‹N›</a:t>
            </a:fld>
            <a:endParaRPr lang="en-GB"/>
          </a:p>
        </p:txBody>
      </p:sp>
      <p:pic>
        <p:nvPicPr>
          <p:cNvPr id="2" name="Logo_White">
            <a:extLst>
              <a:ext uri="{FF2B5EF4-FFF2-40B4-BE49-F238E27FC236}">
                <a16:creationId xmlns:a16="http://schemas.microsoft.com/office/drawing/2014/main" id="{C77EB14E-46C5-2F01-BC57-CA5B28E8479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8002" y="6274687"/>
            <a:ext cx="1658936" cy="310577"/>
          </a:xfrm>
          <a:prstGeom prst="rect">
            <a:avLst/>
          </a:prstGeom>
        </p:spPr>
      </p:pic>
      <p:sp>
        <p:nvSpPr>
          <p:cNvPr id="7" name="Rectangle 6">
            <a:extLst>
              <a:ext uri="{FF2B5EF4-FFF2-40B4-BE49-F238E27FC236}">
                <a16:creationId xmlns:a16="http://schemas.microsoft.com/office/drawing/2014/main" id="{DF1EDC10-9AD8-E8B1-2744-E232194FE61A}"/>
              </a:ext>
            </a:extLst>
          </p:cNvPr>
          <p:cNvSpPr/>
          <p:nvPr userDrawn="1"/>
        </p:nvSpPr>
        <p:spPr>
          <a:xfrm>
            <a:off x="12318023" y="508000"/>
            <a:ext cx="1397977" cy="36512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a:solidFill>
                  <a:schemeClr val="bg1"/>
                </a:solidFill>
              </a:rPr>
              <a:t>NOTE:</a:t>
            </a:r>
            <a:br>
              <a:rPr lang="en-GB" sz="1600">
                <a:solidFill>
                  <a:schemeClr val="bg1"/>
                </a:solidFill>
              </a:rPr>
            </a:br>
            <a:r>
              <a:rPr lang="en-GB" sz="1600">
                <a:solidFill>
                  <a:schemeClr val="bg1"/>
                </a:solidFill>
              </a:rPr>
              <a:t>To change image, right-click slide and go to </a:t>
            </a:r>
            <a:r>
              <a:rPr lang="en-GB" sz="1600" b="1">
                <a:solidFill>
                  <a:schemeClr val="bg1"/>
                </a:solidFill>
              </a:rPr>
              <a:t>Format Background &gt; Picture or texture fill </a:t>
            </a:r>
            <a:r>
              <a:rPr lang="en-GB" sz="1600" b="0">
                <a:solidFill>
                  <a:schemeClr val="bg1"/>
                </a:solidFill>
              </a:rPr>
              <a:t>and use the sidebar to choose your image</a:t>
            </a:r>
            <a:endParaRPr lang="en-GB" sz="1600" b="1">
              <a:solidFill>
                <a:schemeClr val="bg1"/>
              </a:solidFill>
            </a:endParaRPr>
          </a:p>
        </p:txBody>
      </p:sp>
      <p:sp>
        <p:nvSpPr>
          <p:cNvPr id="9" name="Text Placeholder 8">
            <a:extLst>
              <a:ext uri="{FF2B5EF4-FFF2-40B4-BE49-F238E27FC236}">
                <a16:creationId xmlns:a16="http://schemas.microsoft.com/office/drawing/2014/main" id="{AFD82CDF-20BD-2CD2-08B1-88943A007D88}"/>
              </a:ext>
            </a:extLst>
          </p:cNvPr>
          <p:cNvSpPr>
            <a:spLocks noGrp="1"/>
          </p:cNvSpPr>
          <p:nvPr>
            <p:ph type="body" sz="quarter" idx="15" hasCustomPrompt="1"/>
          </p:nvPr>
        </p:nvSpPr>
        <p:spPr>
          <a:xfrm>
            <a:off x="508000" y="1724025"/>
            <a:ext cx="6416675" cy="4260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Tree>
    <p:extLst>
      <p:ext uri="{BB962C8B-B14F-4D97-AF65-F5344CB8AC3E}">
        <p14:creationId xmlns:p14="http://schemas.microsoft.com/office/powerpoint/2010/main" val="16729933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Gradient Core Purple-Bright Purpl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C3D71C-F3FA-0153-5EBF-C54AB81F733C}"/>
              </a:ext>
            </a:extLst>
          </p:cNvPr>
          <p:cNvPicPr>
            <a:picLocks noChangeAspect="1"/>
          </p:cNvPicPr>
          <p:nvPr userDrawn="1"/>
        </p:nvPicPr>
        <p:blipFill rotWithShape="1">
          <a:blip r:embed="rId2"/>
          <a:srcRect t="12500" b="12500"/>
          <a:stretch/>
        </p:blipFill>
        <p:spPr>
          <a:xfrm>
            <a:off x="0" y="-2542"/>
            <a:ext cx="12190096" cy="6856929"/>
          </a:xfrm>
          <a:prstGeom prst="rect">
            <a:avLst/>
          </a:prstGeom>
        </p:spPr>
      </p:pic>
      <p:sp>
        <p:nvSpPr>
          <p:cNvPr id="3" name="Title"/>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lvl1pPr>
              <a:defRPr>
                <a:solidFill>
                  <a:schemeClr val="bg1"/>
                </a:solidFill>
              </a:defRPr>
            </a:lvl1p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lvl1pPr>
              <a:defRPr>
                <a:solidFill>
                  <a:schemeClr val="bg1"/>
                </a:solidFill>
              </a:defRPr>
            </a:lvl1pPr>
          </a:lstStyle>
          <a:p>
            <a:fld id="{1AB31D9B-80B6-41F8-B283-556E26E6158E}" type="slidenum">
              <a:rPr lang="en-GB"/>
              <a:pPr/>
              <a:t>‹N›</a:t>
            </a:fld>
            <a:endParaRPr lang="en-GB"/>
          </a:p>
        </p:txBody>
      </p:sp>
      <p:pic>
        <p:nvPicPr>
          <p:cNvPr id="2" name="Logo_White">
            <a:extLst>
              <a:ext uri="{FF2B5EF4-FFF2-40B4-BE49-F238E27FC236}">
                <a16:creationId xmlns:a16="http://schemas.microsoft.com/office/drawing/2014/main" id="{F140F49A-0EA0-A0BF-2C8F-B91AE0C6328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8002" y="6274687"/>
            <a:ext cx="1658936" cy="310577"/>
          </a:xfrm>
          <a:prstGeom prst="rect">
            <a:avLst/>
          </a:prstGeom>
        </p:spPr>
      </p:pic>
      <p:sp>
        <p:nvSpPr>
          <p:cNvPr id="8" name="Text Placeholder 8">
            <a:extLst>
              <a:ext uri="{FF2B5EF4-FFF2-40B4-BE49-F238E27FC236}">
                <a16:creationId xmlns:a16="http://schemas.microsoft.com/office/drawing/2014/main" id="{12B06707-7AB9-9FE4-2E05-3B806D810D0B}"/>
              </a:ext>
            </a:extLst>
          </p:cNvPr>
          <p:cNvSpPr>
            <a:spLocks noGrp="1"/>
          </p:cNvSpPr>
          <p:nvPr>
            <p:ph type="body" sz="quarter" idx="15" hasCustomPrompt="1"/>
          </p:nvPr>
        </p:nvSpPr>
        <p:spPr>
          <a:xfrm>
            <a:off x="508000" y="1724025"/>
            <a:ext cx="11176000" cy="4260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Tree>
    <p:extLst>
      <p:ext uri="{BB962C8B-B14F-4D97-AF65-F5344CB8AC3E}">
        <p14:creationId xmlns:p14="http://schemas.microsoft.com/office/powerpoint/2010/main" val="39720686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Gradient Core Purple-Dark Purpl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21F411-807F-C4CB-E782-53849911F5F1}"/>
              </a:ext>
            </a:extLst>
          </p:cNvPr>
          <p:cNvPicPr>
            <a:picLocks noChangeAspect="1"/>
          </p:cNvPicPr>
          <p:nvPr userDrawn="1"/>
        </p:nvPicPr>
        <p:blipFill rotWithShape="1">
          <a:blip r:embed="rId2"/>
          <a:srcRect t="12500" b="12500"/>
          <a:stretch/>
        </p:blipFill>
        <p:spPr>
          <a:xfrm>
            <a:off x="952" y="536"/>
            <a:ext cx="12190096" cy="6856929"/>
          </a:xfrm>
          <a:prstGeom prst="rect">
            <a:avLst/>
          </a:prstGeom>
        </p:spPr>
      </p:pic>
      <p:sp>
        <p:nvSpPr>
          <p:cNvPr id="3" name="Title"/>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lvl1pPr>
              <a:defRPr>
                <a:solidFill>
                  <a:schemeClr val="bg1"/>
                </a:solidFill>
              </a:defRPr>
            </a:lvl1p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lvl1pPr>
              <a:defRPr>
                <a:solidFill>
                  <a:schemeClr val="bg1"/>
                </a:solidFill>
              </a:defRPr>
            </a:lvl1pPr>
          </a:lstStyle>
          <a:p>
            <a:fld id="{1AB31D9B-80B6-41F8-B283-556E26E6158E}" type="slidenum">
              <a:rPr lang="en-GB"/>
              <a:pPr/>
              <a:t>‹N›</a:t>
            </a:fld>
            <a:endParaRPr lang="en-GB"/>
          </a:p>
        </p:txBody>
      </p:sp>
      <p:pic>
        <p:nvPicPr>
          <p:cNvPr id="2" name="Logo_White">
            <a:extLst>
              <a:ext uri="{FF2B5EF4-FFF2-40B4-BE49-F238E27FC236}">
                <a16:creationId xmlns:a16="http://schemas.microsoft.com/office/drawing/2014/main" id="{7F9009EE-2A82-13D0-CAC9-298D223403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8002" y="6274687"/>
            <a:ext cx="1658936" cy="310577"/>
          </a:xfrm>
          <a:prstGeom prst="rect">
            <a:avLst/>
          </a:prstGeom>
        </p:spPr>
      </p:pic>
      <p:sp>
        <p:nvSpPr>
          <p:cNvPr id="8" name="Text Placeholder 8">
            <a:extLst>
              <a:ext uri="{FF2B5EF4-FFF2-40B4-BE49-F238E27FC236}">
                <a16:creationId xmlns:a16="http://schemas.microsoft.com/office/drawing/2014/main" id="{9E33E900-1FB7-867A-9BC0-2DBEDB64F09F}"/>
              </a:ext>
            </a:extLst>
          </p:cNvPr>
          <p:cNvSpPr>
            <a:spLocks noGrp="1"/>
          </p:cNvSpPr>
          <p:nvPr>
            <p:ph type="body" sz="quarter" idx="15" hasCustomPrompt="1"/>
          </p:nvPr>
        </p:nvSpPr>
        <p:spPr>
          <a:xfrm>
            <a:off x="508000" y="1724025"/>
            <a:ext cx="11176000" cy="4260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Tree>
    <p:extLst>
      <p:ext uri="{BB962C8B-B14F-4D97-AF65-F5344CB8AC3E}">
        <p14:creationId xmlns:p14="http://schemas.microsoft.com/office/powerpoint/2010/main" val="29498052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Gradient Core Purple-Teal">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21F411-807F-C4CB-E782-53849911F5F1}"/>
              </a:ext>
            </a:extLst>
          </p:cNvPr>
          <p:cNvPicPr>
            <a:picLocks noChangeAspect="1"/>
          </p:cNvPicPr>
          <p:nvPr userDrawn="1"/>
        </p:nvPicPr>
        <p:blipFill rotWithShape="1">
          <a:blip r:embed="rId2"/>
          <a:srcRect t="12500" b="12500"/>
          <a:stretch/>
        </p:blipFill>
        <p:spPr>
          <a:xfrm>
            <a:off x="953" y="536"/>
            <a:ext cx="12190095" cy="6856928"/>
          </a:xfrm>
          <a:prstGeom prst="rect">
            <a:avLst/>
          </a:prstGeom>
        </p:spPr>
      </p:pic>
      <p:sp>
        <p:nvSpPr>
          <p:cNvPr id="3" name="Title"/>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lvl1pPr>
              <a:defRPr>
                <a:solidFill>
                  <a:schemeClr val="bg1"/>
                </a:solidFill>
              </a:defRPr>
            </a:lvl1p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lvl1pPr>
              <a:defRPr>
                <a:solidFill>
                  <a:schemeClr val="bg1"/>
                </a:solidFill>
              </a:defRPr>
            </a:lvl1pPr>
          </a:lstStyle>
          <a:p>
            <a:fld id="{1AB31D9B-80B6-41F8-B283-556E26E6158E}" type="slidenum">
              <a:rPr lang="en-GB"/>
              <a:pPr/>
              <a:t>‹N›</a:t>
            </a:fld>
            <a:endParaRPr lang="en-GB"/>
          </a:p>
        </p:txBody>
      </p:sp>
      <p:pic>
        <p:nvPicPr>
          <p:cNvPr id="2" name="Logo_White">
            <a:extLst>
              <a:ext uri="{FF2B5EF4-FFF2-40B4-BE49-F238E27FC236}">
                <a16:creationId xmlns:a16="http://schemas.microsoft.com/office/drawing/2014/main" id="{8C2EC775-E89A-A71D-97B9-E0F8736B50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8002" y="6274687"/>
            <a:ext cx="1658936" cy="310577"/>
          </a:xfrm>
          <a:prstGeom prst="rect">
            <a:avLst/>
          </a:prstGeom>
        </p:spPr>
      </p:pic>
      <p:sp>
        <p:nvSpPr>
          <p:cNvPr id="8" name="Text Placeholder 8">
            <a:extLst>
              <a:ext uri="{FF2B5EF4-FFF2-40B4-BE49-F238E27FC236}">
                <a16:creationId xmlns:a16="http://schemas.microsoft.com/office/drawing/2014/main" id="{A1886AB7-2922-07B0-4490-1338F8F008DF}"/>
              </a:ext>
            </a:extLst>
          </p:cNvPr>
          <p:cNvSpPr>
            <a:spLocks noGrp="1"/>
          </p:cNvSpPr>
          <p:nvPr>
            <p:ph type="body" sz="quarter" idx="15" hasCustomPrompt="1"/>
          </p:nvPr>
        </p:nvSpPr>
        <p:spPr>
          <a:xfrm>
            <a:off x="508000" y="1724025"/>
            <a:ext cx="11176000" cy="4260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Tree>
    <p:extLst>
      <p:ext uri="{BB962C8B-B14F-4D97-AF65-F5344CB8AC3E}">
        <p14:creationId xmlns:p14="http://schemas.microsoft.com/office/powerpoint/2010/main" val="1270226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Gradient Core Purple-Coral">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21F411-807F-C4CB-E782-53849911F5F1}"/>
              </a:ext>
            </a:extLst>
          </p:cNvPr>
          <p:cNvPicPr>
            <a:picLocks noChangeAspect="1"/>
          </p:cNvPicPr>
          <p:nvPr userDrawn="1"/>
        </p:nvPicPr>
        <p:blipFill rotWithShape="1">
          <a:blip r:embed="rId2"/>
          <a:srcRect t="12500" b="12500"/>
          <a:stretch/>
        </p:blipFill>
        <p:spPr>
          <a:xfrm>
            <a:off x="0" y="536"/>
            <a:ext cx="12190095" cy="6856928"/>
          </a:xfrm>
          <a:prstGeom prst="rect">
            <a:avLst/>
          </a:prstGeom>
        </p:spPr>
      </p:pic>
      <p:sp>
        <p:nvSpPr>
          <p:cNvPr id="3" name="Title"/>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lvl1pPr>
              <a:defRPr>
                <a:solidFill>
                  <a:schemeClr val="bg1"/>
                </a:solidFill>
              </a:defRPr>
            </a:lvl1p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lvl1pPr>
              <a:defRPr>
                <a:solidFill>
                  <a:schemeClr val="bg1"/>
                </a:solidFill>
              </a:defRPr>
            </a:lvl1pPr>
          </a:lstStyle>
          <a:p>
            <a:fld id="{1AB31D9B-80B6-41F8-B283-556E26E6158E}" type="slidenum">
              <a:rPr lang="en-GB"/>
              <a:pPr/>
              <a:t>‹N›</a:t>
            </a:fld>
            <a:endParaRPr lang="en-GB"/>
          </a:p>
        </p:txBody>
      </p:sp>
      <p:pic>
        <p:nvPicPr>
          <p:cNvPr id="2" name="Logo_White">
            <a:extLst>
              <a:ext uri="{FF2B5EF4-FFF2-40B4-BE49-F238E27FC236}">
                <a16:creationId xmlns:a16="http://schemas.microsoft.com/office/drawing/2014/main" id="{929721E8-E662-E77C-7448-84D4EB5FBF2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8002" y="6274687"/>
            <a:ext cx="1658936" cy="310577"/>
          </a:xfrm>
          <a:prstGeom prst="rect">
            <a:avLst/>
          </a:prstGeom>
        </p:spPr>
      </p:pic>
      <p:sp>
        <p:nvSpPr>
          <p:cNvPr id="9" name="Text Placeholder 8">
            <a:extLst>
              <a:ext uri="{FF2B5EF4-FFF2-40B4-BE49-F238E27FC236}">
                <a16:creationId xmlns:a16="http://schemas.microsoft.com/office/drawing/2014/main" id="{0ACA804B-BDA4-A7A9-C5A3-C9ACD633B671}"/>
              </a:ext>
            </a:extLst>
          </p:cNvPr>
          <p:cNvSpPr>
            <a:spLocks noGrp="1"/>
          </p:cNvSpPr>
          <p:nvPr>
            <p:ph type="body" sz="quarter" idx="15" hasCustomPrompt="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Tree>
    <p:extLst>
      <p:ext uri="{BB962C8B-B14F-4D97-AF65-F5344CB8AC3E}">
        <p14:creationId xmlns:p14="http://schemas.microsoft.com/office/powerpoint/2010/main" val="29886792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Gradient Core Purple-Yellow">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21F411-807F-C4CB-E782-53849911F5F1}"/>
              </a:ext>
            </a:extLst>
          </p:cNvPr>
          <p:cNvPicPr>
            <a:picLocks noChangeAspect="1"/>
          </p:cNvPicPr>
          <p:nvPr userDrawn="1"/>
        </p:nvPicPr>
        <p:blipFill rotWithShape="1">
          <a:blip r:embed="rId2"/>
          <a:srcRect t="12500" b="12500"/>
          <a:stretch/>
        </p:blipFill>
        <p:spPr>
          <a:xfrm>
            <a:off x="952" y="537"/>
            <a:ext cx="12190093" cy="6856927"/>
          </a:xfrm>
          <a:prstGeom prst="rect">
            <a:avLst/>
          </a:prstGeom>
        </p:spPr>
      </p:pic>
      <p:sp>
        <p:nvSpPr>
          <p:cNvPr id="3" name="Title"/>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lvl1pPr>
              <a:defRPr>
                <a:solidFill>
                  <a:schemeClr val="bg1"/>
                </a:solidFill>
              </a:defRPr>
            </a:lvl1p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lvl1pPr>
              <a:defRPr>
                <a:solidFill>
                  <a:schemeClr val="bg1"/>
                </a:solidFill>
              </a:defRPr>
            </a:lvl1pPr>
          </a:lstStyle>
          <a:p>
            <a:fld id="{1AB31D9B-80B6-41F8-B283-556E26E6158E}" type="slidenum">
              <a:rPr lang="en-GB"/>
              <a:pPr/>
              <a:t>‹N›</a:t>
            </a:fld>
            <a:endParaRPr lang="en-GB"/>
          </a:p>
        </p:txBody>
      </p:sp>
      <p:pic>
        <p:nvPicPr>
          <p:cNvPr id="2" name="Logo_White">
            <a:extLst>
              <a:ext uri="{FF2B5EF4-FFF2-40B4-BE49-F238E27FC236}">
                <a16:creationId xmlns:a16="http://schemas.microsoft.com/office/drawing/2014/main" id="{C77EB14E-46C5-2F01-BC57-CA5B28E8479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8002" y="6274687"/>
            <a:ext cx="1658936" cy="310577"/>
          </a:xfrm>
          <a:prstGeom prst="rect">
            <a:avLst/>
          </a:prstGeom>
        </p:spPr>
      </p:pic>
      <p:sp>
        <p:nvSpPr>
          <p:cNvPr id="8" name="Text Placeholder 8">
            <a:extLst>
              <a:ext uri="{FF2B5EF4-FFF2-40B4-BE49-F238E27FC236}">
                <a16:creationId xmlns:a16="http://schemas.microsoft.com/office/drawing/2014/main" id="{F4C118EF-FF4C-0FB7-FE99-C5F3692451AD}"/>
              </a:ext>
            </a:extLst>
          </p:cNvPr>
          <p:cNvSpPr>
            <a:spLocks noGrp="1"/>
          </p:cNvSpPr>
          <p:nvPr>
            <p:ph type="body" sz="quarter" idx="15" hasCustomPrompt="1"/>
          </p:nvPr>
        </p:nvSpPr>
        <p:spPr>
          <a:xfrm>
            <a:off x="508000" y="1724025"/>
            <a:ext cx="11176000" cy="4260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Tree>
    <p:extLst>
      <p:ext uri="{BB962C8B-B14F-4D97-AF65-F5344CB8AC3E}">
        <p14:creationId xmlns:p14="http://schemas.microsoft.com/office/powerpoint/2010/main" val="21710604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urple Graphic 1">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21F411-807F-C4CB-E782-53849911F5F1}"/>
              </a:ext>
            </a:extLst>
          </p:cNvPr>
          <p:cNvPicPr>
            <a:picLocks noChangeAspect="1"/>
          </p:cNvPicPr>
          <p:nvPr userDrawn="1"/>
        </p:nvPicPr>
        <p:blipFill>
          <a:blip r:embed="rId2"/>
          <a:srcRect/>
          <a:stretch/>
        </p:blipFill>
        <p:spPr>
          <a:xfrm>
            <a:off x="952" y="537"/>
            <a:ext cx="12190093" cy="6856926"/>
          </a:xfrm>
          <a:prstGeom prst="rect">
            <a:avLst/>
          </a:prstGeom>
        </p:spPr>
      </p:pic>
      <p:sp>
        <p:nvSpPr>
          <p:cNvPr id="3" name="Title"/>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lvl1pPr>
              <a:defRPr>
                <a:solidFill>
                  <a:schemeClr val="bg1"/>
                </a:solidFill>
              </a:defRPr>
            </a:lvl1p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lvl1pPr>
              <a:defRPr>
                <a:solidFill>
                  <a:schemeClr val="bg1"/>
                </a:solidFill>
              </a:defRPr>
            </a:lvl1pPr>
          </a:lstStyle>
          <a:p>
            <a:fld id="{1AB31D9B-80B6-41F8-B283-556E26E6158E}" type="slidenum">
              <a:rPr lang="en-GB"/>
              <a:pPr/>
              <a:t>‹N›</a:t>
            </a:fld>
            <a:endParaRPr lang="en-GB"/>
          </a:p>
        </p:txBody>
      </p:sp>
      <p:pic>
        <p:nvPicPr>
          <p:cNvPr id="2" name="Logo_White">
            <a:extLst>
              <a:ext uri="{FF2B5EF4-FFF2-40B4-BE49-F238E27FC236}">
                <a16:creationId xmlns:a16="http://schemas.microsoft.com/office/drawing/2014/main" id="{C77EB14E-46C5-2F01-BC57-CA5B28E8479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8002" y="6274687"/>
            <a:ext cx="1658936" cy="310577"/>
          </a:xfrm>
          <a:prstGeom prst="rect">
            <a:avLst/>
          </a:prstGeom>
        </p:spPr>
      </p:pic>
      <p:sp>
        <p:nvSpPr>
          <p:cNvPr id="8" name="Text Placeholder 8">
            <a:extLst>
              <a:ext uri="{FF2B5EF4-FFF2-40B4-BE49-F238E27FC236}">
                <a16:creationId xmlns:a16="http://schemas.microsoft.com/office/drawing/2014/main" id="{F4C118EF-FF4C-0FB7-FE99-C5F3692451AD}"/>
              </a:ext>
            </a:extLst>
          </p:cNvPr>
          <p:cNvSpPr>
            <a:spLocks noGrp="1"/>
          </p:cNvSpPr>
          <p:nvPr>
            <p:ph type="body" sz="quarter" idx="15" hasCustomPrompt="1"/>
          </p:nvPr>
        </p:nvSpPr>
        <p:spPr>
          <a:xfrm>
            <a:off x="508000" y="1724025"/>
            <a:ext cx="11176000" cy="4260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Tree>
    <p:extLst>
      <p:ext uri="{BB962C8B-B14F-4D97-AF65-F5344CB8AC3E}">
        <p14:creationId xmlns:p14="http://schemas.microsoft.com/office/powerpoint/2010/main" val="28895419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Purple Graphic 2">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21F411-807F-C4CB-E782-53849911F5F1}"/>
              </a:ext>
            </a:extLst>
          </p:cNvPr>
          <p:cNvPicPr>
            <a:picLocks noChangeAspect="1"/>
          </p:cNvPicPr>
          <p:nvPr userDrawn="1"/>
        </p:nvPicPr>
        <p:blipFill>
          <a:blip r:embed="rId2"/>
          <a:srcRect/>
          <a:stretch/>
        </p:blipFill>
        <p:spPr>
          <a:xfrm>
            <a:off x="953" y="537"/>
            <a:ext cx="12190091" cy="6856926"/>
          </a:xfrm>
          <a:prstGeom prst="rect">
            <a:avLst/>
          </a:prstGeom>
        </p:spPr>
      </p:pic>
      <p:sp>
        <p:nvSpPr>
          <p:cNvPr id="3" name="Title"/>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lvl1pPr>
              <a:defRPr>
                <a:solidFill>
                  <a:schemeClr val="bg1"/>
                </a:solidFill>
              </a:defRPr>
            </a:lvl1p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lvl1pPr>
              <a:defRPr>
                <a:solidFill>
                  <a:schemeClr val="bg1"/>
                </a:solidFill>
              </a:defRPr>
            </a:lvl1pPr>
          </a:lstStyle>
          <a:p>
            <a:fld id="{1AB31D9B-80B6-41F8-B283-556E26E6158E}" type="slidenum">
              <a:rPr lang="en-GB"/>
              <a:pPr/>
              <a:t>‹N›</a:t>
            </a:fld>
            <a:endParaRPr lang="en-GB"/>
          </a:p>
        </p:txBody>
      </p:sp>
      <p:pic>
        <p:nvPicPr>
          <p:cNvPr id="2" name="Logo_White">
            <a:extLst>
              <a:ext uri="{FF2B5EF4-FFF2-40B4-BE49-F238E27FC236}">
                <a16:creationId xmlns:a16="http://schemas.microsoft.com/office/drawing/2014/main" id="{C77EB14E-46C5-2F01-BC57-CA5B28E8479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8002" y="6274687"/>
            <a:ext cx="1658936" cy="310577"/>
          </a:xfrm>
          <a:prstGeom prst="rect">
            <a:avLst/>
          </a:prstGeom>
        </p:spPr>
      </p:pic>
      <p:sp>
        <p:nvSpPr>
          <p:cNvPr id="8" name="Text Placeholder 8">
            <a:extLst>
              <a:ext uri="{FF2B5EF4-FFF2-40B4-BE49-F238E27FC236}">
                <a16:creationId xmlns:a16="http://schemas.microsoft.com/office/drawing/2014/main" id="{F4C118EF-FF4C-0FB7-FE99-C5F3692451AD}"/>
              </a:ext>
            </a:extLst>
          </p:cNvPr>
          <p:cNvSpPr>
            <a:spLocks noGrp="1"/>
          </p:cNvSpPr>
          <p:nvPr>
            <p:ph type="body" sz="quarter" idx="15" hasCustomPrompt="1"/>
          </p:nvPr>
        </p:nvSpPr>
        <p:spPr>
          <a:xfrm>
            <a:off x="508000" y="1724025"/>
            <a:ext cx="11176000" cy="4260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Tree>
    <p:extLst>
      <p:ext uri="{BB962C8B-B14F-4D97-AF65-F5344CB8AC3E}">
        <p14:creationId xmlns:p14="http://schemas.microsoft.com/office/powerpoint/2010/main" val="9293643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Quote Purpl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21F411-807F-C4CB-E782-53849911F5F1}"/>
              </a:ext>
            </a:extLst>
          </p:cNvPr>
          <p:cNvPicPr>
            <a:picLocks noChangeAspect="1"/>
          </p:cNvPicPr>
          <p:nvPr userDrawn="1"/>
        </p:nvPicPr>
        <p:blipFill rotWithShape="1">
          <a:blip r:embed="rId2"/>
          <a:srcRect t="12500" b="12500"/>
          <a:stretch/>
        </p:blipFill>
        <p:spPr>
          <a:xfrm>
            <a:off x="952" y="536"/>
            <a:ext cx="12190093" cy="6856927"/>
          </a:xfrm>
          <a:prstGeom prst="rect">
            <a:avLst/>
          </a:prstGeom>
        </p:spPr>
      </p:pic>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lvl1pPr>
              <a:defRPr>
                <a:solidFill>
                  <a:schemeClr val="bg1"/>
                </a:solidFill>
              </a:defRPr>
            </a:lvl1p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lvl1pPr>
              <a:defRPr>
                <a:solidFill>
                  <a:schemeClr val="bg1"/>
                </a:solidFill>
              </a:defRPr>
            </a:lvl1pPr>
          </a:lstStyle>
          <a:p>
            <a:fld id="{1AB31D9B-80B6-41F8-B283-556E26E6158E}" type="slidenum">
              <a:rPr lang="en-GB"/>
              <a:pPr/>
              <a:t>‹N›</a:t>
            </a:fld>
            <a:endParaRPr lang="en-GB"/>
          </a:p>
        </p:txBody>
      </p:sp>
      <p:sp>
        <p:nvSpPr>
          <p:cNvPr id="6" name="Text Placeholder 5">
            <a:extLst>
              <a:ext uri="{FF2B5EF4-FFF2-40B4-BE49-F238E27FC236}">
                <a16:creationId xmlns:a16="http://schemas.microsoft.com/office/drawing/2014/main" id="{A36C529F-B8EC-9043-CE7D-2451E855BFB6}"/>
              </a:ext>
            </a:extLst>
          </p:cNvPr>
          <p:cNvSpPr>
            <a:spLocks noGrp="1"/>
          </p:cNvSpPr>
          <p:nvPr>
            <p:ph type="body" sz="quarter" idx="15" hasCustomPrompt="1"/>
          </p:nvPr>
        </p:nvSpPr>
        <p:spPr>
          <a:xfrm>
            <a:off x="1460502" y="2306206"/>
            <a:ext cx="9270998" cy="1746250"/>
          </a:xfrm>
          <a:prstGeom prst="rect">
            <a:avLst/>
          </a:prstGeom>
        </p:spPr>
        <p:txBody>
          <a:bodyPr anchor="ctr"/>
          <a:lstStyle>
            <a:lvl1pPr marL="0" indent="0" algn="ctr">
              <a:lnSpc>
                <a:spcPts val="4600"/>
              </a:lnSpc>
              <a:spcAft>
                <a:spcPts val="3000"/>
              </a:spcAft>
              <a:buNone/>
              <a:defRPr sz="4000" b="1">
                <a:solidFill>
                  <a:schemeClr val="bg1"/>
                </a:solidFill>
              </a:defRPr>
            </a:lvl1pPr>
            <a:lvl2pPr marL="0" indent="0" algn="ctr">
              <a:buNone/>
              <a:defRPr sz="2400" b="0">
                <a:solidFill>
                  <a:schemeClr val="accent3"/>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“Pull quote. Duis </a:t>
            </a:r>
            <a:r>
              <a:rPr lang="en-US" err="1"/>
              <a:t>ornare</a:t>
            </a:r>
            <a:endParaRPr lang="en-US"/>
          </a:p>
          <a:p>
            <a:pPr lvl="1"/>
            <a:r>
              <a:rPr lang="en-US"/>
              <a:t>Subhead over one line</a:t>
            </a:r>
          </a:p>
        </p:txBody>
      </p:sp>
      <p:pic>
        <p:nvPicPr>
          <p:cNvPr id="2" name="Logo_White">
            <a:extLst>
              <a:ext uri="{FF2B5EF4-FFF2-40B4-BE49-F238E27FC236}">
                <a16:creationId xmlns:a16="http://schemas.microsoft.com/office/drawing/2014/main" id="{9DBCDC2F-4FF5-4BC0-136C-1E22C227831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8002" y="6274687"/>
            <a:ext cx="1658936" cy="310577"/>
          </a:xfrm>
          <a:prstGeom prst="rect">
            <a:avLst/>
          </a:prstGeom>
        </p:spPr>
      </p:pic>
    </p:spTree>
    <p:extLst>
      <p:ext uri="{BB962C8B-B14F-4D97-AF65-F5344CB8AC3E}">
        <p14:creationId xmlns:p14="http://schemas.microsoft.com/office/powerpoint/2010/main" val="37702333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Quote Purple 2">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21F411-807F-C4CB-E782-53849911F5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5" r="269" b="15"/>
          <a:stretch/>
        </p:blipFill>
        <p:spPr>
          <a:xfrm>
            <a:off x="953" y="535"/>
            <a:ext cx="12191048" cy="6876000"/>
          </a:xfrm>
          <a:prstGeom prst="rect">
            <a:avLst/>
          </a:prstGeom>
        </p:spPr>
      </p:pic>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lvl1pPr>
              <a:defRPr>
                <a:solidFill>
                  <a:schemeClr val="bg1"/>
                </a:solidFill>
              </a:defRPr>
            </a:lvl1p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lvl1pPr>
              <a:defRPr>
                <a:solidFill>
                  <a:schemeClr val="bg1"/>
                </a:solidFill>
              </a:defRPr>
            </a:lvl1pPr>
          </a:lstStyle>
          <a:p>
            <a:fld id="{1AB31D9B-80B6-41F8-B283-556E26E6158E}" type="slidenum">
              <a:rPr lang="en-GB"/>
              <a:pPr/>
              <a:t>‹N›</a:t>
            </a:fld>
            <a:endParaRPr lang="en-GB"/>
          </a:p>
        </p:txBody>
      </p:sp>
      <p:sp>
        <p:nvSpPr>
          <p:cNvPr id="6" name="Text Placeholder 5">
            <a:extLst>
              <a:ext uri="{FF2B5EF4-FFF2-40B4-BE49-F238E27FC236}">
                <a16:creationId xmlns:a16="http://schemas.microsoft.com/office/drawing/2014/main" id="{A36C529F-B8EC-9043-CE7D-2451E855BFB6}"/>
              </a:ext>
            </a:extLst>
          </p:cNvPr>
          <p:cNvSpPr>
            <a:spLocks noGrp="1"/>
          </p:cNvSpPr>
          <p:nvPr>
            <p:ph type="body" sz="quarter" idx="15" hasCustomPrompt="1"/>
          </p:nvPr>
        </p:nvSpPr>
        <p:spPr>
          <a:xfrm>
            <a:off x="508002" y="2306206"/>
            <a:ext cx="7369173" cy="1746250"/>
          </a:xfrm>
          <a:prstGeom prst="rect">
            <a:avLst/>
          </a:prstGeom>
        </p:spPr>
        <p:txBody>
          <a:bodyPr anchor="ctr"/>
          <a:lstStyle>
            <a:lvl1pPr marL="0" indent="0" algn="l">
              <a:lnSpc>
                <a:spcPts val="4600"/>
              </a:lnSpc>
              <a:spcAft>
                <a:spcPts val="3000"/>
              </a:spcAft>
              <a:buNone/>
              <a:defRPr sz="4000" b="1">
                <a:solidFill>
                  <a:schemeClr val="bg1"/>
                </a:solidFill>
              </a:defRPr>
            </a:lvl1pPr>
            <a:lvl2pPr marL="0" indent="0" algn="l">
              <a:buNone/>
              <a:defRPr sz="2400" b="0">
                <a:solidFill>
                  <a:schemeClr val="accent3"/>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“Pull quote. Duis </a:t>
            </a:r>
            <a:r>
              <a:rPr lang="en-US" err="1"/>
              <a:t>ornare</a:t>
            </a:r>
            <a:endParaRPr lang="en-US"/>
          </a:p>
          <a:p>
            <a:pPr lvl="1"/>
            <a:r>
              <a:rPr lang="en-US"/>
              <a:t>Subhead over one line</a:t>
            </a:r>
          </a:p>
        </p:txBody>
      </p:sp>
      <p:pic>
        <p:nvPicPr>
          <p:cNvPr id="2" name="Logo_White">
            <a:extLst>
              <a:ext uri="{FF2B5EF4-FFF2-40B4-BE49-F238E27FC236}">
                <a16:creationId xmlns:a16="http://schemas.microsoft.com/office/drawing/2014/main" id="{9DBCDC2F-4FF5-4BC0-136C-1E22C227831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8002" y="6274687"/>
            <a:ext cx="1658936" cy="310577"/>
          </a:xfrm>
          <a:prstGeom prst="rect">
            <a:avLst/>
          </a:prstGeom>
        </p:spPr>
      </p:pic>
    </p:spTree>
    <p:extLst>
      <p:ext uri="{BB962C8B-B14F-4D97-AF65-F5344CB8AC3E}">
        <p14:creationId xmlns:p14="http://schemas.microsoft.com/office/powerpoint/2010/main" val="191576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Full Imag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700E9DE-9D11-AF03-45D9-449E6D62C8DE}"/>
              </a:ext>
            </a:extLst>
          </p:cNvPr>
          <p:cNvSpPr>
            <a:spLocks noGrp="1"/>
          </p:cNvSpPr>
          <p:nvPr>
            <p:ph type="pic" sz="quarter" idx="16"/>
          </p:nvPr>
        </p:nvSpPr>
        <p:spPr>
          <a:xfrm>
            <a:off x="0" y="0"/>
            <a:ext cx="12190096" cy="6858000"/>
          </a:xfrm>
          <a:custGeom>
            <a:avLst/>
            <a:gdLst>
              <a:gd name="connsiteX0" fmla="*/ 822522 w 12190096"/>
              <a:gd name="connsiteY0" fmla="*/ 508000 h 6858000"/>
              <a:gd name="connsiteX1" fmla="*/ 523346 w 12190096"/>
              <a:gd name="connsiteY1" fmla="*/ 807176 h 6858000"/>
              <a:gd name="connsiteX2" fmla="*/ 523346 w 12190096"/>
              <a:gd name="connsiteY2" fmla="*/ 3065387 h 6858000"/>
              <a:gd name="connsiteX3" fmla="*/ 523343 w 12190096"/>
              <a:gd name="connsiteY3" fmla="*/ 3065441 h 6858000"/>
              <a:gd name="connsiteX4" fmla="*/ 523346 w 12190096"/>
              <a:gd name="connsiteY4" fmla="*/ 6050825 h 6858000"/>
              <a:gd name="connsiteX5" fmla="*/ 822522 w 12190096"/>
              <a:gd name="connsiteY5" fmla="*/ 6350000 h 6858000"/>
              <a:gd name="connsiteX6" fmla="*/ 2557512 w 12190096"/>
              <a:gd name="connsiteY6" fmla="*/ 6350000 h 6858000"/>
              <a:gd name="connsiteX7" fmla="*/ 2898484 w 12190096"/>
              <a:gd name="connsiteY7" fmla="*/ 6350000 h 6858000"/>
              <a:gd name="connsiteX8" fmla="*/ 4633474 w 12190096"/>
              <a:gd name="connsiteY8" fmla="*/ 6350000 h 6858000"/>
              <a:gd name="connsiteX9" fmla="*/ 5985740 w 12190096"/>
              <a:gd name="connsiteY9" fmla="*/ 4997735 h 6858000"/>
              <a:gd name="connsiteX10" fmla="*/ 5986846 w 12190096"/>
              <a:gd name="connsiteY10" fmla="*/ 807176 h 6858000"/>
              <a:gd name="connsiteX11" fmla="*/ 5687671 w 12190096"/>
              <a:gd name="connsiteY11" fmla="*/ 508000 h 6858000"/>
              <a:gd name="connsiteX12" fmla="*/ 3952681 w 12190096"/>
              <a:gd name="connsiteY12" fmla="*/ 508000 h 6858000"/>
              <a:gd name="connsiteX13" fmla="*/ 2557512 w 12190096"/>
              <a:gd name="connsiteY13" fmla="*/ 508000 h 6858000"/>
              <a:gd name="connsiteX14" fmla="*/ 0 w 12190096"/>
              <a:gd name="connsiteY14" fmla="*/ 0 h 6858000"/>
              <a:gd name="connsiteX15" fmla="*/ 12190096 w 12190096"/>
              <a:gd name="connsiteY15" fmla="*/ 0 h 6858000"/>
              <a:gd name="connsiteX16" fmla="*/ 12190096 w 12190096"/>
              <a:gd name="connsiteY16" fmla="*/ 6858000 h 6858000"/>
              <a:gd name="connsiteX17" fmla="*/ 0 w 12190096"/>
              <a:gd name="connsiteY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0096" h="6858000">
                <a:moveTo>
                  <a:pt x="822522" y="508000"/>
                </a:moveTo>
                <a:cubicBezTo>
                  <a:pt x="657291" y="508000"/>
                  <a:pt x="523346" y="641945"/>
                  <a:pt x="523346" y="807176"/>
                </a:cubicBezTo>
                <a:lnTo>
                  <a:pt x="523346" y="3065387"/>
                </a:lnTo>
                <a:cubicBezTo>
                  <a:pt x="523345" y="3065405"/>
                  <a:pt x="523345" y="3065423"/>
                  <a:pt x="523343" y="3065441"/>
                </a:cubicBezTo>
                <a:cubicBezTo>
                  <a:pt x="523345" y="4060570"/>
                  <a:pt x="523345" y="5055697"/>
                  <a:pt x="523346" y="6050825"/>
                </a:cubicBezTo>
                <a:cubicBezTo>
                  <a:pt x="523346" y="6216055"/>
                  <a:pt x="657291" y="6350000"/>
                  <a:pt x="822522" y="6350000"/>
                </a:cubicBezTo>
                <a:lnTo>
                  <a:pt x="2557512" y="6350000"/>
                </a:lnTo>
                <a:lnTo>
                  <a:pt x="2898484" y="6350000"/>
                </a:lnTo>
                <a:lnTo>
                  <a:pt x="4633474" y="6350000"/>
                </a:lnTo>
                <a:cubicBezTo>
                  <a:pt x="5380309" y="6350000"/>
                  <a:pt x="5985740" y="5744570"/>
                  <a:pt x="5985740" y="4997735"/>
                </a:cubicBezTo>
                <a:cubicBezTo>
                  <a:pt x="5986108" y="3600882"/>
                  <a:pt x="5986478" y="2204028"/>
                  <a:pt x="5986846" y="807176"/>
                </a:cubicBezTo>
                <a:cubicBezTo>
                  <a:pt x="5986846" y="641945"/>
                  <a:pt x="5852901" y="508000"/>
                  <a:pt x="5687671" y="508000"/>
                </a:cubicBezTo>
                <a:lnTo>
                  <a:pt x="3952681" y="508000"/>
                </a:lnTo>
                <a:lnTo>
                  <a:pt x="2557512" y="508000"/>
                </a:lnTo>
                <a:close/>
                <a:moveTo>
                  <a:pt x="0" y="0"/>
                </a:moveTo>
                <a:lnTo>
                  <a:pt x="12190096" y="0"/>
                </a:lnTo>
                <a:lnTo>
                  <a:pt x="12190096" y="6858000"/>
                </a:lnTo>
                <a:lnTo>
                  <a:pt x="0" y="6858000"/>
                </a:lnTo>
                <a:close/>
              </a:path>
            </a:pathLst>
          </a:custGeom>
          <a:solidFill>
            <a:schemeClr val="bg2"/>
          </a:solidFill>
        </p:spPr>
        <p:txBody>
          <a:bodyPr wrap="square" rIns="1872000" anchor="ctr">
            <a:noAutofit/>
          </a:bodyPr>
          <a:lstStyle>
            <a:lvl1pPr algn="r">
              <a:defRPr/>
            </a:lvl1pPr>
          </a:lstStyle>
          <a:p>
            <a:r>
              <a:rPr lang="en-US"/>
              <a:t>Click icon to add picture</a:t>
            </a:r>
            <a:endParaRPr lang="en-GB"/>
          </a:p>
        </p:txBody>
      </p:sp>
      <p:sp>
        <p:nvSpPr>
          <p:cNvPr id="3" name="Title"/>
          <p:cNvSpPr>
            <a:spLocks noGrp="1"/>
          </p:cNvSpPr>
          <p:nvPr>
            <p:ph type="title" hasCustomPrompt="1"/>
          </p:nvPr>
        </p:nvSpPr>
        <p:spPr>
          <a:xfrm>
            <a:off x="982134" y="2697163"/>
            <a:ext cx="4283601" cy="1025922"/>
          </a:xfrm>
        </p:spPr>
        <p:txBody>
          <a:bodyPr/>
          <a:lstStyle>
            <a:lvl1pPr>
              <a:lnSpc>
                <a:spcPts val="4000"/>
              </a:lnSpc>
              <a:defRPr sz="3600">
                <a:solidFill>
                  <a:schemeClr val="accent1"/>
                </a:solidFill>
              </a:defRPr>
            </a:lvl1pPr>
          </a:lstStyle>
          <a:p>
            <a:r>
              <a:rPr lang="en-US"/>
              <a:t>Main cover title</a:t>
            </a:r>
            <a:br>
              <a:rPr lang="en-US"/>
            </a:br>
            <a:r>
              <a:rPr lang="en-US"/>
              <a:t>over two lines</a:t>
            </a:r>
          </a:p>
        </p:txBody>
      </p:sp>
      <p:sp>
        <p:nvSpPr>
          <p:cNvPr id="9" name="Text Placeholder 8">
            <a:extLst>
              <a:ext uri="{FF2B5EF4-FFF2-40B4-BE49-F238E27FC236}">
                <a16:creationId xmlns:a16="http://schemas.microsoft.com/office/drawing/2014/main" id="{A51EC570-624A-53DD-BF08-244E207F61EE}"/>
              </a:ext>
            </a:extLst>
          </p:cNvPr>
          <p:cNvSpPr>
            <a:spLocks noGrp="1"/>
          </p:cNvSpPr>
          <p:nvPr>
            <p:ph type="body" sz="quarter" idx="15" hasCustomPrompt="1"/>
          </p:nvPr>
        </p:nvSpPr>
        <p:spPr>
          <a:xfrm>
            <a:off x="982134" y="4531519"/>
            <a:ext cx="4283601" cy="471487"/>
          </a:xfrm>
          <a:prstGeom prst="rect">
            <a:avLst/>
          </a:prstGeom>
        </p:spPr>
        <p:txBody>
          <a:bodyPr/>
          <a:lstStyle>
            <a:lvl1pPr marL="0" indent="0">
              <a:spcAft>
                <a:spcPts val="0"/>
              </a:spcAft>
              <a:buNone/>
              <a:defRPr sz="2000" b="1">
                <a:solidFill>
                  <a:schemeClr val="tx1"/>
                </a:solidFill>
              </a:defRPr>
            </a:lvl1pPr>
            <a:lvl2pPr>
              <a:defRPr sz="2000" b="0">
                <a:solidFill>
                  <a:schemeClr val="tx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US"/>
              <a:t>Subheading </a:t>
            </a:r>
          </a:p>
        </p:txBody>
      </p:sp>
      <p:sp>
        <p:nvSpPr>
          <p:cNvPr id="8" name="Footer">
            <a:extLst>
              <a:ext uri="{FF2B5EF4-FFF2-40B4-BE49-F238E27FC236}">
                <a16:creationId xmlns:a16="http://schemas.microsoft.com/office/drawing/2014/main" id="{C3A1FEBC-7325-3246-7BAA-1DDB0A6F2F11}"/>
              </a:ext>
            </a:extLst>
          </p:cNvPr>
          <p:cNvSpPr>
            <a:spLocks noGrp="1"/>
          </p:cNvSpPr>
          <p:nvPr>
            <p:ph type="ftr" sz="quarter" idx="13"/>
          </p:nvPr>
        </p:nvSpPr>
        <p:spPr>
          <a:xfrm>
            <a:off x="12267673" y="6382837"/>
            <a:ext cx="0" cy="0"/>
          </a:xfrm>
        </p:spPr>
        <p:txBody>
          <a:bodyPr vert="horz" wrap="none" lIns="0" tIns="0" rIns="0" bIns="0" rtlCol="0" anchor="b" anchorCtr="0">
            <a:noAutofit/>
          </a:bodyPr>
          <a:lstStyle>
            <a:lvl1pPr algn="l">
              <a:defRPr lang="en-GB" sz="100">
                <a:solidFill>
                  <a:srgbClr val="F0F0F0"/>
                </a:solidFill>
              </a:defRPr>
            </a:lvl1pPr>
          </a:lstStyle>
          <a:p>
            <a:r>
              <a:rPr lang="en-US"/>
              <a:t>Proposal Title   |   © Grant Thornton International Ltd</a:t>
            </a:r>
          </a:p>
        </p:txBody>
      </p:sp>
      <p:sp>
        <p:nvSpPr>
          <p:cNvPr id="10" name="Slide Number">
            <a:extLst>
              <a:ext uri="{FF2B5EF4-FFF2-40B4-BE49-F238E27FC236}">
                <a16:creationId xmlns:a16="http://schemas.microsoft.com/office/drawing/2014/main" id="{66C4BC17-DA00-5C86-C6B4-88679FBA8313}"/>
              </a:ext>
            </a:extLst>
          </p:cNvPr>
          <p:cNvSpPr>
            <a:spLocks noGrp="1"/>
          </p:cNvSpPr>
          <p:nvPr>
            <p:ph type="sldNum" sz="quarter" idx="14"/>
          </p:nvPr>
        </p:nvSpPr>
        <p:spPr>
          <a:xfrm>
            <a:off x="12267673" y="6765667"/>
            <a:ext cx="0" cy="0"/>
          </a:xfrm>
        </p:spPr>
        <p:txBody>
          <a:bodyPr/>
          <a:lstStyle>
            <a:lvl1pPr algn="l">
              <a:defRPr sz="100">
                <a:solidFill>
                  <a:srgbClr val="F0F0F0"/>
                </a:solidFill>
              </a:defRPr>
            </a:lvl1pPr>
          </a:lstStyle>
          <a:p>
            <a:fld id="{1AB31D9B-80B6-41F8-B283-556E26E6158E}" type="slidenum">
              <a:rPr lang="en-GB"/>
              <a:pPr/>
              <a:t>‹N›</a:t>
            </a:fld>
            <a:endParaRPr lang="en-GB"/>
          </a:p>
        </p:txBody>
      </p:sp>
      <p:pic>
        <p:nvPicPr>
          <p:cNvPr id="4" name="Logo">
            <a:extLst>
              <a:ext uri="{FF2B5EF4-FFF2-40B4-BE49-F238E27FC236}">
                <a16:creationId xmlns:a16="http://schemas.microsoft.com/office/drawing/2014/main" id="{F7D0BD1E-C6A9-642A-B279-84A8B78649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339" y="757800"/>
            <a:ext cx="2031797" cy="443301"/>
          </a:xfrm>
          <a:prstGeom prst="rect">
            <a:avLst/>
          </a:prstGeom>
        </p:spPr>
      </p:pic>
      <p:sp>
        <p:nvSpPr>
          <p:cNvPr id="2" name="Text Placeholder 8">
            <a:extLst>
              <a:ext uri="{FF2B5EF4-FFF2-40B4-BE49-F238E27FC236}">
                <a16:creationId xmlns:a16="http://schemas.microsoft.com/office/drawing/2014/main" id="{E13645DA-D364-E4D3-5589-FE0081FB7887}"/>
              </a:ext>
            </a:extLst>
          </p:cNvPr>
          <p:cNvSpPr>
            <a:spLocks noGrp="1"/>
          </p:cNvSpPr>
          <p:nvPr>
            <p:ph type="body" sz="quarter" idx="17" hasCustomPrompt="1"/>
          </p:nvPr>
        </p:nvSpPr>
        <p:spPr>
          <a:xfrm>
            <a:off x="982134" y="5141372"/>
            <a:ext cx="4283601" cy="471487"/>
          </a:xfrm>
          <a:prstGeom prst="rect">
            <a:avLst/>
          </a:prstGeom>
        </p:spPr>
        <p:txBody>
          <a:bodyPr/>
          <a:lstStyle>
            <a:lvl1pPr marL="0" indent="0">
              <a:spcAft>
                <a:spcPts val="0"/>
              </a:spcAft>
              <a:buNone/>
              <a:defRPr sz="1600" b="0">
                <a:solidFill>
                  <a:schemeClr val="tx1"/>
                </a:solidFill>
              </a:defRPr>
            </a:lvl1pPr>
            <a:lvl2pPr>
              <a:defRPr sz="1600" b="0">
                <a:solidFill>
                  <a:schemeClr val="tx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GB"/>
              <a:t>Date</a:t>
            </a:r>
          </a:p>
        </p:txBody>
      </p:sp>
    </p:spTree>
    <p:extLst>
      <p:ext uri="{BB962C8B-B14F-4D97-AF65-F5344CB8AC3E}">
        <p14:creationId xmlns:p14="http://schemas.microsoft.com/office/powerpoint/2010/main" val="33435859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Quote Purple 3">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6364B15-8C8D-2939-8F87-EB9F9B206C7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8966" r="2480" b="42742"/>
          <a:stretch/>
        </p:blipFill>
        <p:spPr>
          <a:xfrm rot="16200000">
            <a:off x="4719302" y="-614699"/>
            <a:ext cx="6858001" cy="8087395"/>
          </a:xfrm>
          <a:prstGeom prst="rect">
            <a:avLst/>
          </a:prstGeom>
        </p:spPr>
      </p:pic>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lvl1pPr>
              <a:defRPr>
                <a:solidFill>
                  <a:schemeClr val="bg1"/>
                </a:solidFill>
              </a:defRPr>
            </a:lvl1p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lvl1pPr>
              <a:defRPr>
                <a:solidFill>
                  <a:schemeClr val="bg1"/>
                </a:solidFill>
              </a:defRPr>
            </a:lvl1pPr>
          </a:lstStyle>
          <a:p>
            <a:fld id="{1AB31D9B-80B6-41F8-B283-556E26E6158E}" type="slidenum">
              <a:rPr lang="en-GB"/>
              <a:pPr/>
              <a:t>‹N›</a:t>
            </a:fld>
            <a:endParaRPr lang="en-GB"/>
          </a:p>
        </p:txBody>
      </p:sp>
      <p:sp>
        <p:nvSpPr>
          <p:cNvPr id="6" name="Text Placeholder 5">
            <a:extLst>
              <a:ext uri="{FF2B5EF4-FFF2-40B4-BE49-F238E27FC236}">
                <a16:creationId xmlns:a16="http://schemas.microsoft.com/office/drawing/2014/main" id="{A36C529F-B8EC-9043-CE7D-2451E855BFB6}"/>
              </a:ext>
            </a:extLst>
          </p:cNvPr>
          <p:cNvSpPr>
            <a:spLocks noGrp="1"/>
          </p:cNvSpPr>
          <p:nvPr>
            <p:ph type="body" sz="quarter" idx="15" hasCustomPrompt="1"/>
          </p:nvPr>
        </p:nvSpPr>
        <p:spPr>
          <a:xfrm>
            <a:off x="508002" y="2306206"/>
            <a:ext cx="7369173" cy="1746250"/>
          </a:xfrm>
          <a:prstGeom prst="rect">
            <a:avLst/>
          </a:prstGeom>
        </p:spPr>
        <p:txBody>
          <a:bodyPr anchor="ctr"/>
          <a:lstStyle>
            <a:lvl1pPr marL="0" indent="0" algn="l">
              <a:lnSpc>
                <a:spcPts val="4600"/>
              </a:lnSpc>
              <a:spcAft>
                <a:spcPts val="3000"/>
              </a:spcAft>
              <a:buNone/>
              <a:defRPr sz="4000" b="1">
                <a:solidFill>
                  <a:schemeClr val="bg1"/>
                </a:solidFill>
              </a:defRPr>
            </a:lvl1pPr>
            <a:lvl2pPr marL="0" indent="0" algn="l">
              <a:buNone/>
              <a:defRPr sz="2400" b="0">
                <a:solidFill>
                  <a:schemeClr val="accent3"/>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“Pull quote. Duis </a:t>
            </a:r>
            <a:r>
              <a:rPr lang="en-US" err="1"/>
              <a:t>ornare</a:t>
            </a:r>
            <a:endParaRPr lang="en-US"/>
          </a:p>
          <a:p>
            <a:pPr lvl="1"/>
            <a:r>
              <a:rPr lang="en-US"/>
              <a:t>Subhead over one line</a:t>
            </a:r>
          </a:p>
        </p:txBody>
      </p:sp>
      <p:pic>
        <p:nvPicPr>
          <p:cNvPr id="2" name="Logo_White">
            <a:extLst>
              <a:ext uri="{FF2B5EF4-FFF2-40B4-BE49-F238E27FC236}">
                <a16:creationId xmlns:a16="http://schemas.microsoft.com/office/drawing/2014/main" id="{9DBCDC2F-4FF5-4BC0-136C-1E22C22783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8002" y="6274687"/>
            <a:ext cx="1658936" cy="310577"/>
          </a:xfrm>
          <a:prstGeom prst="rect">
            <a:avLst/>
          </a:prstGeom>
        </p:spPr>
      </p:pic>
    </p:spTree>
    <p:extLst>
      <p:ext uri="{BB962C8B-B14F-4D97-AF65-F5344CB8AC3E}">
        <p14:creationId xmlns:p14="http://schemas.microsoft.com/office/powerpoint/2010/main" val="9019302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Quote and Image Purple">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5225411-E133-352E-B679-697A21B288A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5740" t="53775" b="5553"/>
          <a:stretch/>
        </p:blipFill>
        <p:spPr>
          <a:xfrm rot="10800000">
            <a:off x="3042782" y="-1"/>
            <a:ext cx="9149217" cy="6858001"/>
          </a:xfrm>
          <a:prstGeom prst="rect">
            <a:avLst/>
          </a:prstGeom>
        </p:spPr>
      </p:pic>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lvl1pPr>
              <a:defRPr>
                <a:solidFill>
                  <a:schemeClr val="bg1"/>
                </a:solidFill>
              </a:defRPr>
            </a:lvl1p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lvl1pPr>
              <a:defRPr>
                <a:solidFill>
                  <a:schemeClr val="bg1"/>
                </a:solidFill>
              </a:defRPr>
            </a:lvl1pPr>
          </a:lstStyle>
          <a:p>
            <a:fld id="{1AB31D9B-80B6-41F8-B283-556E26E6158E}" type="slidenum">
              <a:rPr lang="en-GB"/>
              <a:pPr/>
              <a:t>‹N›</a:t>
            </a:fld>
            <a:endParaRPr lang="en-GB"/>
          </a:p>
        </p:txBody>
      </p:sp>
      <p:sp>
        <p:nvSpPr>
          <p:cNvPr id="6" name="Text Placeholder 5">
            <a:extLst>
              <a:ext uri="{FF2B5EF4-FFF2-40B4-BE49-F238E27FC236}">
                <a16:creationId xmlns:a16="http://schemas.microsoft.com/office/drawing/2014/main" id="{A36C529F-B8EC-9043-CE7D-2451E855BFB6}"/>
              </a:ext>
            </a:extLst>
          </p:cNvPr>
          <p:cNvSpPr>
            <a:spLocks noGrp="1"/>
          </p:cNvSpPr>
          <p:nvPr>
            <p:ph type="body" sz="quarter" idx="15" hasCustomPrompt="1"/>
          </p:nvPr>
        </p:nvSpPr>
        <p:spPr>
          <a:xfrm>
            <a:off x="508002" y="1449388"/>
            <a:ext cx="5465761" cy="2709862"/>
          </a:xfrm>
          <a:prstGeom prst="rect">
            <a:avLst/>
          </a:prstGeom>
        </p:spPr>
        <p:txBody>
          <a:bodyPr anchor="t"/>
          <a:lstStyle>
            <a:lvl1pPr marL="0" indent="0" algn="l">
              <a:lnSpc>
                <a:spcPts val="4600"/>
              </a:lnSpc>
              <a:spcAft>
                <a:spcPts val="3000"/>
              </a:spcAft>
              <a:buNone/>
              <a:defRPr sz="4000" b="1">
                <a:solidFill>
                  <a:schemeClr val="bg1"/>
                </a:solidFill>
              </a:defRPr>
            </a:lvl1pPr>
            <a:lvl2pPr marL="0" indent="0" algn="l">
              <a:buNone/>
              <a:defRPr sz="2400" b="0">
                <a:solidFill>
                  <a:schemeClr val="accent3"/>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“Pull quote. Duis </a:t>
            </a:r>
            <a:r>
              <a:rPr lang="en-US" err="1"/>
              <a:t>ornare</a:t>
            </a:r>
            <a:endParaRPr lang="en-US"/>
          </a:p>
          <a:p>
            <a:pPr lvl="1"/>
            <a:r>
              <a:rPr lang="en-US"/>
              <a:t>Subhead over one line</a:t>
            </a:r>
          </a:p>
        </p:txBody>
      </p:sp>
      <p:pic>
        <p:nvPicPr>
          <p:cNvPr id="2" name="Logo_White">
            <a:extLst>
              <a:ext uri="{FF2B5EF4-FFF2-40B4-BE49-F238E27FC236}">
                <a16:creationId xmlns:a16="http://schemas.microsoft.com/office/drawing/2014/main" id="{9DBCDC2F-4FF5-4BC0-136C-1E22C22783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8002" y="6274687"/>
            <a:ext cx="1658936" cy="310577"/>
          </a:xfrm>
          <a:prstGeom prst="rect">
            <a:avLst/>
          </a:prstGeom>
        </p:spPr>
      </p:pic>
      <p:sp>
        <p:nvSpPr>
          <p:cNvPr id="3" name="Picture Placeholder 5">
            <a:extLst>
              <a:ext uri="{FF2B5EF4-FFF2-40B4-BE49-F238E27FC236}">
                <a16:creationId xmlns:a16="http://schemas.microsoft.com/office/drawing/2014/main" id="{7EBED0B1-0B4D-904A-93D2-7232863331C7}"/>
              </a:ext>
            </a:extLst>
          </p:cNvPr>
          <p:cNvSpPr>
            <a:spLocks noGrp="1"/>
          </p:cNvSpPr>
          <p:nvPr>
            <p:ph type="pic" sz="quarter" idx="20"/>
          </p:nvPr>
        </p:nvSpPr>
        <p:spPr>
          <a:xfrm>
            <a:off x="6559266" y="507999"/>
            <a:ext cx="5139248" cy="5476876"/>
          </a:xfrm>
          <a:custGeom>
            <a:avLst/>
            <a:gdLst>
              <a:gd name="connsiteX0" fmla="*/ 271224 w 5481863"/>
              <a:gd name="connsiteY0" fmla="*/ 0 h 5842000"/>
              <a:gd name="connsiteX1" fmla="*/ 1672709 w 5481863"/>
              <a:gd name="connsiteY1" fmla="*/ 0 h 5842000"/>
              <a:gd name="connsiteX2" fmla="*/ 3809155 w 5481863"/>
              <a:gd name="connsiteY2" fmla="*/ 0 h 5842000"/>
              <a:gd name="connsiteX3" fmla="*/ 5210640 w 5481863"/>
              <a:gd name="connsiteY3" fmla="*/ 0 h 5842000"/>
              <a:gd name="connsiteX4" fmla="*/ 5481863 w 5481863"/>
              <a:gd name="connsiteY4" fmla="*/ 271223 h 5842000"/>
              <a:gd name="connsiteX5" fmla="*/ 5481863 w 5481863"/>
              <a:gd name="connsiteY5" fmla="*/ 1609484 h 5842000"/>
              <a:gd name="connsiteX6" fmla="*/ 5481863 w 5481863"/>
              <a:gd name="connsiteY6" fmla="*/ 4232517 h 5842000"/>
              <a:gd name="connsiteX7" fmla="*/ 5481863 w 5481863"/>
              <a:gd name="connsiteY7" fmla="*/ 5570778 h 5842000"/>
              <a:gd name="connsiteX8" fmla="*/ 5210640 w 5481863"/>
              <a:gd name="connsiteY8" fmla="*/ 5842000 h 5842000"/>
              <a:gd name="connsiteX9" fmla="*/ 3809161 w 5481863"/>
              <a:gd name="connsiteY9" fmla="*/ 5842000 h 5842000"/>
              <a:gd name="connsiteX10" fmla="*/ 3809155 w 5481863"/>
              <a:gd name="connsiteY10" fmla="*/ 5842000 h 5842000"/>
              <a:gd name="connsiteX11" fmla="*/ 1619901 w 5481863"/>
              <a:gd name="connsiteY11" fmla="*/ 5841999 h 5842000"/>
              <a:gd name="connsiteX12" fmla="*/ 0 w 5481863"/>
              <a:gd name="connsiteY12" fmla="*/ 4222098 h 5842000"/>
              <a:gd name="connsiteX13" fmla="*/ 0 w 5481863"/>
              <a:gd name="connsiteY13" fmla="*/ 3477883 h 5842000"/>
              <a:gd name="connsiteX14" fmla="*/ 1 w 5481863"/>
              <a:gd name="connsiteY14" fmla="*/ 3477865 h 5842000"/>
              <a:gd name="connsiteX15" fmla="*/ 1 w 5481863"/>
              <a:gd name="connsiteY15" fmla="*/ 2883857 h 5842000"/>
              <a:gd name="connsiteX16" fmla="*/ 0 w 5481863"/>
              <a:gd name="connsiteY16" fmla="*/ 2883837 h 5842000"/>
              <a:gd name="connsiteX17" fmla="*/ 0 w 5481863"/>
              <a:gd name="connsiteY17" fmla="*/ 2139622 h 5842000"/>
              <a:gd name="connsiteX18" fmla="*/ 1 w 5481863"/>
              <a:gd name="connsiteY18" fmla="*/ 2139604 h 5842000"/>
              <a:gd name="connsiteX19" fmla="*/ 1 w 5481863"/>
              <a:gd name="connsiteY19" fmla="*/ 1609484 h 5842000"/>
              <a:gd name="connsiteX20" fmla="*/ 1 w 5481863"/>
              <a:gd name="connsiteY20" fmla="*/ 271223 h 5842000"/>
              <a:gd name="connsiteX21" fmla="*/ 271224 w 5481863"/>
              <a:gd name="connsiteY21" fmla="*/ 0 h 58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1863" h="5842000">
                <a:moveTo>
                  <a:pt x="271224" y="0"/>
                </a:moveTo>
                <a:lnTo>
                  <a:pt x="1672709" y="0"/>
                </a:lnTo>
                <a:lnTo>
                  <a:pt x="3809155" y="0"/>
                </a:lnTo>
                <a:lnTo>
                  <a:pt x="5210640" y="0"/>
                </a:lnTo>
                <a:cubicBezTo>
                  <a:pt x="5360432" y="0"/>
                  <a:pt x="5481863" y="121431"/>
                  <a:pt x="5481863" y="271223"/>
                </a:cubicBezTo>
                <a:lnTo>
                  <a:pt x="5481863" y="1609484"/>
                </a:lnTo>
                <a:lnTo>
                  <a:pt x="5481863" y="4232517"/>
                </a:lnTo>
                <a:lnTo>
                  <a:pt x="5481863" y="5570778"/>
                </a:lnTo>
                <a:cubicBezTo>
                  <a:pt x="5481863" y="5720569"/>
                  <a:pt x="5360432" y="5842000"/>
                  <a:pt x="5210640" y="5842000"/>
                </a:cubicBezTo>
                <a:lnTo>
                  <a:pt x="3809161" y="5842000"/>
                </a:lnTo>
                <a:lnTo>
                  <a:pt x="3809155" y="5842000"/>
                </a:lnTo>
                <a:lnTo>
                  <a:pt x="1619901" y="5841999"/>
                </a:lnTo>
                <a:cubicBezTo>
                  <a:pt x="725254" y="5841999"/>
                  <a:pt x="0" y="5116745"/>
                  <a:pt x="0" y="4222098"/>
                </a:cubicBezTo>
                <a:lnTo>
                  <a:pt x="0" y="3477883"/>
                </a:lnTo>
                <a:cubicBezTo>
                  <a:pt x="0" y="3477878"/>
                  <a:pt x="1" y="3477871"/>
                  <a:pt x="1" y="3477865"/>
                </a:cubicBezTo>
                <a:lnTo>
                  <a:pt x="1" y="2883857"/>
                </a:lnTo>
                <a:lnTo>
                  <a:pt x="0" y="2883837"/>
                </a:lnTo>
                <a:lnTo>
                  <a:pt x="0" y="2139622"/>
                </a:lnTo>
                <a:cubicBezTo>
                  <a:pt x="0" y="2139617"/>
                  <a:pt x="1" y="2139610"/>
                  <a:pt x="1" y="2139604"/>
                </a:cubicBezTo>
                <a:lnTo>
                  <a:pt x="1" y="1609484"/>
                </a:lnTo>
                <a:lnTo>
                  <a:pt x="1" y="271223"/>
                </a:lnTo>
                <a:cubicBezTo>
                  <a:pt x="1" y="121431"/>
                  <a:pt x="121432" y="0"/>
                  <a:pt x="271224" y="0"/>
                </a:cubicBezTo>
                <a:close/>
              </a:path>
            </a:pathLst>
          </a:custGeom>
          <a:solidFill>
            <a:schemeClr val="bg2"/>
          </a:solidFill>
        </p:spPr>
        <p:txBody>
          <a:bodyPr vert="horz" wrap="square" lIns="0" tIns="0" rIns="0" bIns="0" rtlCol="0" anchor="ctr" anchorCtr="0">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31492183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Quote Keylin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D398DE21-58FA-8A62-66FD-75B27166B98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362" t="59961" r="44465" b="15754"/>
          <a:stretch/>
        </p:blipFill>
        <p:spPr>
          <a:xfrm>
            <a:off x="0" y="-1"/>
            <a:ext cx="12192000" cy="6858001"/>
          </a:xfrm>
          <a:prstGeom prst="rect">
            <a:avLst/>
          </a:prstGeom>
        </p:spPr>
      </p:pic>
      <p:sp>
        <p:nvSpPr>
          <p:cNvPr id="6" name="Text Placeholder 5">
            <a:extLst>
              <a:ext uri="{FF2B5EF4-FFF2-40B4-BE49-F238E27FC236}">
                <a16:creationId xmlns:a16="http://schemas.microsoft.com/office/drawing/2014/main" id="{A36C529F-B8EC-9043-CE7D-2451E855BFB6}"/>
              </a:ext>
            </a:extLst>
          </p:cNvPr>
          <p:cNvSpPr>
            <a:spLocks noGrp="1"/>
          </p:cNvSpPr>
          <p:nvPr>
            <p:ph type="body" sz="quarter" idx="15" hasCustomPrompt="1"/>
          </p:nvPr>
        </p:nvSpPr>
        <p:spPr>
          <a:xfrm>
            <a:off x="1460502" y="2306206"/>
            <a:ext cx="9270998" cy="1746250"/>
          </a:xfrm>
          <a:prstGeom prst="rect">
            <a:avLst/>
          </a:prstGeom>
        </p:spPr>
        <p:txBody>
          <a:bodyPr anchor="ctr"/>
          <a:lstStyle>
            <a:lvl1pPr marL="0" indent="0" algn="ctr">
              <a:lnSpc>
                <a:spcPts val="4600"/>
              </a:lnSpc>
              <a:spcAft>
                <a:spcPts val="3000"/>
              </a:spcAft>
              <a:buNone/>
              <a:defRPr sz="4000" b="1">
                <a:solidFill>
                  <a:schemeClr val="accent1"/>
                </a:solidFill>
              </a:defRPr>
            </a:lvl1pPr>
            <a:lvl2pPr marL="0" indent="0" algn="ctr">
              <a:buNone/>
              <a:defRPr sz="2400" b="0">
                <a:solidFill>
                  <a:schemeClr val="tx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“Pull quote. Duis </a:t>
            </a:r>
            <a:r>
              <a:rPr lang="en-US" err="1"/>
              <a:t>ornare</a:t>
            </a:r>
            <a:endParaRPr lang="en-US"/>
          </a:p>
          <a:p>
            <a:pPr lvl="1"/>
            <a:r>
              <a:rPr lang="en-US"/>
              <a:t>Subhead over one line</a:t>
            </a:r>
          </a:p>
        </p:txBody>
      </p:sp>
      <p:pic>
        <p:nvPicPr>
          <p:cNvPr id="3" name="Logo">
            <a:extLst>
              <a:ext uri="{FF2B5EF4-FFF2-40B4-BE49-F238E27FC236}">
                <a16:creationId xmlns:a16="http://schemas.microsoft.com/office/drawing/2014/main" id="{26F422C6-0037-57C8-C6E3-9905546A03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552" y="6249287"/>
            <a:ext cx="1713071" cy="373761"/>
          </a:xfrm>
          <a:prstGeom prst="rect">
            <a:avLst/>
          </a:prstGeom>
        </p:spPr>
      </p:pic>
      <p:sp>
        <p:nvSpPr>
          <p:cNvPr id="8" name="Footer Placeholder 7">
            <a:extLst>
              <a:ext uri="{FF2B5EF4-FFF2-40B4-BE49-F238E27FC236}">
                <a16:creationId xmlns:a16="http://schemas.microsoft.com/office/drawing/2014/main" id="{0DAEF389-80C0-6FFA-E357-3152F65DE09D}"/>
              </a:ext>
            </a:extLst>
          </p:cNvPr>
          <p:cNvSpPr>
            <a:spLocks noGrp="1"/>
          </p:cNvSpPr>
          <p:nvPr>
            <p:ph type="ftr" sz="quarter" idx="16"/>
          </p:nvPr>
        </p:nvSpPr>
        <p:spPr/>
        <p:txBody>
          <a:bodyPr/>
          <a:lstStyle/>
          <a:p>
            <a:r>
              <a:rPr lang="en-US"/>
              <a:t>Proposal Title   |   © Grant Thornton International Ltd</a:t>
            </a:r>
            <a:endParaRPr lang="en-GB"/>
          </a:p>
        </p:txBody>
      </p:sp>
      <p:sp>
        <p:nvSpPr>
          <p:cNvPr id="9" name="Slide Number Placeholder 8">
            <a:extLst>
              <a:ext uri="{FF2B5EF4-FFF2-40B4-BE49-F238E27FC236}">
                <a16:creationId xmlns:a16="http://schemas.microsoft.com/office/drawing/2014/main" id="{8CDF4946-5BB6-0B80-5177-E83C370FB4AC}"/>
              </a:ext>
            </a:extLst>
          </p:cNvPr>
          <p:cNvSpPr>
            <a:spLocks noGrp="1"/>
          </p:cNvSpPr>
          <p:nvPr>
            <p:ph type="sldNum" sz="quarter" idx="17"/>
          </p:nvPr>
        </p:nvSpPr>
        <p:spPr/>
        <p:txBody>
          <a:bodyPr/>
          <a:lstStyle/>
          <a:p>
            <a:fld id="{1AB31D9B-80B6-41F8-B283-556E26E6158E}" type="slidenum">
              <a:rPr lang="en-GB"/>
              <a:pPr/>
              <a:t>‹N›</a:t>
            </a:fld>
            <a:endParaRPr lang="en-GB"/>
          </a:p>
        </p:txBody>
      </p:sp>
    </p:spTree>
    <p:extLst>
      <p:ext uri="{BB962C8B-B14F-4D97-AF65-F5344CB8AC3E}">
        <p14:creationId xmlns:p14="http://schemas.microsoft.com/office/powerpoint/2010/main" val="593257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Quote Keyline 2">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A3D741E-A5B2-EFF1-9023-05234436086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5629" t="40918" r="21748" b="40732"/>
          <a:stretch/>
        </p:blipFill>
        <p:spPr>
          <a:xfrm>
            <a:off x="-1" y="1"/>
            <a:ext cx="12192001" cy="6857999"/>
          </a:xfrm>
          <a:prstGeom prst="rect">
            <a:avLst/>
          </a:prstGeom>
        </p:spPr>
      </p:pic>
      <p:sp>
        <p:nvSpPr>
          <p:cNvPr id="6" name="Text Placeholder 5">
            <a:extLst>
              <a:ext uri="{FF2B5EF4-FFF2-40B4-BE49-F238E27FC236}">
                <a16:creationId xmlns:a16="http://schemas.microsoft.com/office/drawing/2014/main" id="{A36C529F-B8EC-9043-CE7D-2451E855BFB6}"/>
              </a:ext>
            </a:extLst>
          </p:cNvPr>
          <p:cNvSpPr>
            <a:spLocks noGrp="1"/>
          </p:cNvSpPr>
          <p:nvPr>
            <p:ph type="body" sz="quarter" idx="15" hasCustomPrompt="1"/>
          </p:nvPr>
        </p:nvSpPr>
        <p:spPr>
          <a:xfrm>
            <a:off x="508000" y="2306206"/>
            <a:ext cx="7369175" cy="1746250"/>
          </a:xfrm>
          <a:prstGeom prst="rect">
            <a:avLst/>
          </a:prstGeom>
        </p:spPr>
        <p:txBody>
          <a:bodyPr anchor="ctr"/>
          <a:lstStyle>
            <a:lvl1pPr marL="0" indent="0" algn="l">
              <a:lnSpc>
                <a:spcPts val="4600"/>
              </a:lnSpc>
              <a:spcAft>
                <a:spcPts val="3000"/>
              </a:spcAft>
              <a:buNone/>
              <a:defRPr sz="4000" b="1">
                <a:solidFill>
                  <a:schemeClr val="accent1"/>
                </a:solidFill>
              </a:defRPr>
            </a:lvl1pPr>
            <a:lvl2pPr marL="0" indent="0" algn="l">
              <a:buNone/>
              <a:defRPr sz="2400" b="0">
                <a:solidFill>
                  <a:schemeClr val="tx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“Pull quote. Duis </a:t>
            </a:r>
            <a:r>
              <a:rPr lang="en-US" err="1"/>
              <a:t>ornare</a:t>
            </a:r>
            <a:endParaRPr lang="en-US"/>
          </a:p>
          <a:p>
            <a:pPr lvl="1"/>
            <a:r>
              <a:rPr lang="en-US"/>
              <a:t>Subhead over one line</a:t>
            </a:r>
          </a:p>
        </p:txBody>
      </p:sp>
      <p:pic>
        <p:nvPicPr>
          <p:cNvPr id="3" name="Logo">
            <a:extLst>
              <a:ext uri="{FF2B5EF4-FFF2-40B4-BE49-F238E27FC236}">
                <a16:creationId xmlns:a16="http://schemas.microsoft.com/office/drawing/2014/main" id="{26F422C6-0037-57C8-C6E3-9905546A03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552" y="6249287"/>
            <a:ext cx="1713071" cy="373761"/>
          </a:xfrm>
          <a:prstGeom prst="rect">
            <a:avLst/>
          </a:prstGeom>
        </p:spPr>
      </p:pic>
      <p:sp>
        <p:nvSpPr>
          <p:cNvPr id="8" name="Footer Placeholder 7">
            <a:extLst>
              <a:ext uri="{FF2B5EF4-FFF2-40B4-BE49-F238E27FC236}">
                <a16:creationId xmlns:a16="http://schemas.microsoft.com/office/drawing/2014/main" id="{0DAEF389-80C0-6FFA-E357-3152F65DE09D}"/>
              </a:ext>
            </a:extLst>
          </p:cNvPr>
          <p:cNvSpPr>
            <a:spLocks noGrp="1"/>
          </p:cNvSpPr>
          <p:nvPr>
            <p:ph type="ftr" sz="quarter" idx="16"/>
          </p:nvPr>
        </p:nvSpPr>
        <p:spPr/>
        <p:txBody>
          <a:bodyPr/>
          <a:lstStyle/>
          <a:p>
            <a:r>
              <a:rPr lang="en-US"/>
              <a:t>Proposal Title   |   © Grant Thornton International Ltd</a:t>
            </a:r>
            <a:endParaRPr lang="en-GB"/>
          </a:p>
        </p:txBody>
      </p:sp>
      <p:sp>
        <p:nvSpPr>
          <p:cNvPr id="9" name="Slide Number Placeholder 8">
            <a:extLst>
              <a:ext uri="{FF2B5EF4-FFF2-40B4-BE49-F238E27FC236}">
                <a16:creationId xmlns:a16="http://schemas.microsoft.com/office/drawing/2014/main" id="{8CDF4946-5BB6-0B80-5177-E83C370FB4AC}"/>
              </a:ext>
            </a:extLst>
          </p:cNvPr>
          <p:cNvSpPr>
            <a:spLocks noGrp="1"/>
          </p:cNvSpPr>
          <p:nvPr>
            <p:ph type="sldNum" sz="quarter" idx="17"/>
          </p:nvPr>
        </p:nvSpPr>
        <p:spPr/>
        <p:txBody>
          <a:bodyPr/>
          <a:lstStyle/>
          <a:p>
            <a:fld id="{1AB31D9B-80B6-41F8-B283-556E26E6158E}" type="slidenum">
              <a:rPr lang="en-GB"/>
              <a:pPr/>
              <a:t>‹N›</a:t>
            </a:fld>
            <a:endParaRPr lang="en-GB"/>
          </a:p>
        </p:txBody>
      </p:sp>
    </p:spTree>
    <p:extLst>
      <p:ext uri="{BB962C8B-B14F-4D97-AF65-F5344CB8AC3E}">
        <p14:creationId xmlns:p14="http://schemas.microsoft.com/office/powerpoint/2010/main" val="19901008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Quote Keyline 3">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50F24EF3-290A-55D4-CC8A-6853C85D0D1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8866" r="4009" b="46752"/>
          <a:stretch/>
        </p:blipFill>
        <p:spPr>
          <a:xfrm rot="16200000">
            <a:off x="4888530" y="-445471"/>
            <a:ext cx="6858001" cy="7748939"/>
          </a:xfrm>
          <a:prstGeom prst="rect">
            <a:avLst/>
          </a:prstGeom>
        </p:spPr>
      </p:pic>
      <p:sp>
        <p:nvSpPr>
          <p:cNvPr id="6" name="Text Placeholder 5">
            <a:extLst>
              <a:ext uri="{FF2B5EF4-FFF2-40B4-BE49-F238E27FC236}">
                <a16:creationId xmlns:a16="http://schemas.microsoft.com/office/drawing/2014/main" id="{A36C529F-B8EC-9043-CE7D-2451E855BFB6}"/>
              </a:ext>
            </a:extLst>
          </p:cNvPr>
          <p:cNvSpPr>
            <a:spLocks noGrp="1"/>
          </p:cNvSpPr>
          <p:nvPr>
            <p:ph type="body" sz="quarter" idx="15" hasCustomPrompt="1"/>
          </p:nvPr>
        </p:nvSpPr>
        <p:spPr>
          <a:xfrm>
            <a:off x="508000" y="2306206"/>
            <a:ext cx="7369175" cy="1746250"/>
          </a:xfrm>
          <a:prstGeom prst="rect">
            <a:avLst/>
          </a:prstGeom>
        </p:spPr>
        <p:txBody>
          <a:bodyPr anchor="ctr"/>
          <a:lstStyle>
            <a:lvl1pPr marL="0" indent="0" algn="l">
              <a:lnSpc>
                <a:spcPts val="4600"/>
              </a:lnSpc>
              <a:spcAft>
                <a:spcPts val="3000"/>
              </a:spcAft>
              <a:buNone/>
              <a:defRPr sz="4000" b="1">
                <a:solidFill>
                  <a:schemeClr val="accent1"/>
                </a:solidFill>
              </a:defRPr>
            </a:lvl1pPr>
            <a:lvl2pPr marL="0" indent="0" algn="l">
              <a:buNone/>
              <a:defRPr sz="2400" b="0">
                <a:solidFill>
                  <a:schemeClr val="tx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“Pull quote. Duis </a:t>
            </a:r>
            <a:r>
              <a:rPr lang="en-US" err="1"/>
              <a:t>ornare</a:t>
            </a:r>
            <a:endParaRPr lang="en-US"/>
          </a:p>
          <a:p>
            <a:pPr lvl="1"/>
            <a:r>
              <a:rPr lang="en-US"/>
              <a:t>Subhead over one line</a:t>
            </a:r>
          </a:p>
        </p:txBody>
      </p:sp>
      <p:sp>
        <p:nvSpPr>
          <p:cNvPr id="8" name="Footer Placeholder 7">
            <a:extLst>
              <a:ext uri="{FF2B5EF4-FFF2-40B4-BE49-F238E27FC236}">
                <a16:creationId xmlns:a16="http://schemas.microsoft.com/office/drawing/2014/main" id="{0DAEF389-80C0-6FFA-E357-3152F65DE09D}"/>
              </a:ext>
            </a:extLst>
          </p:cNvPr>
          <p:cNvSpPr>
            <a:spLocks noGrp="1"/>
          </p:cNvSpPr>
          <p:nvPr>
            <p:ph type="ftr" sz="quarter" idx="16"/>
          </p:nvPr>
        </p:nvSpPr>
        <p:spPr/>
        <p:txBody>
          <a:bodyPr/>
          <a:lstStyle/>
          <a:p>
            <a:r>
              <a:rPr lang="en-US"/>
              <a:t>Proposal Title   |   © Grant Thornton International Ltd</a:t>
            </a:r>
            <a:endParaRPr lang="en-GB"/>
          </a:p>
        </p:txBody>
      </p:sp>
      <p:sp>
        <p:nvSpPr>
          <p:cNvPr id="9" name="Slide Number Placeholder 8">
            <a:extLst>
              <a:ext uri="{FF2B5EF4-FFF2-40B4-BE49-F238E27FC236}">
                <a16:creationId xmlns:a16="http://schemas.microsoft.com/office/drawing/2014/main" id="{8CDF4946-5BB6-0B80-5177-E83C370FB4AC}"/>
              </a:ext>
            </a:extLst>
          </p:cNvPr>
          <p:cNvSpPr>
            <a:spLocks noGrp="1"/>
          </p:cNvSpPr>
          <p:nvPr>
            <p:ph type="sldNum" sz="quarter" idx="17"/>
          </p:nvPr>
        </p:nvSpPr>
        <p:spPr/>
        <p:txBody>
          <a:bodyPr/>
          <a:lstStyle/>
          <a:p>
            <a:fld id="{1AB31D9B-80B6-41F8-B283-556E26E6158E}" type="slidenum">
              <a:rPr lang="en-GB"/>
              <a:pPr/>
              <a:t>‹N›</a:t>
            </a:fld>
            <a:endParaRPr lang="en-GB"/>
          </a:p>
        </p:txBody>
      </p:sp>
    </p:spTree>
    <p:extLst>
      <p:ext uri="{BB962C8B-B14F-4D97-AF65-F5344CB8AC3E}">
        <p14:creationId xmlns:p14="http://schemas.microsoft.com/office/powerpoint/2010/main" val="31139098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Quote and Image Keylin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CD103581-B7A8-E199-FF41-F33298EFB5C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5650" t="54074" b="5750"/>
          <a:stretch/>
        </p:blipFill>
        <p:spPr>
          <a:xfrm rot="10800000">
            <a:off x="2914466" y="0"/>
            <a:ext cx="9277534" cy="6858000"/>
          </a:xfrm>
          <a:prstGeom prst="rect">
            <a:avLst/>
          </a:prstGeom>
        </p:spPr>
      </p:pic>
      <p:sp>
        <p:nvSpPr>
          <p:cNvPr id="6" name="Text Placeholder 5">
            <a:extLst>
              <a:ext uri="{FF2B5EF4-FFF2-40B4-BE49-F238E27FC236}">
                <a16:creationId xmlns:a16="http://schemas.microsoft.com/office/drawing/2014/main" id="{A36C529F-B8EC-9043-CE7D-2451E855BFB6}"/>
              </a:ext>
            </a:extLst>
          </p:cNvPr>
          <p:cNvSpPr>
            <a:spLocks noGrp="1"/>
          </p:cNvSpPr>
          <p:nvPr>
            <p:ph type="body" sz="quarter" idx="15" hasCustomPrompt="1"/>
          </p:nvPr>
        </p:nvSpPr>
        <p:spPr>
          <a:xfrm>
            <a:off x="508002" y="1449388"/>
            <a:ext cx="5465761" cy="1746250"/>
          </a:xfrm>
          <a:prstGeom prst="rect">
            <a:avLst/>
          </a:prstGeom>
        </p:spPr>
        <p:txBody>
          <a:bodyPr anchor="t"/>
          <a:lstStyle>
            <a:lvl1pPr marL="0" indent="0" algn="l">
              <a:lnSpc>
                <a:spcPts val="4600"/>
              </a:lnSpc>
              <a:spcAft>
                <a:spcPts val="3000"/>
              </a:spcAft>
              <a:buNone/>
              <a:defRPr sz="4000" b="1">
                <a:solidFill>
                  <a:schemeClr val="accent1"/>
                </a:solidFill>
              </a:defRPr>
            </a:lvl1pPr>
            <a:lvl2pPr marL="0" indent="0" algn="l">
              <a:buNone/>
              <a:tabLst/>
              <a:defRPr sz="2400" b="0">
                <a:solidFill>
                  <a:schemeClr val="tx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“Pull quote. Duis </a:t>
            </a:r>
            <a:r>
              <a:rPr lang="en-US" err="1"/>
              <a:t>ornare</a:t>
            </a:r>
            <a:endParaRPr lang="en-US"/>
          </a:p>
          <a:p>
            <a:pPr lvl="1"/>
            <a:r>
              <a:rPr lang="en-US"/>
              <a:t>Subhead over one line</a:t>
            </a:r>
          </a:p>
        </p:txBody>
      </p:sp>
      <p:pic>
        <p:nvPicPr>
          <p:cNvPr id="3" name="Logo">
            <a:extLst>
              <a:ext uri="{FF2B5EF4-FFF2-40B4-BE49-F238E27FC236}">
                <a16:creationId xmlns:a16="http://schemas.microsoft.com/office/drawing/2014/main" id="{26F422C6-0037-57C8-C6E3-9905546A03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552" y="6249287"/>
            <a:ext cx="1713071" cy="373761"/>
          </a:xfrm>
          <a:prstGeom prst="rect">
            <a:avLst/>
          </a:prstGeom>
        </p:spPr>
      </p:pic>
      <p:sp>
        <p:nvSpPr>
          <p:cNvPr id="8" name="Footer Placeholder 7">
            <a:extLst>
              <a:ext uri="{FF2B5EF4-FFF2-40B4-BE49-F238E27FC236}">
                <a16:creationId xmlns:a16="http://schemas.microsoft.com/office/drawing/2014/main" id="{0DAEF389-80C0-6FFA-E357-3152F65DE09D}"/>
              </a:ext>
            </a:extLst>
          </p:cNvPr>
          <p:cNvSpPr>
            <a:spLocks noGrp="1"/>
          </p:cNvSpPr>
          <p:nvPr>
            <p:ph type="ftr" sz="quarter" idx="16"/>
          </p:nvPr>
        </p:nvSpPr>
        <p:spPr/>
        <p:txBody>
          <a:bodyPr/>
          <a:lstStyle/>
          <a:p>
            <a:r>
              <a:rPr lang="en-US"/>
              <a:t>Proposal Title   |   © Grant Thornton International Ltd</a:t>
            </a:r>
            <a:endParaRPr lang="en-GB"/>
          </a:p>
        </p:txBody>
      </p:sp>
      <p:sp>
        <p:nvSpPr>
          <p:cNvPr id="9" name="Slide Number Placeholder 8">
            <a:extLst>
              <a:ext uri="{FF2B5EF4-FFF2-40B4-BE49-F238E27FC236}">
                <a16:creationId xmlns:a16="http://schemas.microsoft.com/office/drawing/2014/main" id="{8CDF4946-5BB6-0B80-5177-E83C370FB4AC}"/>
              </a:ext>
            </a:extLst>
          </p:cNvPr>
          <p:cNvSpPr>
            <a:spLocks noGrp="1"/>
          </p:cNvSpPr>
          <p:nvPr>
            <p:ph type="sldNum" sz="quarter" idx="17"/>
          </p:nvPr>
        </p:nvSpPr>
        <p:spPr/>
        <p:txBody>
          <a:bodyPr/>
          <a:lstStyle/>
          <a:p>
            <a:fld id="{1AB31D9B-80B6-41F8-B283-556E26E6158E}" type="slidenum">
              <a:rPr lang="en-GB"/>
              <a:pPr/>
              <a:t>‹N›</a:t>
            </a:fld>
            <a:endParaRPr lang="en-GB"/>
          </a:p>
        </p:txBody>
      </p:sp>
      <p:sp>
        <p:nvSpPr>
          <p:cNvPr id="2" name="Picture Placeholder 5">
            <a:extLst>
              <a:ext uri="{FF2B5EF4-FFF2-40B4-BE49-F238E27FC236}">
                <a16:creationId xmlns:a16="http://schemas.microsoft.com/office/drawing/2014/main" id="{24F5F227-FF59-B8D6-7FCD-45FD510AFFBB}"/>
              </a:ext>
            </a:extLst>
          </p:cNvPr>
          <p:cNvSpPr>
            <a:spLocks noGrp="1"/>
          </p:cNvSpPr>
          <p:nvPr>
            <p:ph type="pic" sz="quarter" idx="20"/>
          </p:nvPr>
        </p:nvSpPr>
        <p:spPr>
          <a:xfrm>
            <a:off x="6559266" y="507999"/>
            <a:ext cx="5139248" cy="5476876"/>
          </a:xfrm>
          <a:custGeom>
            <a:avLst/>
            <a:gdLst>
              <a:gd name="connsiteX0" fmla="*/ 271224 w 5481863"/>
              <a:gd name="connsiteY0" fmla="*/ 0 h 5842000"/>
              <a:gd name="connsiteX1" fmla="*/ 1672709 w 5481863"/>
              <a:gd name="connsiteY1" fmla="*/ 0 h 5842000"/>
              <a:gd name="connsiteX2" fmla="*/ 3809155 w 5481863"/>
              <a:gd name="connsiteY2" fmla="*/ 0 h 5842000"/>
              <a:gd name="connsiteX3" fmla="*/ 5210640 w 5481863"/>
              <a:gd name="connsiteY3" fmla="*/ 0 h 5842000"/>
              <a:gd name="connsiteX4" fmla="*/ 5481863 w 5481863"/>
              <a:gd name="connsiteY4" fmla="*/ 271223 h 5842000"/>
              <a:gd name="connsiteX5" fmla="*/ 5481863 w 5481863"/>
              <a:gd name="connsiteY5" fmla="*/ 1609484 h 5842000"/>
              <a:gd name="connsiteX6" fmla="*/ 5481863 w 5481863"/>
              <a:gd name="connsiteY6" fmla="*/ 4232517 h 5842000"/>
              <a:gd name="connsiteX7" fmla="*/ 5481863 w 5481863"/>
              <a:gd name="connsiteY7" fmla="*/ 5570778 h 5842000"/>
              <a:gd name="connsiteX8" fmla="*/ 5210640 w 5481863"/>
              <a:gd name="connsiteY8" fmla="*/ 5842000 h 5842000"/>
              <a:gd name="connsiteX9" fmla="*/ 3809161 w 5481863"/>
              <a:gd name="connsiteY9" fmla="*/ 5842000 h 5842000"/>
              <a:gd name="connsiteX10" fmla="*/ 3809155 w 5481863"/>
              <a:gd name="connsiteY10" fmla="*/ 5842000 h 5842000"/>
              <a:gd name="connsiteX11" fmla="*/ 1619901 w 5481863"/>
              <a:gd name="connsiteY11" fmla="*/ 5841999 h 5842000"/>
              <a:gd name="connsiteX12" fmla="*/ 0 w 5481863"/>
              <a:gd name="connsiteY12" fmla="*/ 4222098 h 5842000"/>
              <a:gd name="connsiteX13" fmla="*/ 0 w 5481863"/>
              <a:gd name="connsiteY13" fmla="*/ 3477883 h 5842000"/>
              <a:gd name="connsiteX14" fmla="*/ 1 w 5481863"/>
              <a:gd name="connsiteY14" fmla="*/ 3477865 h 5842000"/>
              <a:gd name="connsiteX15" fmla="*/ 1 w 5481863"/>
              <a:gd name="connsiteY15" fmla="*/ 2883857 h 5842000"/>
              <a:gd name="connsiteX16" fmla="*/ 0 w 5481863"/>
              <a:gd name="connsiteY16" fmla="*/ 2883837 h 5842000"/>
              <a:gd name="connsiteX17" fmla="*/ 0 w 5481863"/>
              <a:gd name="connsiteY17" fmla="*/ 2139622 h 5842000"/>
              <a:gd name="connsiteX18" fmla="*/ 1 w 5481863"/>
              <a:gd name="connsiteY18" fmla="*/ 2139604 h 5842000"/>
              <a:gd name="connsiteX19" fmla="*/ 1 w 5481863"/>
              <a:gd name="connsiteY19" fmla="*/ 1609484 h 5842000"/>
              <a:gd name="connsiteX20" fmla="*/ 1 w 5481863"/>
              <a:gd name="connsiteY20" fmla="*/ 271223 h 5842000"/>
              <a:gd name="connsiteX21" fmla="*/ 271224 w 5481863"/>
              <a:gd name="connsiteY21" fmla="*/ 0 h 58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1863" h="5842000">
                <a:moveTo>
                  <a:pt x="271224" y="0"/>
                </a:moveTo>
                <a:lnTo>
                  <a:pt x="1672709" y="0"/>
                </a:lnTo>
                <a:lnTo>
                  <a:pt x="3809155" y="0"/>
                </a:lnTo>
                <a:lnTo>
                  <a:pt x="5210640" y="0"/>
                </a:lnTo>
                <a:cubicBezTo>
                  <a:pt x="5360432" y="0"/>
                  <a:pt x="5481863" y="121431"/>
                  <a:pt x="5481863" y="271223"/>
                </a:cubicBezTo>
                <a:lnTo>
                  <a:pt x="5481863" y="1609484"/>
                </a:lnTo>
                <a:lnTo>
                  <a:pt x="5481863" y="4232517"/>
                </a:lnTo>
                <a:lnTo>
                  <a:pt x="5481863" y="5570778"/>
                </a:lnTo>
                <a:cubicBezTo>
                  <a:pt x="5481863" y="5720569"/>
                  <a:pt x="5360432" y="5842000"/>
                  <a:pt x="5210640" y="5842000"/>
                </a:cubicBezTo>
                <a:lnTo>
                  <a:pt x="3809161" y="5842000"/>
                </a:lnTo>
                <a:lnTo>
                  <a:pt x="3809155" y="5842000"/>
                </a:lnTo>
                <a:lnTo>
                  <a:pt x="1619901" y="5841999"/>
                </a:lnTo>
                <a:cubicBezTo>
                  <a:pt x="725254" y="5841999"/>
                  <a:pt x="0" y="5116745"/>
                  <a:pt x="0" y="4222098"/>
                </a:cubicBezTo>
                <a:lnTo>
                  <a:pt x="0" y="3477883"/>
                </a:lnTo>
                <a:cubicBezTo>
                  <a:pt x="0" y="3477878"/>
                  <a:pt x="1" y="3477871"/>
                  <a:pt x="1" y="3477865"/>
                </a:cubicBezTo>
                <a:lnTo>
                  <a:pt x="1" y="2883857"/>
                </a:lnTo>
                <a:lnTo>
                  <a:pt x="0" y="2883837"/>
                </a:lnTo>
                <a:lnTo>
                  <a:pt x="0" y="2139622"/>
                </a:lnTo>
                <a:cubicBezTo>
                  <a:pt x="0" y="2139617"/>
                  <a:pt x="1" y="2139610"/>
                  <a:pt x="1" y="2139604"/>
                </a:cubicBezTo>
                <a:lnTo>
                  <a:pt x="1" y="1609484"/>
                </a:lnTo>
                <a:lnTo>
                  <a:pt x="1" y="271223"/>
                </a:lnTo>
                <a:cubicBezTo>
                  <a:pt x="1" y="121431"/>
                  <a:pt x="121432" y="0"/>
                  <a:pt x="271224" y="0"/>
                </a:cubicBezTo>
                <a:close/>
              </a:path>
            </a:pathLst>
          </a:custGeom>
          <a:solidFill>
            <a:schemeClr val="bg2"/>
          </a:solidFill>
        </p:spPr>
        <p:txBody>
          <a:bodyPr vert="horz" wrap="square" lIns="0" tIns="0" rIns="0" bIns="0" rtlCol="0" anchor="ctr" anchorCtr="0">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31103445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Quote Warm Grey">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21F411-807F-C4CB-E782-53849911F5F1}"/>
              </a:ext>
            </a:extLst>
          </p:cNvPr>
          <p:cNvPicPr>
            <a:picLocks noChangeAspect="1"/>
          </p:cNvPicPr>
          <p:nvPr userDrawn="1"/>
        </p:nvPicPr>
        <p:blipFill>
          <a:blip r:embed="rId2"/>
          <a:srcRect/>
          <a:stretch/>
        </p:blipFill>
        <p:spPr>
          <a:xfrm>
            <a:off x="952" y="535"/>
            <a:ext cx="12224001" cy="6876000"/>
          </a:xfrm>
          <a:prstGeom prst="rect">
            <a:avLst/>
          </a:prstGeom>
        </p:spPr>
      </p:pic>
      <p:sp>
        <p:nvSpPr>
          <p:cNvPr id="6" name="Text Placeholder 5">
            <a:extLst>
              <a:ext uri="{FF2B5EF4-FFF2-40B4-BE49-F238E27FC236}">
                <a16:creationId xmlns:a16="http://schemas.microsoft.com/office/drawing/2014/main" id="{A36C529F-B8EC-9043-CE7D-2451E855BFB6}"/>
              </a:ext>
            </a:extLst>
          </p:cNvPr>
          <p:cNvSpPr>
            <a:spLocks noGrp="1"/>
          </p:cNvSpPr>
          <p:nvPr>
            <p:ph type="body" sz="quarter" idx="15" hasCustomPrompt="1"/>
          </p:nvPr>
        </p:nvSpPr>
        <p:spPr>
          <a:xfrm>
            <a:off x="1460502" y="2306206"/>
            <a:ext cx="9270998" cy="1746250"/>
          </a:xfrm>
          <a:prstGeom prst="rect">
            <a:avLst/>
          </a:prstGeom>
        </p:spPr>
        <p:txBody>
          <a:bodyPr anchor="ctr"/>
          <a:lstStyle>
            <a:lvl1pPr marL="0" indent="0" algn="ctr">
              <a:lnSpc>
                <a:spcPts val="4600"/>
              </a:lnSpc>
              <a:spcAft>
                <a:spcPts val="3000"/>
              </a:spcAft>
              <a:buNone/>
              <a:defRPr sz="4000" b="1">
                <a:solidFill>
                  <a:schemeClr val="accent1"/>
                </a:solidFill>
              </a:defRPr>
            </a:lvl1pPr>
            <a:lvl2pPr marL="268287" indent="0" algn="ctr">
              <a:buNone/>
              <a:defRPr sz="2400" b="0">
                <a:solidFill>
                  <a:schemeClr val="tx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“Pull quote. Duis </a:t>
            </a:r>
            <a:r>
              <a:rPr lang="en-US" err="1"/>
              <a:t>ornare</a:t>
            </a:r>
            <a:endParaRPr lang="en-US"/>
          </a:p>
          <a:p>
            <a:pPr lvl="1"/>
            <a:r>
              <a:rPr lang="en-US"/>
              <a:t>Subhead over one line</a:t>
            </a:r>
          </a:p>
        </p:txBody>
      </p:sp>
      <p:pic>
        <p:nvPicPr>
          <p:cNvPr id="3" name="Logo">
            <a:extLst>
              <a:ext uri="{FF2B5EF4-FFF2-40B4-BE49-F238E27FC236}">
                <a16:creationId xmlns:a16="http://schemas.microsoft.com/office/drawing/2014/main" id="{FE83DB9E-843A-95CA-A983-B68BC7C573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3552" y="6249287"/>
            <a:ext cx="1713071" cy="373761"/>
          </a:xfrm>
          <a:prstGeom prst="rect">
            <a:avLst/>
          </a:prstGeom>
        </p:spPr>
      </p:pic>
      <p:sp>
        <p:nvSpPr>
          <p:cNvPr id="8" name="Footer Placeholder 7">
            <a:extLst>
              <a:ext uri="{FF2B5EF4-FFF2-40B4-BE49-F238E27FC236}">
                <a16:creationId xmlns:a16="http://schemas.microsoft.com/office/drawing/2014/main" id="{3536265A-EB1B-914B-B25C-460BA11EBC77}"/>
              </a:ext>
            </a:extLst>
          </p:cNvPr>
          <p:cNvSpPr>
            <a:spLocks noGrp="1"/>
          </p:cNvSpPr>
          <p:nvPr>
            <p:ph type="ftr" sz="quarter" idx="16"/>
          </p:nvPr>
        </p:nvSpPr>
        <p:spPr/>
        <p:txBody>
          <a:bodyPr/>
          <a:lstStyle/>
          <a:p>
            <a:r>
              <a:rPr lang="en-US"/>
              <a:t>Proposal Title   |   © Grant Thornton International Ltd</a:t>
            </a:r>
            <a:endParaRPr lang="en-GB"/>
          </a:p>
        </p:txBody>
      </p:sp>
      <p:sp>
        <p:nvSpPr>
          <p:cNvPr id="9" name="Slide Number Placeholder 8">
            <a:extLst>
              <a:ext uri="{FF2B5EF4-FFF2-40B4-BE49-F238E27FC236}">
                <a16:creationId xmlns:a16="http://schemas.microsoft.com/office/drawing/2014/main" id="{211E1095-61FA-A5D1-61A6-2629780317B5}"/>
              </a:ext>
            </a:extLst>
          </p:cNvPr>
          <p:cNvSpPr>
            <a:spLocks noGrp="1"/>
          </p:cNvSpPr>
          <p:nvPr>
            <p:ph type="sldNum" sz="quarter" idx="17"/>
          </p:nvPr>
        </p:nvSpPr>
        <p:spPr/>
        <p:txBody>
          <a:bodyPr/>
          <a:lstStyle/>
          <a:p>
            <a:fld id="{1AB31D9B-80B6-41F8-B283-556E26E6158E}" type="slidenum">
              <a:rPr lang="en-GB"/>
              <a:pPr/>
              <a:t>‹N›</a:t>
            </a:fld>
            <a:endParaRPr lang="en-GB"/>
          </a:p>
        </p:txBody>
      </p:sp>
    </p:spTree>
    <p:extLst>
      <p:ext uri="{BB962C8B-B14F-4D97-AF65-F5344CB8AC3E}">
        <p14:creationId xmlns:p14="http://schemas.microsoft.com/office/powerpoint/2010/main" val="3236213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ack cover white design">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7879E8D-166A-E623-5857-6041A2A697A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6367" r="41501" b="13074"/>
          <a:stretch/>
        </p:blipFill>
        <p:spPr>
          <a:xfrm>
            <a:off x="5428440" y="-1"/>
            <a:ext cx="6763560" cy="6858001"/>
          </a:xfrm>
          <a:prstGeom prst="rect">
            <a:avLst/>
          </a:prstGeom>
        </p:spPr>
      </p:pic>
      <p:sp>
        <p:nvSpPr>
          <p:cNvPr id="3" name="Footer">
            <a:extLst>
              <a:ext uri="{FF2B5EF4-FFF2-40B4-BE49-F238E27FC236}">
                <a16:creationId xmlns:a16="http://schemas.microsoft.com/office/drawing/2014/main" id="{5B33727D-F335-3449-D2A9-23CB3BE7B159}"/>
              </a:ext>
            </a:extLst>
          </p:cNvPr>
          <p:cNvSpPr>
            <a:spLocks noGrp="1"/>
          </p:cNvSpPr>
          <p:nvPr>
            <p:ph type="ftr" sz="quarter" idx="13"/>
          </p:nvPr>
        </p:nvSpPr>
        <p:spPr>
          <a:xfrm>
            <a:off x="12267673" y="6382837"/>
            <a:ext cx="0" cy="0"/>
          </a:xfrm>
        </p:spPr>
        <p:txBody>
          <a:bodyPr vert="horz" wrap="none" lIns="0" tIns="0" rIns="0" bIns="0" rtlCol="0" anchor="b" anchorCtr="0">
            <a:noAutofit/>
          </a:bodyPr>
          <a:lstStyle>
            <a:lvl1pPr algn="l">
              <a:defRPr lang="en-GB" sz="100">
                <a:solidFill>
                  <a:srgbClr val="F0F0F0"/>
                </a:solidFill>
              </a:defRPr>
            </a:lvl1pPr>
          </a:lstStyle>
          <a:p>
            <a:r>
              <a:rPr lang="en-US"/>
              <a:t>Proposal Title   |   © Grant Thornton International Ltd</a:t>
            </a:r>
          </a:p>
        </p:txBody>
      </p:sp>
      <p:sp>
        <p:nvSpPr>
          <p:cNvPr id="6" name="Slide Number">
            <a:extLst>
              <a:ext uri="{FF2B5EF4-FFF2-40B4-BE49-F238E27FC236}">
                <a16:creationId xmlns:a16="http://schemas.microsoft.com/office/drawing/2014/main" id="{509FF571-7E16-C841-5998-71BEB21EC6CC}"/>
              </a:ext>
            </a:extLst>
          </p:cNvPr>
          <p:cNvSpPr>
            <a:spLocks noGrp="1"/>
          </p:cNvSpPr>
          <p:nvPr>
            <p:ph type="sldNum" sz="quarter" idx="14"/>
          </p:nvPr>
        </p:nvSpPr>
        <p:spPr>
          <a:xfrm>
            <a:off x="12267673" y="6765667"/>
            <a:ext cx="0" cy="0"/>
          </a:xfrm>
        </p:spPr>
        <p:txBody>
          <a:bodyPr/>
          <a:lstStyle>
            <a:lvl1pPr algn="l">
              <a:defRPr sz="100">
                <a:solidFill>
                  <a:srgbClr val="F0F0F0"/>
                </a:solidFill>
              </a:defRPr>
            </a:lvl1pPr>
          </a:lstStyle>
          <a:p>
            <a:fld id="{1AB31D9B-80B6-41F8-B283-556E26E6158E}" type="slidenum">
              <a:rPr lang="en-GB"/>
              <a:pPr/>
              <a:t>‹N›</a:t>
            </a:fld>
            <a:endParaRPr lang="en-GB"/>
          </a:p>
        </p:txBody>
      </p:sp>
      <p:pic>
        <p:nvPicPr>
          <p:cNvPr id="4" name="Logo">
            <a:extLst>
              <a:ext uri="{FF2B5EF4-FFF2-40B4-BE49-F238E27FC236}">
                <a16:creationId xmlns:a16="http://schemas.microsoft.com/office/drawing/2014/main" id="{E03FD739-8311-5A60-99DE-E04FE4736BD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0182" y="5075009"/>
            <a:ext cx="2031797" cy="443301"/>
          </a:xfrm>
          <a:prstGeom prst="rect">
            <a:avLst/>
          </a:prstGeom>
        </p:spPr>
      </p:pic>
      <p:sp>
        <p:nvSpPr>
          <p:cNvPr id="9" name="Text Placeholder 4">
            <a:extLst>
              <a:ext uri="{FF2B5EF4-FFF2-40B4-BE49-F238E27FC236}">
                <a16:creationId xmlns:a16="http://schemas.microsoft.com/office/drawing/2014/main" id="{36BF833C-440F-5D8C-F886-64566F8FF581}"/>
              </a:ext>
            </a:extLst>
          </p:cNvPr>
          <p:cNvSpPr>
            <a:spLocks noGrp="1"/>
          </p:cNvSpPr>
          <p:nvPr>
            <p:ph type="body" sz="quarter" idx="15"/>
          </p:nvPr>
        </p:nvSpPr>
        <p:spPr>
          <a:xfrm>
            <a:off x="508000" y="5518310"/>
            <a:ext cx="7612063" cy="831690"/>
          </a:xfrm>
        </p:spPr>
        <p:txBody>
          <a:bodyPr anchor="b"/>
          <a:lstStyle>
            <a:lvl1pPr marL="0" indent="0">
              <a:buNone/>
              <a:defRPr sz="8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6758428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ack cover purple">
    <p:bg>
      <p:bgPr>
        <a:solidFill>
          <a:schemeClr val="accent1"/>
        </a:solidFill>
        <a:effectLst/>
      </p:bgPr>
    </p:bg>
    <p:spTree>
      <p:nvGrpSpPr>
        <p:cNvPr id="1" name=""/>
        <p:cNvGrpSpPr/>
        <p:nvPr/>
      </p:nvGrpSpPr>
      <p:grpSpPr>
        <a:xfrm>
          <a:off x="0" y="0"/>
          <a:ext cx="0" cy="0"/>
          <a:chOff x="0" y="0"/>
          <a:chExt cx="0" cy="0"/>
        </a:xfrm>
      </p:grpSpPr>
      <p:pic>
        <p:nvPicPr>
          <p:cNvPr id="10" name="Logo_White">
            <a:extLst>
              <a:ext uri="{FF2B5EF4-FFF2-40B4-BE49-F238E27FC236}">
                <a16:creationId xmlns:a16="http://schemas.microsoft.com/office/drawing/2014/main" id="{E08948F1-7631-AB45-EB71-72C3D13704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8239" y="5100163"/>
            <a:ext cx="1960817" cy="367094"/>
          </a:xfrm>
          <a:prstGeom prst="rect">
            <a:avLst/>
          </a:prstGeom>
        </p:spPr>
      </p:pic>
      <p:sp>
        <p:nvSpPr>
          <p:cNvPr id="6" name="Footer">
            <a:extLst>
              <a:ext uri="{FF2B5EF4-FFF2-40B4-BE49-F238E27FC236}">
                <a16:creationId xmlns:a16="http://schemas.microsoft.com/office/drawing/2014/main" id="{FB46FDC2-192B-DB63-57D5-6A96767741F3}"/>
              </a:ext>
            </a:extLst>
          </p:cNvPr>
          <p:cNvSpPr>
            <a:spLocks noGrp="1"/>
          </p:cNvSpPr>
          <p:nvPr>
            <p:ph type="ftr" sz="quarter" idx="13"/>
          </p:nvPr>
        </p:nvSpPr>
        <p:spPr>
          <a:xfrm>
            <a:off x="12267673" y="6382837"/>
            <a:ext cx="0" cy="0"/>
          </a:xfrm>
        </p:spPr>
        <p:txBody>
          <a:bodyPr vert="horz" wrap="none" lIns="0" tIns="0" rIns="0" bIns="0" rtlCol="0" anchor="b" anchorCtr="0">
            <a:noAutofit/>
          </a:bodyPr>
          <a:lstStyle>
            <a:lvl1pPr algn="l">
              <a:defRPr lang="en-GB" sz="100">
                <a:solidFill>
                  <a:srgbClr val="F0F0F0"/>
                </a:solidFill>
              </a:defRPr>
            </a:lvl1pPr>
          </a:lstStyle>
          <a:p>
            <a:r>
              <a:rPr lang="en-US"/>
              <a:t>Proposal Title   |   © Grant Thornton International Ltd</a:t>
            </a:r>
          </a:p>
        </p:txBody>
      </p:sp>
      <p:sp>
        <p:nvSpPr>
          <p:cNvPr id="7" name="Slide Number">
            <a:extLst>
              <a:ext uri="{FF2B5EF4-FFF2-40B4-BE49-F238E27FC236}">
                <a16:creationId xmlns:a16="http://schemas.microsoft.com/office/drawing/2014/main" id="{957BEF5D-671B-D3C9-4570-EC0DA44566A3}"/>
              </a:ext>
            </a:extLst>
          </p:cNvPr>
          <p:cNvSpPr>
            <a:spLocks noGrp="1"/>
          </p:cNvSpPr>
          <p:nvPr>
            <p:ph type="sldNum" sz="quarter" idx="14"/>
          </p:nvPr>
        </p:nvSpPr>
        <p:spPr>
          <a:xfrm>
            <a:off x="12267673" y="6765667"/>
            <a:ext cx="0" cy="0"/>
          </a:xfrm>
        </p:spPr>
        <p:txBody>
          <a:bodyPr/>
          <a:lstStyle>
            <a:lvl1pPr algn="l">
              <a:defRPr sz="100">
                <a:solidFill>
                  <a:srgbClr val="F0F0F0"/>
                </a:solidFill>
              </a:defRPr>
            </a:lvl1pPr>
          </a:lstStyle>
          <a:p>
            <a:fld id="{1AB31D9B-80B6-41F8-B283-556E26E6158E}" type="slidenum">
              <a:rPr lang="en-GB"/>
              <a:pPr/>
              <a:t>‹N›</a:t>
            </a:fld>
            <a:endParaRPr lang="en-GB"/>
          </a:p>
        </p:txBody>
      </p:sp>
      <p:sp>
        <p:nvSpPr>
          <p:cNvPr id="2" name="Text Placeholder 4">
            <a:extLst>
              <a:ext uri="{FF2B5EF4-FFF2-40B4-BE49-F238E27FC236}">
                <a16:creationId xmlns:a16="http://schemas.microsoft.com/office/drawing/2014/main" id="{BEEFDBD3-5B0F-FA52-7ADA-A6084085F96F}"/>
              </a:ext>
            </a:extLst>
          </p:cNvPr>
          <p:cNvSpPr>
            <a:spLocks noGrp="1"/>
          </p:cNvSpPr>
          <p:nvPr>
            <p:ph type="body" sz="quarter" idx="15"/>
          </p:nvPr>
        </p:nvSpPr>
        <p:spPr>
          <a:xfrm>
            <a:off x="508000" y="5518310"/>
            <a:ext cx="7612063" cy="831690"/>
          </a:xfrm>
        </p:spPr>
        <p:txBody>
          <a:bodyPr anchor="b"/>
          <a:lstStyle>
            <a:lvl1pPr marL="0" indent="0">
              <a:buNone/>
              <a:defRPr sz="800"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8156941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Divider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999511CE-F6E9-6375-7EB7-7782134C6DFE}"/>
              </a:ext>
            </a:extLst>
          </p:cNvPr>
          <p:cNvSpPr>
            <a:spLocks noGrp="1"/>
          </p:cNvSpPr>
          <p:nvPr>
            <p:ph type="title" hasCustomPrompt="1"/>
          </p:nvPr>
        </p:nvSpPr>
        <p:spPr>
          <a:xfrm>
            <a:off x="1458913" y="2924175"/>
            <a:ext cx="5466821" cy="1128514"/>
          </a:xfrm>
        </p:spPr>
        <p:txBody>
          <a:bodyPr>
            <a:noAutofit/>
          </a:bodyPr>
          <a:lstStyle>
            <a:lvl1pPr>
              <a:lnSpc>
                <a:spcPct val="85000"/>
              </a:lnSpc>
              <a:spcBef>
                <a:spcPts val="0"/>
              </a:spcBef>
              <a:spcAft>
                <a:spcPts val="0"/>
              </a:spcAft>
              <a:defRPr sz="4000" b="1">
                <a:solidFill>
                  <a:schemeClr val="tx1"/>
                </a:solidFill>
              </a:defRPr>
            </a:lvl1pPr>
          </a:lstStyle>
          <a:p>
            <a:r>
              <a:rPr lang="en-GB" dirty="0"/>
              <a:t>Divider title</a:t>
            </a:r>
          </a:p>
        </p:txBody>
      </p:sp>
      <p:sp>
        <p:nvSpPr>
          <p:cNvPr id="11" name="Text Placeholder 11">
            <a:extLst>
              <a:ext uri="{FF2B5EF4-FFF2-40B4-BE49-F238E27FC236}">
                <a16:creationId xmlns:a16="http://schemas.microsoft.com/office/drawing/2014/main" id="{020E25E0-8D03-AB6F-A62E-E7A1D0B97879}"/>
              </a:ext>
            </a:extLst>
          </p:cNvPr>
          <p:cNvSpPr>
            <a:spLocks noGrp="1"/>
          </p:cNvSpPr>
          <p:nvPr>
            <p:ph type="body" sz="quarter" idx="15" hasCustomPrompt="1"/>
          </p:nvPr>
        </p:nvSpPr>
        <p:spPr>
          <a:xfrm>
            <a:off x="508000" y="2924175"/>
            <a:ext cx="706438" cy="504825"/>
          </a:xfrm>
          <a:prstGeom prst="rect">
            <a:avLst/>
          </a:prstGeom>
        </p:spPr>
        <p:txBody>
          <a:bodyPr/>
          <a:lstStyle>
            <a:lvl1pPr marL="0" indent="0">
              <a:lnSpc>
                <a:spcPct val="85000"/>
              </a:lnSpc>
              <a:spcBef>
                <a:spcPts val="0"/>
              </a:spcBef>
              <a:spcAft>
                <a:spcPts val="0"/>
              </a:spcAft>
              <a:buNone/>
              <a:defRPr sz="4000" b="1">
                <a:solidFill>
                  <a:schemeClr val="tx1"/>
                </a:solidFill>
                <a:latin typeface="+mn-lt"/>
              </a:defRPr>
            </a:lvl1pPr>
            <a:lvl5pPr>
              <a:defRPr/>
            </a:lvl5pPr>
          </a:lstStyle>
          <a:p>
            <a:pPr lvl="0"/>
            <a:r>
              <a:rPr lang="en-GB" dirty="0"/>
              <a:t>00</a:t>
            </a:r>
          </a:p>
        </p:txBody>
      </p:sp>
      <p:sp>
        <p:nvSpPr>
          <p:cNvPr id="8" name="Footer">
            <a:extLst>
              <a:ext uri="{FF2B5EF4-FFF2-40B4-BE49-F238E27FC236}">
                <a16:creationId xmlns:a16="http://schemas.microsoft.com/office/drawing/2014/main" id="{3A274F89-FBA2-4E0E-C87F-C486BC435187}"/>
              </a:ext>
            </a:extLst>
          </p:cNvPr>
          <p:cNvSpPr>
            <a:spLocks noGrp="1"/>
          </p:cNvSpPr>
          <p:nvPr>
            <p:ph type="ftr" sz="quarter" idx="3"/>
          </p:nvPr>
        </p:nvSpPr>
        <p:spPr>
          <a:xfrm>
            <a:off x="7210426" y="6460293"/>
            <a:ext cx="4032249" cy="143720"/>
          </a:xfrm>
          <a:prstGeom prst="rect">
            <a:avLst/>
          </a:prstGeom>
        </p:spPr>
        <p:txBody>
          <a:bodyPr vert="horz" wrap="none" lIns="0" tIns="0" rIns="0" bIns="0" rtlCol="0" anchor="b" anchorCtr="0">
            <a:noAutofit/>
          </a:bodyPr>
          <a:lstStyle>
            <a:lvl1pPr algn="r">
              <a:defRPr sz="800" b="0" i="0">
                <a:solidFill>
                  <a:schemeClr val="tx1"/>
                </a:solidFill>
                <a:latin typeface="GT Walsheim Pro Light" panose="02000503040000020003" pitchFamily="2" charset="77"/>
              </a:defRPr>
            </a:lvl1pPr>
          </a:lstStyle>
          <a:p>
            <a:endParaRPr lang="it-IT" dirty="0"/>
          </a:p>
        </p:txBody>
      </p:sp>
      <p:sp>
        <p:nvSpPr>
          <p:cNvPr id="12" name="SlideNumber">
            <a:extLst>
              <a:ext uri="{FF2B5EF4-FFF2-40B4-BE49-F238E27FC236}">
                <a16:creationId xmlns:a16="http://schemas.microsoft.com/office/drawing/2014/main" id="{8E131A25-DA6E-7723-43C8-FA009110843B}"/>
              </a:ext>
            </a:extLst>
          </p:cNvPr>
          <p:cNvSpPr>
            <a:spLocks noGrp="1"/>
          </p:cNvSpPr>
          <p:nvPr>
            <p:ph type="sldNum" sz="quarter" idx="4"/>
          </p:nvPr>
        </p:nvSpPr>
        <p:spPr>
          <a:xfrm>
            <a:off x="11328400" y="6460293"/>
            <a:ext cx="355600" cy="143720"/>
          </a:xfrm>
          <a:prstGeom prst="rect">
            <a:avLst/>
          </a:prstGeom>
        </p:spPr>
        <p:txBody>
          <a:bodyPr vert="horz" wrap="none" lIns="0" tIns="0" rIns="0" bIns="0" rtlCol="0" anchor="b" anchorCtr="0">
            <a:noAutofit/>
          </a:bodyPr>
          <a:lstStyle>
            <a:lvl1pPr algn="r">
              <a:defRPr sz="800" b="0" i="0">
                <a:solidFill>
                  <a:schemeClr val="tx1"/>
                </a:solidFill>
                <a:latin typeface="GT Walsheim Pro Light" panose="02000503040000020003" pitchFamily="2" charset="77"/>
              </a:defRPr>
            </a:lvl1pPr>
          </a:lstStyle>
          <a:p>
            <a:fld id="{1AB31D9B-80B6-41F8-B283-556E26E6158E}" type="slidenum">
              <a:rPr lang="it-IT" smtClean="0"/>
              <a:pPr/>
              <a:t>‹N›</a:t>
            </a:fld>
            <a:endParaRPr lang="it-IT" dirty="0"/>
          </a:p>
        </p:txBody>
      </p:sp>
      <p:sp>
        <p:nvSpPr>
          <p:cNvPr id="13" name="TextBox 12">
            <a:extLst>
              <a:ext uri="{FF2B5EF4-FFF2-40B4-BE49-F238E27FC236}">
                <a16:creationId xmlns:a16="http://schemas.microsoft.com/office/drawing/2014/main" id="{923319AC-CE58-ED7D-D1A9-7D0C98A6B2BE}"/>
              </a:ext>
            </a:extLst>
          </p:cNvPr>
          <p:cNvSpPr txBox="1"/>
          <p:nvPr userDrawn="1"/>
        </p:nvSpPr>
        <p:spPr>
          <a:xfrm>
            <a:off x="11390095" y="6480902"/>
            <a:ext cx="22442" cy="123111"/>
          </a:xfrm>
          <a:prstGeom prst="rect">
            <a:avLst/>
          </a:prstGeom>
        </p:spPr>
        <p:txBody>
          <a:bodyPr vert="horz" wrap="none" lIns="0" tIns="0" rIns="0" bIns="0" rtlCol="0" anchor="b" anchorCtr="0">
            <a:spAutoFit/>
          </a:bodyPr>
          <a:lstStyle>
            <a:defPPr>
              <a:defRPr lang="en-GB"/>
            </a:defPPr>
            <a:lvl1pPr algn="r">
              <a:defRPr sz="600">
                <a:solidFill>
                  <a:sysClr val="windowText" lastClr="000000"/>
                </a:solidFill>
              </a:defRPr>
            </a:lvl1pPr>
          </a:lstStyle>
          <a:p>
            <a:pPr lvl="0" algn="r"/>
            <a:r>
              <a:rPr lang="en-GB" sz="800" dirty="0">
                <a:solidFill>
                  <a:schemeClr val="tx1"/>
                </a:solidFill>
                <a:latin typeface="+mn-lt"/>
              </a:rPr>
              <a:t>|</a:t>
            </a:r>
          </a:p>
        </p:txBody>
      </p:sp>
    </p:spTree>
    <p:extLst>
      <p:ext uri="{BB962C8B-B14F-4D97-AF65-F5344CB8AC3E}">
        <p14:creationId xmlns:p14="http://schemas.microsoft.com/office/powerpoint/2010/main" val="4048302640"/>
      </p:ext>
    </p:extLst>
  </p:cSld>
  <p:clrMapOvr>
    <a:overrideClrMapping bg1="dk1" tx1="lt1" bg2="dk2" tx2="lt2" accent1="accent1" accent2="accent2" accent3="accent3" accent4="accent4" accent5="accent5" accent6="accent6" hlink="hlink" folHlink="folHlink"/>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Full Image Transparen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B9FAF410-17F2-850B-E84B-36D40D599ACB}"/>
              </a:ext>
            </a:extLst>
          </p:cNvPr>
          <p:cNvSpPr/>
          <p:nvPr userDrawn="1"/>
        </p:nvSpPr>
        <p:spPr>
          <a:xfrm>
            <a:off x="523343" y="508000"/>
            <a:ext cx="5463503" cy="5842000"/>
          </a:xfrm>
          <a:custGeom>
            <a:avLst/>
            <a:gdLst>
              <a:gd name="connsiteX0" fmla="*/ 299179 w 5463503"/>
              <a:gd name="connsiteY0" fmla="*/ 0 h 5842000"/>
              <a:gd name="connsiteX1" fmla="*/ 2034169 w 5463503"/>
              <a:gd name="connsiteY1" fmla="*/ 0 h 5842000"/>
              <a:gd name="connsiteX2" fmla="*/ 3429338 w 5463503"/>
              <a:gd name="connsiteY2" fmla="*/ 0 h 5842000"/>
              <a:gd name="connsiteX3" fmla="*/ 5164328 w 5463503"/>
              <a:gd name="connsiteY3" fmla="*/ 0 h 5842000"/>
              <a:gd name="connsiteX4" fmla="*/ 5463503 w 5463503"/>
              <a:gd name="connsiteY4" fmla="*/ 299176 h 5842000"/>
              <a:gd name="connsiteX5" fmla="*/ 5462397 w 5463503"/>
              <a:gd name="connsiteY5" fmla="*/ 4489735 h 5842000"/>
              <a:gd name="connsiteX6" fmla="*/ 4110131 w 5463503"/>
              <a:gd name="connsiteY6" fmla="*/ 5842000 h 5842000"/>
              <a:gd name="connsiteX7" fmla="*/ 2375141 w 5463503"/>
              <a:gd name="connsiteY7" fmla="*/ 5842000 h 5842000"/>
              <a:gd name="connsiteX8" fmla="*/ 2034169 w 5463503"/>
              <a:gd name="connsiteY8" fmla="*/ 5842000 h 5842000"/>
              <a:gd name="connsiteX9" fmla="*/ 299179 w 5463503"/>
              <a:gd name="connsiteY9" fmla="*/ 5842000 h 5842000"/>
              <a:gd name="connsiteX10" fmla="*/ 3 w 5463503"/>
              <a:gd name="connsiteY10" fmla="*/ 5542825 h 5842000"/>
              <a:gd name="connsiteX11" fmla="*/ 0 w 5463503"/>
              <a:gd name="connsiteY11" fmla="*/ 2557441 h 5842000"/>
              <a:gd name="connsiteX12" fmla="*/ 3 w 5463503"/>
              <a:gd name="connsiteY12" fmla="*/ 2557387 h 5842000"/>
              <a:gd name="connsiteX13" fmla="*/ 3 w 5463503"/>
              <a:gd name="connsiteY13" fmla="*/ 299176 h 5842000"/>
              <a:gd name="connsiteX14" fmla="*/ 299179 w 5463503"/>
              <a:gd name="connsiteY14" fmla="*/ 0 h 58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63503" h="5842000">
                <a:moveTo>
                  <a:pt x="299179" y="0"/>
                </a:moveTo>
                <a:lnTo>
                  <a:pt x="2034169" y="0"/>
                </a:lnTo>
                <a:lnTo>
                  <a:pt x="3429338" y="0"/>
                </a:lnTo>
                <a:lnTo>
                  <a:pt x="5164328" y="0"/>
                </a:lnTo>
                <a:cubicBezTo>
                  <a:pt x="5329558" y="0"/>
                  <a:pt x="5463503" y="133945"/>
                  <a:pt x="5463503" y="299176"/>
                </a:cubicBezTo>
                <a:cubicBezTo>
                  <a:pt x="5463135" y="1696028"/>
                  <a:pt x="5462765" y="3092882"/>
                  <a:pt x="5462397" y="4489735"/>
                </a:cubicBezTo>
                <a:cubicBezTo>
                  <a:pt x="5462397" y="5236570"/>
                  <a:pt x="4856966" y="5842000"/>
                  <a:pt x="4110131" y="5842000"/>
                </a:cubicBezTo>
                <a:lnTo>
                  <a:pt x="2375141" y="5842000"/>
                </a:lnTo>
                <a:lnTo>
                  <a:pt x="2034169" y="5842000"/>
                </a:lnTo>
                <a:lnTo>
                  <a:pt x="299179" y="5842000"/>
                </a:lnTo>
                <a:cubicBezTo>
                  <a:pt x="133948" y="5842000"/>
                  <a:pt x="3" y="5708055"/>
                  <a:pt x="3" y="5542825"/>
                </a:cubicBezTo>
                <a:cubicBezTo>
                  <a:pt x="2" y="4547697"/>
                  <a:pt x="2" y="3552570"/>
                  <a:pt x="0" y="2557441"/>
                </a:cubicBezTo>
                <a:cubicBezTo>
                  <a:pt x="2" y="2557423"/>
                  <a:pt x="2" y="2557405"/>
                  <a:pt x="3" y="2557387"/>
                </a:cubicBezTo>
                <a:lnTo>
                  <a:pt x="3" y="299176"/>
                </a:lnTo>
                <a:cubicBezTo>
                  <a:pt x="3" y="133945"/>
                  <a:pt x="133948" y="0"/>
                  <a:pt x="299179" y="0"/>
                </a:cubicBezTo>
                <a:close/>
              </a:path>
            </a:pathLst>
          </a:custGeom>
          <a:solidFill>
            <a:schemeClr val="bg1">
              <a:alpha val="70000"/>
            </a:schemeClr>
          </a:solidFill>
        </p:spPr>
        <p:txBody>
          <a:bodyPr vert="horz" wrap="square" lIns="0" tIns="0" rIns="0" bIns="0" rtlCol="0" anchor="t" anchorCtr="0">
            <a:noAutofit/>
          </a:bodyPr>
          <a:lstStyle/>
          <a:p>
            <a:pPr lvl="0" defTabSz="736656"/>
            <a:endParaRPr lang="en-GB" sz="2400" b="1">
              <a:solidFill>
                <a:schemeClr val="tx1"/>
              </a:solidFill>
            </a:endParaRPr>
          </a:p>
        </p:txBody>
      </p:sp>
      <p:sp>
        <p:nvSpPr>
          <p:cNvPr id="3" name="Title"/>
          <p:cNvSpPr>
            <a:spLocks noGrp="1"/>
          </p:cNvSpPr>
          <p:nvPr>
            <p:ph type="title" hasCustomPrompt="1"/>
          </p:nvPr>
        </p:nvSpPr>
        <p:spPr>
          <a:xfrm>
            <a:off x="982134" y="2697163"/>
            <a:ext cx="4283601" cy="1025922"/>
          </a:xfrm>
        </p:spPr>
        <p:txBody>
          <a:bodyPr/>
          <a:lstStyle>
            <a:lvl1pPr>
              <a:lnSpc>
                <a:spcPts val="4000"/>
              </a:lnSpc>
              <a:defRPr sz="3600">
                <a:solidFill>
                  <a:schemeClr val="accent1"/>
                </a:solidFill>
              </a:defRPr>
            </a:lvl1pPr>
          </a:lstStyle>
          <a:p>
            <a:r>
              <a:rPr lang="en-US"/>
              <a:t>Main cover title</a:t>
            </a:r>
            <a:br>
              <a:rPr lang="en-US"/>
            </a:br>
            <a:r>
              <a:rPr lang="en-US"/>
              <a:t>over two lines</a:t>
            </a:r>
          </a:p>
        </p:txBody>
      </p:sp>
      <p:sp>
        <p:nvSpPr>
          <p:cNvPr id="9" name="Text Placeholder 8">
            <a:extLst>
              <a:ext uri="{FF2B5EF4-FFF2-40B4-BE49-F238E27FC236}">
                <a16:creationId xmlns:a16="http://schemas.microsoft.com/office/drawing/2014/main" id="{A51EC570-624A-53DD-BF08-244E207F61EE}"/>
              </a:ext>
            </a:extLst>
          </p:cNvPr>
          <p:cNvSpPr>
            <a:spLocks noGrp="1"/>
          </p:cNvSpPr>
          <p:nvPr>
            <p:ph type="body" sz="quarter" idx="15" hasCustomPrompt="1"/>
          </p:nvPr>
        </p:nvSpPr>
        <p:spPr>
          <a:xfrm>
            <a:off x="982134" y="4531519"/>
            <a:ext cx="4283601" cy="471487"/>
          </a:xfrm>
          <a:prstGeom prst="rect">
            <a:avLst/>
          </a:prstGeom>
        </p:spPr>
        <p:txBody>
          <a:bodyPr/>
          <a:lstStyle>
            <a:lvl1pPr marL="0" indent="0">
              <a:spcAft>
                <a:spcPts val="0"/>
              </a:spcAft>
              <a:buNone/>
              <a:defRPr sz="2000" b="1">
                <a:solidFill>
                  <a:schemeClr val="tx1"/>
                </a:solidFill>
              </a:defRPr>
            </a:lvl1pPr>
            <a:lvl2pPr>
              <a:defRPr sz="2000" b="0">
                <a:solidFill>
                  <a:schemeClr val="tx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US"/>
              <a:t>Subheading </a:t>
            </a:r>
          </a:p>
        </p:txBody>
      </p:sp>
      <p:sp>
        <p:nvSpPr>
          <p:cNvPr id="8" name="Footer">
            <a:extLst>
              <a:ext uri="{FF2B5EF4-FFF2-40B4-BE49-F238E27FC236}">
                <a16:creationId xmlns:a16="http://schemas.microsoft.com/office/drawing/2014/main" id="{C3A1FEBC-7325-3246-7BAA-1DDB0A6F2F11}"/>
              </a:ext>
            </a:extLst>
          </p:cNvPr>
          <p:cNvSpPr>
            <a:spLocks noGrp="1"/>
          </p:cNvSpPr>
          <p:nvPr>
            <p:ph type="ftr" sz="quarter" idx="13"/>
          </p:nvPr>
        </p:nvSpPr>
        <p:spPr>
          <a:xfrm>
            <a:off x="12267673" y="6382837"/>
            <a:ext cx="0" cy="0"/>
          </a:xfrm>
        </p:spPr>
        <p:txBody>
          <a:bodyPr vert="horz" wrap="none" lIns="0" tIns="0" rIns="0" bIns="0" rtlCol="0" anchor="b" anchorCtr="0">
            <a:noAutofit/>
          </a:bodyPr>
          <a:lstStyle>
            <a:lvl1pPr algn="l">
              <a:defRPr lang="en-GB" sz="100">
                <a:solidFill>
                  <a:srgbClr val="F0F0F0"/>
                </a:solidFill>
              </a:defRPr>
            </a:lvl1pPr>
          </a:lstStyle>
          <a:p>
            <a:r>
              <a:rPr lang="en-US"/>
              <a:t>Proposal Title   |   © Grant Thornton International Ltd</a:t>
            </a:r>
          </a:p>
        </p:txBody>
      </p:sp>
      <p:sp>
        <p:nvSpPr>
          <p:cNvPr id="10" name="Slide Number">
            <a:extLst>
              <a:ext uri="{FF2B5EF4-FFF2-40B4-BE49-F238E27FC236}">
                <a16:creationId xmlns:a16="http://schemas.microsoft.com/office/drawing/2014/main" id="{66C4BC17-DA00-5C86-C6B4-88679FBA8313}"/>
              </a:ext>
            </a:extLst>
          </p:cNvPr>
          <p:cNvSpPr>
            <a:spLocks noGrp="1"/>
          </p:cNvSpPr>
          <p:nvPr>
            <p:ph type="sldNum" sz="quarter" idx="14"/>
          </p:nvPr>
        </p:nvSpPr>
        <p:spPr>
          <a:xfrm>
            <a:off x="12267673" y="6765667"/>
            <a:ext cx="0" cy="0"/>
          </a:xfrm>
        </p:spPr>
        <p:txBody>
          <a:bodyPr/>
          <a:lstStyle>
            <a:lvl1pPr algn="l">
              <a:defRPr sz="100">
                <a:solidFill>
                  <a:srgbClr val="F0F0F0"/>
                </a:solidFill>
              </a:defRPr>
            </a:lvl1pPr>
          </a:lstStyle>
          <a:p>
            <a:fld id="{1AB31D9B-80B6-41F8-B283-556E26E6158E}" type="slidenum">
              <a:rPr lang="en-GB"/>
              <a:pPr/>
              <a:t>‹N›</a:t>
            </a:fld>
            <a:endParaRPr lang="en-GB"/>
          </a:p>
        </p:txBody>
      </p:sp>
      <p:pic>
        <p:nvPicPr>
          <p:cNvPr id="4" name="Logo">
            <a:extLst>
              <a:ext uri="{FF2B5EF4-FFF2-40B4-BE49-F238E27FC236}">
                <a16:creationId xmlns:a16="http://schemas.microsoft.com/office/drawing/2014/main" id="{F7D0BD1E-C6A9-642A-B279-84A8B78649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339" y="757800"/>
            <a:ext cx="2031797" cy="443301"/>
          </a:xfrm>
          <a:prstGeom prst="rect">
            <a:avLst/>
          </a:prstGeom>
        </p:spPr>
      </p:pic>
      <p:sp>
        <p:nvSpPr>
          <p:cNvPr id="7" name="Text Placeholder 8">
            <a:extLst>
              <a:ext uri="{FF2B5EF4-FFF2-40B4-BE49-F238E27FC236}">
                <a16:creationId xmlns:a16="http://schemas.microsoft.com/office/drawing/2014/main" id="{EF80D5E1-14C2-29D3-2F53-C66B06549775}"/>
              </a:ext>
            </a:extLst>
          </p:cNvPr>
          <p:cNvSpPr>
            <a:spLocks noGrp="1"/>
          </p:cNvSpPr>
          <p:nvPr>
            <p:ph type="body" sz="quarter" idx="17" hasCustomPrompt="1"/>
          </p:nvPr>
        </p:nvSpPr>
        <p:spPr>
          <a:xfrm>
            <a:off x="982134" y="5141372"/>
            <a:ext cx="4283601" cy="471487"/>
          </a:xfrm>
          <a:prstGeom prst="rect">
            <a:avLst/>
          </a:prstGeom>
        </p:spPr>
        <p:txBody>
          <a:bodyPr/>
          <a:lstStyle>
            <a:lvl1pPr marL="0" indent="0">
              <a:spcAft>
                <a:spcPts val="0"/>
              </a:spcAft>
              <a:buNone/>
              <a:defRPr sz="1600" b="0">
                <a:solidFill>
                  <a:schemeClr val="tx1"/>
                </a:solidFill>
              </a:defRPr>
            </a:lvl1pPr>
            <a:lvl2pPr>
              <a:defRPr sz="1600" b="0">
                <a:solidFill>
                  <a:schemeClr val="tx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GB"/>
              <a:t>Date</a:t>
            </a:r>
          </a:p>
        </p:txBody>
      </p:sp>
      <p:sp>
        <p:nvSpPr>
          <p:cNvPr id="11" name="Rectangle 10">
            <a:extLst>
              <a:ext uri="{FF2B5EF4-FFF2-40B4-BE49-F238E27FC236}">
                <a16:creationId xmlns:a16="http://schemas.microsoft.com/office/drawing/2014/main" id="{F4258826-818C-BFC6-2D57-36301EB5C4D7}"/>
              </a:ext>
            </a:extLst>
          </p:cNvPr>
          <p:cNvSpPr/>
          <p:nvPr userDrawn="1"/>
        </p:nvSpPr>
        <p:spPr>
          <a:xfrm>
            <a:off x="12318023" y="508000"/>
            <a:ext cx="1397977" cy="36512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a:solidFill>
                  <a:schemeClr val="bg1"/>
                </a:solidFill>
              </a:rPr>
              <a:t>NOTE:</a:t>
            </a:r>
            <a:br>
              <a:rPr lang="en-GB" sz="1600">
                <a:solidFill>
                  <a:schemeClr val="bg1"/>
                </a:solidFill>
              </a:rPr>
            </a:br>
            <a:r>
              <a:rPr lang="en-GB" sz="1600">
                <a:solidFill>
                  <a:schemeClr val="bg1"/>
                </a:solidFill>
              </a:rPr>
              <a:t>To change image, right-click slide and go to </a:t>
            </a:r>
            <a:r>
              <a:rPr lang="en-GB" sz="1600" b="1">
                <a:solidFill>
                  <a:schemeClr val="bg1"/>
                </a:solidFill>
              </a:rPr>
              <a:t>Format Background &gt; Picture or texture fill </a:t>
            </a:r>
            <a:r>
              <a:rPr lang="en-GB" sz="1600" b="0">
                <a:solidFill>
                  <a:schemeClr val="bg1"/>
                </a:solidFill>
              </a:rPr>
              <a:t>and use the sidebar to choose your image</a:t>
            </a:r>
            <a:endParaRPr lang="en-GB" sz="1600" b="1">
              <a:solidFill>
                <a:schemeClr val="bg1"/>
              </a:solidFill>
            </a:endParaRPr>
          </a:p>
        </p:txBody>
      </p:sp>
    </p:spTree>
    <p:extLst>
      <p:ext uri="{BB962C8B-B14F-4D97-AF65-F5344CB8AC3E}">
        <p14:creationId xmlns:p14="http://schemas.microsoft.com/office/powerpoint/2010/main" val="169244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6119BC32-D570-DD32-C39C-CB77F1073D98}"/>
              </a:ext>
            </a:extLst>
          </p:cNvPr>
          <p:cNvSpPr>
            <a:spLocks noGrp="1"/>
          </p:cNvSpPr>
          <p:nvPr>
            <p:ph type="ftr" sz="quarter" idx="19"/>
          </p:nvPr>
        </p:nvSpPr>
        <p:spPr/>
        <p:txBody>
          <a:bodyPr/>
          <a:lstStyle/>
          <a:p>
            <a:r>
              <a:rPr lang="en-US"/>
              <a:t>Proposal Title   |   © Grant Thornton International Ltd</a:t>
            </a:r>
            <a:endParaRPr lang="en-GB"/>
          </a:p>
        </p:txBody>
      </p:sp>
      <p:sp>
        <p:nvSpPr>
          <p:cNvPr id="11" name="Slide Number Placeholder 10">
            <a:extLst>
              <a:ext uri="{FF2B5EF4-FFF2-40B4-BE49-F238E27FC236}">
                <a16:creationId xmlns:a16="http://schemas.microsoft.com/office/drawing/2014/main" id="{445B6F8C-E019-C456-181B-8351D1DAAC3B}"/>
              </a:ext>
            </a:extLst>
          </p:cNvPr>
          <p:cNvSpPr>
            <a:spLocks noGrp="1"/>
          </p:cNvSpPr>
          <p:nvPr>
            <p:ph type="sldNum" sz="quarter" idx="20"/>
          </p:nvPr>
        </p:nvSpPr>
        <p:spPr/>
        <p:txBody>
          <a:bodyPr/>
          <a:lstStyle/>
          <a:p>
            <a:fld id="{1AB31D9B-80B6-41F8-B283-556E26E6158E}" type="slidenum">
              <a:rPr lang="en-GB"/>
              <a:pPr/>
              <a:t>‹N›</a:t>
            </a:fld>
            <a:endParaRPr lang="en-GB"/>
          </a:p>
        </p:txBody>
      </p:sp>
      <p:sp>
        <p:nvSpPr>
          <p:cNvPr id="12" name="Title 11">
            <a:extLst>
              <a:ext uri="{FF2B5EF4-FFF2-40B4-BE49-F238E27FC236}">
                <a16:creationId xmlns:a16="http://schemas.microsoft.com/office/drawing/2014/main" id="{D05564EF-9E6A-F26B-F829-F3138790CDCE}"/>
              </a:ext>
            </a:extLst>
          </p:cNvPr>
          <p:cNvSpPr>
            <a:spLocks noGrp="1"/>
          </p:cNvSpPr>
          <p:nvPr>
            <p:ph type="title"/>
          </p:nvPr>
        </p:nvSpPr>
        <p:spPr>
          <a:xfrm>
            <a:off x="6216650" y="508000"/>
            <a:ext cx="5467350" cy="461665"/>
          </a:xfrm>
        </p:spPr>
        <p:txBody>
          <a:bodyPr/>
          <a:lstStyle/>
          <a:p>
            <a:r>
              <a:rPr lang="en-US"/>
              <a:t>Click to edit Master title style</a:t>
            </a:r>
            <a:endParaRPr lang="en-GB"/>
          </a:p>
        </p:txBody>
      </p:sp>
      <p:sp>
        <p:nvSpPr>
          <p:cNvPr id="16" name="Picture Placeholder 15">
            <a:extLst>
              <a:ext uri="{FF2B5EF4-FFF2-40B4-BE49-F238E27FC236}">
                <a16:creationId xmlns:a16="http://schemas.microsoft.com/office/drawing/2014/main" id="{D227531C-14F8-6C2C-50CD-C286AD7276CF}"/>
              </a:ext>
            </a:extLst>
          </p:cNvPr>
          <p:cNvSpPr>
            <a:spLocks noGrp="1"/>
          </p:cNvSpPr>
          <p:nvPr>
            <p:ph type="pic" sz="quarter" idx="21"/>
          </p:nvPr>
        </p:nvSpPr>
        <p:spPr>
          <a:xfrm>
            <a:off x="508001" y="508000"/>
            <a:ext cx="4757737" cy="5476875"/>
          </a:xfrm>
          <a:custGeom>
            <a:avLst/>
            <a:gdLst>
              <a:gd name="connsiteX0" fmla="*/ 280479 w 4757737"/>
              <a:gd name="connsiteY0" fmla="*/ 0 h 5476875"/>
              <a:gd name="connsiteX1" fmla="*/ 463193 w 4757737"/>
              <a:gd name="connsiteY1" fmla="*/ 0 h 5476875"/>
              <a:gd name="connsiteX2" fmla="*/ 1360022 w 4757737"/>
              <a:gd name="connsiteY2" fmla="*/ 0 h 5476875"/>
              <a:gd name="connsiteX3" fmla="*/ 1542736 w 4757737"/>
              <a:gd name="connsiteY3" fmla="*/ 0 h 5476875"/>
              <a:gd name="connsiteX4" fmla="*/ 3215004 w 4757737"/>
              <a:gd name="connsiteY4" fmla="*/ 0 h 5476875"/>
              <a:gd name="connsiteX5" fmla="*/ 3397718 w 4757737"/>
              <a:gd name="connsiteY5" fmla="*/ 0 h 5476875"/>
              <a:gd name="connsiteX6" fmla="*/ 4294546 w 4757737"/>
              <a:gd name="connsiteY6" fmla="*/ 0 h 5476875"/>
              <a:gd name="connsiteX7" fmla="*/ 4477260 w 4757737"/>
              <a:gd name="connsiteY7" fmla="*/ 0 h 5476875"/>
              <a:gd name="connsiteX8" fmla="*/ 4757737 w 4757737"/>
              <a:gd name="connsiteY8" fmla="*/ 280477 h 5476875"/>
              <a:gd name="connsiteX9" fmla="*/ 4756701 w 4757737"/>
              <a:gd name="connsiteY9" fmla="*/ 4209126 h 5476875"/>
              <a:gd name="connsiteX10" fmla="*/ 3488952 w 4757737"/>
              <a:gd name="connsiteY10" fmla="*/ 5476875 h 5476875"/>
              <a:gd name="connsiteX11" fmla="*/ 3306238 w 4757737"/>
              <a:gd name="connsiteY11" fmla="*/ 5476875 h 5476875"/>
              <a:gd name="connsiteX12" fmla="*/ 2409410 w 4757737"/>
              <a:gd name="connsiteY12" fmla="*/ 5476875 h 5476875"/>
              <a:gd name="connsiteX13" fmla="*/ 2226696 w 4757737"/>
              <a:gd name="connsiteY13" fmla="*/ 5476875 h 5476875"/>
              <a:gd name="connsiteX14" fmla="*/ 1542736 w 4757737"/>
              <a:gd name="connsiteY14" fmla="*/ 5476875 h 5476875"/>
              <a:gd name="connsiteX15" fmla="*/ 1360022 w 4757737"/>
              <a:gd name="connsiteY15" fmla="*/ 5476875 h 5476875"/>
              <a:gd name="connsiteX16" fmla="*/ 463193 w 4757737"/>
              <a:gd name="connsiteY16" fmla="*/ 5476875 h 5476875"/>
              <a:gd name="connsiteX17" fmla="*/ 280479 w 4757737"/>
              <a:gd name="connsiteY17" fmla="*/ 5476875 h 5476875"/>
              <a:gd name="connsiteX18" fmla="*/ 3 w 4757737"/>
              <a:gd name="connsiteY18" fmla="*/ 5196398 h 5476875"/>
              <a:gd name="connsiteX19" fmla="*/ 0 w 4757737"/>
              <a:gd name="connsiteY19" fmla="*/ 2397602 h 5476875"/>
              <a:gd name="connsiteX20" fmla="*/ 3 w 4757737"/>
              <a:gd name="connsiteY20" fmla="*/ 2397551 h 5476875"/>
              <a:gd name="connsiteX21" fmla="*/ 3 w 4757737"/>
              <a:gd name="connsiteY21" fmla="*/ 280477 h 5476875"/>
              <a:gd name="connsiteX22" fmla="*/ 280479 w 4757737"/>
              <a:gd name="connsiteY22" fmla="*/ 0 h 547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57737" h="5476875">
                <a:moveTo>
                  <a:pt x="280479" y="0"/>
                </a:moveTo>
                <a:lnTo>
                  <a:pt x="463193" y="0"/>
                </a:lnTo>
                <a:lnTo>
                  <a:pt x="1360022" y="0"/>
                </a:lnTo>
                <a:lnTo>
                  <a:pt x="1542736" y="0"/>
                </a:lnTo>
                <a:lnTo>
                  <a:pt x="3215004" y="0"/>
                </a:lnTo>
                <a:lnTo>
                  <a:pt x="3397718" y="0"/>
                </a:lnTo>
                <a:lnTo>
                  <a:pt x="4294546" y="0"/>
                </a:lnTo>
                <a:lnTo>
                  <a:pt x="4477260" y="0"/>
                </a:lnTo>
                <a:cubicBezTo>
                  <a:pt x="4632164" y="0"/>
                  <a:pt x="4757737" y="125574"/>
                  <a:pt x="4757737" y="280477"/>
                </a:cubicBezTo>
                <a:cubicBezTo>
                  <a:pt x="4757392" y="1590027"/>
                  <a:pt x="4757045" y="2899577"/>
                  <a:pt x="4756701" y="4209126"/>
                </a:cubicBezTo>
                <a:cubicBezTo>
                  <a:pt x="4756701" y="4909284"/>
                  <a:pt x="4189109" y="5476875"/>
                  <a:pt x="3488952" y="5476875"/>
                </a:cubicBezTo>
                <a:lnTo>
                  <a:pt x="3306238" y="5476875"/>
                </a:lnTo>
                <a:lnTo>
                  <a:pt x="2409410" y="5476875"/>
                </a:lnTo>
                <a:lnTo>
                  <a:pt x="2226696" y="5476875"/>
                </a:lnTo>
                <a:lnTo>
                  <a:pt x="1542736" y="5476875"/>
                </a:lnTo>
                <a:lnTo>
                  <a:pt x="1360022" y="5476875"/>
                </a:lnTo>
                <a:lnTo>
                  <a:pt x="463193" y="5476875"/>
                </a:lnTo>
                <a:lnTo>
                  <a:pt x="280479" y="5476875"/>
                </a:lnTo>
                <a:cubicBezTo>
                  <a:pt x="125576" y="5476875"/>
                  <a:pt x="3" y="5351302"/>
                  <a:pt x="3" y="5196398"/>
                </a:cubicBezTo>
                <a:cubicBezTo>
                  <a:pt x="1" y="4263466"/>
                  <a:pt x="1" y="3330535"/>
                  <a:pt x="0" y="2397602"/>
                </a:cubicBezTo>
                <a:cubicBezTo>
                  <a:pt x="1" y="2397584"/>
                  <a:pt x="1" y="2397567"/>
                  <a:pt x="3" y="2397551"/>
                </a:cubicBezTo>
                <a:lnTo>
                  <a:pt x="3" y="280477"/>
                </a:lnTo>
                <a:cubicBezTo>
                  <a:pt x="3" y="125574"/>
                  <a:pt x="125576" y="0"/>
                  <a:pt x="280479" y="0"/>
                </a:cubicBezTo>
                <a:close/>
              </a:path>
            </a:pathLst>
          </a:custGeom>
          <a:solidFill>
            <a:schemeClr val="bg2"/>
          </a:solidFill>
        </p:spPr>
        <p:txBody>
          <a:bodyPr vert="horz" wrap="square" lIns="0" tIns="0" rIns="0" bIns="0" rtlCol="0" anchor="ctr" anchorCtr="0">
            <a:noAutofit/>
          </a:bodyPr>
          <a:lstStyle>
            <a:lvl1pPr algn="ctr">
              <a:defRPr lang="en-GB"/>
            </a:lvl1pPr>
          </a:lstStyle>
          <a:p>
            <a:pPr lvl="0"/>
            <a:r>
              <a:rPr lang="en-US"/>
              <a:t>Click icon to add picture</a:t>
            </a:r>
            <a:endParaRPr lang="en-GB"/>
          </a:p>
        </p:txBody>
      </p:sp>
    </p:spTree>
    <p:extLst>
      <p:ext uri="{BB962C8B-B14F-4D97-AF65-F5344CB8AC3E}">
        <p14:creationId xmlns:p14="http://schemas.microsoft.com/office/powerpoint/2010/main" val="90167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Keylin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B72600-D9FE-D4A8-E2E6-998CCE1E5790}"/>
              </a:ext>
            </a:extLst>
          </p:cNvPr>
          <p:cNvPicPr>
            <a:picLocks noChangeAspect="1"/>
          </p:cNvPicPr>
          <p:nvPr userDrawn="1"/>
        </p:nvPicPr>
        <p:blipFill>
          <a:blip r:embed="rId2"/>
          <a:srcRect/>
          <a:stretch/>
        </p:blipFill>
        <p:spPr>
          <a:xfrm>
            <a:off x="1" y="0"/>
            <a:ext cx="12192000" cy="6858000"/>
          </a:xfrm>
          <a:prstGeom prst="rect">
            <a:avLst/>
          </a:prstGeom>
        </p:spPr>
      </p:pic>
      <p:sp>
        <p:nvSpPr>
          <p:cNvPr id="4" name="Footer">
            <a:extLst>
              <a:ext uri="{FF2B5EF4-FFF2-40B4-BE49-F238E27FC236}">
                <a16:creationId xmlns:a16="http://schemas.microsoft.com/office/drawing/2014/main" id="{76F9D32F-58FC-35C1-7177-D4794D6C55AA}"/>
              </a:ext>
            </a:extLst>
          </p:cNvPr>
          <p:cNvSpPr>
            <a:spLocks noGrp="1"/>
          </p:cNvSpPr>
          <p:nvPr>
            <p:ph type="ftr" sz="quarter" idx="13"/>
          </p:nvPr>
        </p:nvSpPr>
        <p:spPr/>
        <p:txBody>
          <a:bodyPr/>
          <a:lstStyle>
            <a:lvl1pPr>
              <a:defRPr>
                <a:solidFill>
                  <a:schemeClr val="bg1"/>
                </a:solidFill>
              </a:defRPr>
            </a:lvl1p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A87403F4-0649-8638-E5FB-974F7C77D8CD}"/>
              </a:ext>
            </a:extLst>
          </p:cNvPr>
          <p:cNvSpPr>
            <a:spLocks noGrp="1"/>
          </p:cNvSpPr>
          <p:nvPr>
            <p:ph type="sldNum" sz="quarter" idx="14"/>
          </p:nvPr>
        </p:nvSpPr>
        <p:spPr/>
        <p:txBody>
          <a:bodyPr/>
          <a:lstStyle>
            <a:lvl1pPr>
              <a:defRPr>
                <a:solidFill>
                  <a:schemeClr val="bg1"/>
                </a:solidFill>
              </a:defRPr>
            </a:lvl1pPr>
          </a:lstStyle>
          <a:p>
            <a:fld id="{1AB31D9B-80B6-41F8-B283-556E26E6158E}" type="slidenum">
              <a:rPr lang="en-GB"/>
              <a:pPr/>
              <a:t>‹N›</a:t>
            </a:fld>
            <a:endParaRPr lang="en-GB"/>
          </a:p>
        </p:txBody>
      </p:sp>
      <p:sp>
        <p:nvSpPr>
          <p:cNvPr id="2" name="Title 1">
            <a:extLst>
              <a:ext uri="{FF2B5EF4-FFF2-40B4-BE49-F238E27FC236}">
                <a16:creationId xmlns:a16="http://schemas.microsoft.com/office/drawing/2014/main" id="{A5B7D6BB-E894-CEB0-E974-3D4B4752EE1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pic>
        <p:nvPicPr>
          <p:cNvPr id="3" name="Logo_White">
            <a:extLst>
              <a:ext uri="{FF2B5EF4-FFF2-40B4-BE49-F238E27FC236}">
                <a16:creationId xmlns:a16="http://schemas.microsoft.com/office/drawing/2014/main" id="{8D50F7FE-E418-2234-D9E4-15EEB6B4135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8002" y="6274687"/>
            <a:ext cx="1658936" cy="310577"/>
          </a:xfrm>
          <a:prstGeom prst="rect">
            <a:avLst/>
          </a:prstGeom>
        </p:spPr>
      </p:pic>
    </p:spTree>
    <p:extLst>
      <p:ext uri="{BB962C8B-B14F-4D97-AF65-F5344CB8AC3E}">
        <p14:creationId xmlns:p14="http://schemas.microsoft.com/office/powerpoint/2010/main" val="571549102"/>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le"/>
          <p:cNvSpPr>
            <a:spLocks noGrp="1"/>
          </p:cNvSpPr>
          <p:nvPr>
            <p:ph type="title"/>
          </p:nvPr>
        </p:nvSpPr>
        <p:spPr>
          <a:xfrm>
            <a:off x="508003" y="508000"/>
            <a:ext cx="9272585" cy="461665"/>
          </a:xfrm>
          <a:prstGeom prst="rect">
            <a:avLst/>
          </a:prstGeom>
        </p:spPr>
        <p:txBody>
          <a:bodyPr vert="horz" wrap="square" lIns="0" tIns="0" rIns="0" bIns="0" rtlCol="0" anchor="t" anchorCtr="0">
            <a:spAutoFit/>
          </a:bodyPr>
          <a:lstStyle/>
          <a:p>
            <a:r>
              <a:rPr lang="en-US"/>
              <a:t>Click to edit Master title style</a:t>
            </a:r>
          </a:p>
        </p:txBody>
      </p:sp>
      <p:sp>
        <p:nvSpPr>
          <p:cNvPr id="13" name="Text"/>
          <p:cNvSpPr>
            <a:spLocks noGrp="1"/>
          </p:cNvSpPr>
          <p:nvPr>
            <p:ph type="body" idx="1"/>
          </p:nvPr>
        </p:nvSpPr>
        <p:spPr>
          <a:xfrm>
            <a:off x="508000" y="1724025"/>
            <a:ext cx="11176000" cy="4260850"/>
          </a:xfrm>
          <a:prstGeom prst="rect">
            <a:avLst/>
          </a:prstGeom>
        </p:spPr>
        <p:txBody>
          <a:bodyPr vert="horz" wrap="square" lIns="0" tIns="0" rIns="0" bIns="0" rtlCol="0" anchor="t" anchorCtr="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4" name="Footer">
            <a:extLst>
              <a:ext uri="{FF2B5EF4-FFF2-40B4-BE49-F238E27FC236}">
                <a16:creationId xmlns:a16="http://schemas.microsoft.com/office/drawing/2014/main" id="{E032B29B-C892-2F33-A0D1-466B389F47ED}"/>
              </a:ext>
            </a:extLst>
          </p:cNvPr>
          <p:cNvSpPr>
            <a:spLocks noGrp="1"/>
          </p:cNvSpPr>
          <p:nvPr>
            <p:ph type="ftr" sz="quarter" idx="3"/>
          </p:nvPr>
        </p:nvSpPr>
        <p:spPr>
          <a:xfrm>
            <a:off x="7296151" y="6432342"/>
            <a:ext cx="4032249" cy="92333"/>
          </a:xfrm>
          <a:prstGeom prst="rect">
            <a:avLst/>
          </a:prstGeom>
        </p:spPr>
        <p:txBody>
          <a:bodyPr vert="horz" wrap="none" lIns="0" tIns="0" rIns="0" bIns="0" rtlCol="0" anchor="b" anchorCtr="0">
            <a:noAutofit/>
          </a:bodyPr>
          <a:lstStyle>
            <a:lvl1pPr algn="r">
              <a:defRPr sz="600">
                <a:solidFill>
                  <a:sysClr val="windowText" lastClr="000000"/>
                </a:solidFill>
              </a:defRPr>
            </a:lvl1pPr>
          </a:lstStyle>
          <a:p>
            <a:r>
              <a:rPr lang="en-US"/>
              <a:t>Proposal Title   |   © Grant Thornton International Ltd</a:t>
            </a:r>
            <a:endParaRPr lang="en-GB"/>
          </a:p>
        </p:txBody>
      </p:sp>
      <p:sp>
        <p:nvSpPr>
          <p:cNvPr id="5" name="Slide Number">
            <a:extLst>
              <a:ext uri="{FF2B5EF4-FFF2-40B4-BE49-F238E27FC236}">
                <a16:creationId xmlns:a16="http://schemas.microsoft.com/office/drawing/2014/main" id="{1D4743E6-BE00-C4B8-EBCA-6F0BA2937DE2}"/>
              </a:ext>
            </a:extLst>
          </p:cNvPr>
          <p:cNvSpPr>
            <a:spLocks noGrp="1"/>
          </p:cNvSpPr>
          <p:nvPr>
            <p:ph type="sldNum" sz="quarter" idx="4"/>
          </p:nvPr>
        </p:nvSpPr>
        <p:spPr>
          <a:xfrm>
            <a:off x="11328400" y="6432342"/>
            <a:ext cx="355600" cy="92333"/>
          </a:xfrm>
          <a:prstGeom prst="rect">
            <a:avLst/>
          </a:prstGeom>
        </p:spPr>
        <p:txBody>
          <a:bodyPr vert="horz" wrap="none" lIns="0" tIns="0" rIns="0" bIns="0" rtlCol="0" anchor="b" anchorCtr="0">
            <a:noAutofit/>
          </a:bodyPr>
          <a:lstStyle>
            <a:lvl1pPr algn="r">
              <a:defRPr sz="600">
                <a:solidFill>
                  <a:sysClr val="windowText" lastClr="000000"/>
                </a:solidFill>
              </a:defRPr>
            </a:lvl1pPr>
          </a:lstStyle>
          <a:p>
            <a:fld id="{1AB31D9B-80B6-41F8-B283-556E26E6158E}" type="slidenum">
              <a:rPr lang="en-GB"/>
              <a:pPr/>
              <a:t>‹N›</a:t>
            </a:fld>
            <a:endParaRPr lang="en-GB"/>
          </a:p>
        </p:txBody>
      </p:sp>
      <p:sp>
        <p:nvSpPr>
          <p:cNvPr id="2" name="empower - DO NOT DELETE!!!" hidden="1">
            <a:extLst>
              <a:ext uri="{FF2B5EF4-FFF2-40B4-BE49-F238E27FC236}">
                <a16:creationId xmlns:a16="http://schemas.microsoft.com/office/drawing/2014/main" id="{C888AE42-7A2A-3887-4F25-F7373E35B431}"/>
              </a:ext>
            </a:extLst>
          </p:cNvPr>
          <p:cNvSpPr/>
          <p:nvPr userDrawn="1">
            <p:custDataLst>
              <p:tags r:id="rId71"/>
            </p:custDataLst>
          </p:nvPr>
        </p:nvSpPr>
        <p:spPr>
          <a:xfrm>
            <a:off x="0" y="0"/>
            <a:ext cx="0" cy="0"/>
          </a:xfrm>
          <a:prstGeom prst="ellipse">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2400">
              <a:solidFill>
                <a:schemeClr val="bg1"/>
              </a:solidFill>
            </a:endParaRPr>
          </a:p>
        </p:txBody>
      </p:sp>
    </p:spTree>
    <p:extLst>
      <p:ext uri="{BB962C8B-B14F-4D97-AF65-F5344CB8AC3E}">
        <p14:creationId xmlns:p14="http://schemas.microsoft.com/office/powerpoint/2010/main" val="568643552"/>
      </p:ext>
    </p:extLst>
  </p:cSld>
  <p:clrMap bg1="lt1" tx1="dk1" bg2="lt2" tx2="dk2" accent1="accent1" accent2="accent2" accent3="accent3" accent4="accent4" accent5="accent5" accent6="accent6" hlink="hlink" folHlink="folHlink"/>
  <p:sldLayoutIdLst>
    <p:sldLayoutId id="2147483787" r:id="rId1"/>
    <p:sldLayoutId id="2147483820" r:id="rId2"/>
    <p:sldLayoutId id="2147483788" r:id="rId3"/>
    <p:sldLayoutId id="2147483789" r:id="rId4"/>
    <p:sldLayoutId id="2147483815" r:id="rId5"/>
    <p:sldLayoutId id="2147483790" r:id="rId6"/>
    <p:sldLayoutId id="2147483816" r:id="rId7"/>
    <p:sldLayoutId id="2147483809" r:id="rId8"/>
    <p:sldLayoutId id="2147483808" r:id="rId9"/>
    <p:sldLayoutId id="2147483781" r:id="rId10"/>
    <p:sldLayoutId id="2147483783" r:id="rId11"/>
    <p:sldLayoutId id="2147483785" r:id="rId12"/>
    <p:sldLayoutId id="2147483837" r:id="rId13"/>
    <p:sldLayoutId id="2147483784" r:id="rId14"/>
    <p:sldLayoutId id="2147483805" r:id="rId15"/>
    <p:sldLayoutId id="2147483806" r:id="rId16"/>
    <p:sldLayoutId id="2147483811" r:id="rId17"/>
    <p:sldLayoutId id="2147483813" r:id="rId18"/>
    <p:sldLayoutId id="2147483812" r:id="rId19"/>
    <p:sldLayoutId id="2147483814" r:id="rId20"/>
    <p:sldLayoutId id="2147483786" r:id="rId21"/>
    <p:sldLayoutId id="2147483802" r:id="rId22"/>
    <p:sldLayoutId id="2147483836" r:id="rId23"/>
    <p:sldLayoutId id="2147483803" r:id="rId24"/>
    <p:sldLayoutId id="2147483825" r:id="rId25"/>
    <p:sldLayoutId id="2147483804" r:id="rId26"/>
    <p:sldLayoutId id="2147483824" r:id="rId27"/>
    <p:sldLayoutId id="2147483840" r:id="rId28"/>
    <p:sldLayoutId id="2147483841" r:id="rId29"/>
    <p:sldLayoutId id="2147483842" r:id="rId30"/>
    <p:sldLayoutId id="2147483843" r:id="rId31"/>
    <p:sldLayoutId id="2147483844" r:id="rId32"/>
    <p:sldLayoutId id="2147483845" r:id="rId33"/>
    <p:sldLayoutId id="2147483846" r:id="rId34"/>
    <p:sldLayoutId id="2147483847" r:id="rId35"/>
    <p:sldLayoutId id="2147483848" r:id="rId36"/>
    <p:sldLayoutId id="2147483826" r:id="rId37"/>
    <p:sldLayoutId id="2147483838" r:id="rId38"/>
    <p:sldLayoutId id="2147483839" r:id="rId39"/>
    <p:sldLayoutId id="2147483827" r:id="rId40"/>
    <p:sldLayoutId id="2147483828" r:id="rId41"/>
    <p:sldLayoutId id="2147483849" r:id="rId42"/>
    <p:sldLayoutId id="2147483823" r:id="rId43"/>
    <p:sldLayoutId id="2147483817" r:id="rId44"/>
    <p:sldLayoutId id="2147483822" r:id="rId45"/>
    <p:sldLayoutId id="2147483793" r:id="rId46"/>
    <p:sldLayoutId id="2147483794" r:id="rId47"/>
    <p:sldLayoutId id="2147483795" r:id="rId48"/>
    <p:sldLayoutId id="2147483807" r:id="rId49"/>
    <p:sldLayoutId id="2147483821" r:id="rId50"/>
    <p:sldLayoutId id="2147483796" r:id="rId51"/>
    <p:sldLayoutId id="2147483797" r:id="rId52"/>
    <p:sldLayoutId id="2147483798" r:id="rId53"/>
    <p:sldLayoutId id="2147483799" r:id="rId54"/>
    <p:sldLayoutId id="2147483800" r:id="rId55"/>
    <p:sldLayoutId id="2147483850" r:id="rId56"/>
    <p:sldLayoutId id="2147483851" r:id="rId57"/>
    <p:sldLayoutId id="2147483801" r:id="rId58"/>
    <p:sldLayoutId id="2147483829" r:id="rId59"/>
    <p:sldLayoutId id="2147483832" r:id="rId60"/>
    <p:sldLayoutId id="2147483833" r:id="rId61"/>
    <p:sldLayoutId id="2147483818" r:id="rId62"/>
    <p:sldLayoutId id="2147483830" r:id="rId63"/>
    <p:sldLayoutId id="2147483831" r:id="rId64"/>
    <p:sldLayoutId id="2147483834" r:id="rId65"/>
    <p:sldLayoutId id="2147483819" r:id="rId66"/>
    <p:sldLayoutId id="2147483792" r:id="rId67"/>
    <p:sldLayoutId id="2147483791" r:id="rId68"/>
    <p:sldLayoutId id="2147483852" r:id="rId69"/>
  </p:sldLayoutIdLst>
  <p:hf hdr="0" dt="0"/>
  <p:txStyles>
    <p:titleStyle>
      <a:lvl1pPr algn="l" defTabSz="736656" rtl="0" eaLnBrk="1" latinLnBrk="0" hangingPunct="1">
        <a:lnSpc>
          <a:spcPts val="3600"/>
        </a:lnSpc>
        <a:spcBef>
          <a:spcPct val="0"/>
        </a:spcBef>
        <a:buNone/>
        <a:defRPr sz="3000" b="0" kern="1200">
          <a:solidFill>
            <a:schemeClr val="accent1"/>
          </a:solidFill>
          <a:latin typeface="+mn-lt"/>
          <a:ea typeface="+mj-ea"/>
          <a:cs typeface="+mj-cs"/>
        </a:defRPr>
      </a:lvl1pPr>
    </p:titleStyle>
    <p:bodyStyle>
      <a:lvl1pPr marL="0" indent="0" algn="l" defTabSz="736656"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400" b="1" kern="1200">
          <a:solidFill>
            <a:schemeClr val="accent1"/>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US" sz="14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US"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US" sz="14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US" sz="1400" b="0" kern="1200" dirty="0">
          <a:solidFill>
            <a:schemeClr val="tx1"/>
          </a:solidFill>
          <a:latin typeface="+mn-lt"/>
          <a:ea typeface="+mn-ea"/>
          <a:cs typeface="+mn-cs"/>
        </a:defRPr>
      </a:lvl9pPr>
    </p:bodyStyle>
    <p:otherStyle>
      <a:defPPr>
        <a:defRPr lang="en-US"/>
      </a:defPPr>
      <a:lvl1pPr marL="0" indent="0" algn="l" defTabSz="736656" rtl="0" eaLnBrk="1" latinLnBrk="0" hangingPunct="1">
        <a:lnSpc>
          <a:spcPct val="100000"/>
        </a:lnSpc>
        <a:spcBef>
          <a:spcPts val="0"/>
        </a:spcBef>
        <a:spcAft>
          <a:spcPts val="600"/>
        </a:spcAft>
        <a:buFont typeface="Arial" panose="020B0604020202020204" pitchFamily="34" charset="0"/>
        <a:buNone/>
        <a:defRPr lang="en-US" sz="1400" b="0" kern="1200" dirty="0">
          <a:solidFill>
            <a:schemeClr val="tx1"/>
          </a:solidFill>
          <a:latin typeface="+mn-lt"/>
          <a:ea typeface="+mn-ea"/>
          <a:cs typeface="+mn-cs"/>
        </a:defRPr>
      </a:lvl1pPr>
      <a:lvl2pPr marL="182563" indent="-182563" algn="l" defTabSz="736656"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3pPr>
      <a:lvl4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US" sz="1200" b="0" kern="1200" dirty="0">
          <a:solidFill>
            <a:schemeClr val="tx1"/>
          </a:solidFill>
          <a:latin typeface="+mn-lt"/>
          <a:ea typeface="+mn-ea"/>
          <a:cs typeface="+mn-cs"/>
        </a:defRPr>
      </a:lvl4pPr>
      <a:lvl5pPr marL="266700" indent="-266700" algn="l" defTabSz="736656" rtl="0" eaLnBrk="1" latinLnBrk="0" hangingPunct="1">
        <a:lnSpc>
          <a:spcPct val="100000"/>
        </a:lnSpc>
        <a:spcBef>
          <a:spcPts val="0"/>
        </a:spcBef>
        <a:spcAft>
          <a:spcPts val="600"/>
        </a:spcAft>
        <a:buFont typeface="+mj-lt"/>
        <a:buAutoNum type="arabicPeriod"/>
        <a:defRPr lang="en-US" sz="1400" b="0" kern="1200" dirty="0">
          <a:solidFill>
            <a:schemeClr val="tx1"/>
          </a:solidFill>
          <a:latin typeface="+mn-lt"/>
          <a:ea typeface="+mn-ea"/>
          <a:cs typeface="+mn-cs"/>
        </a:defRPr>
      </a:lvl5pPr>
      <a:lvl6pPr marL="541338" indent="-266700" algn="l" defTabSz="736656" rtl="0" eaLnBrk="1" latinLnBrk="0" hangingPunct="1">
        <a:lnSpc>
          <a:spcPct val="100000"/>
        </a:lnSpc>
        <a:spcBef>
          <a:spcPts val="0"/>
        </a:spcBef>
        <a:spcAft>
          <a:spcPts val="600"/>
        </a:spcAft>
        <a:buFont typeface="+mj-lt"/>
        <a:buAutoNum type="alphaLcPeriod"/>
        <a:defRPr lang="en-US" sz="1400" b="0" kern="1200" dirty="0">
          <a:solidFill>
            <a:schemeClr val="tx1"/>
          </a:solidFill>
          <a:latin typeface="+mn-lt"/>
          <a:ea typeface="+mn-ea"/>
          <a:cs typeface="+mn-cs"/>
        </a:defRPr>
      </a:lvl6pPr>
      <a:lvl7pPr marL="0" indent="0" algn="l" defTabSz="736656"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7pPr>
      <a:lvl8pPr marL="0" indent="0" algn="l" defTabSz="736656" rtl="0" eaLnBrk="1" latinLnBrk="0" hangingPunct="1">
        <a:lnSpc>
          <a:spcPct val="100000"/>
        </a:lnSpc>
        <a:spcBef>
          <a:spcPts val="0"/>
        </a:spcBef>
        <a:spcAft>
          <a:spcPts val="600"/>
        </a:spcAft>
        <a:buFont typeface="Arial" panose="020B0604020202020204" pitchFamily="34" charset="0"/>
        <a:buNone/>
        <a:tabLst/>
        <a:defRPr sz="1400" b="1" kern="1200">
          <a:solidFill>
            <a:schemeClr val="accent1"/>
          </a:solidFill>
          <a:latin typeface="+mn-lt"/>
          <a:ea typeface="+mn-ea"/>
          <a:cs typeface="+mn-cs"/>
        </a:defRPr>
      </a:lvl8pPr>
      <a:lvl9pPr marL="0" indent="0" algn="l" defTabSz="9017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0">
          <p15:clr>
            <a:srgbClr val="F26B43"/>
          </p15:clr>
        </p15:guide>
        <p15:guide id="2" pos="320">
          <p15:clr>
            <a:srgbClr val="F26B43"/>
          </p15:clr>
        </p15:guide>
        <p15:guide id="3" orient="horz" pos="4000">
          <p15:clr>
            <a:srgbClr val="F26B43"/>
          </p15:clr>
        </p15:guide>
        <p15:guide id="4" pos="7360">
          <p15:clr>
            <a:srgbClr val="F26B43"/>
          </p15:clr>
        </p15:guide>
        <p15:guide id="5" pos="3763">
          <p15:clr>
            <a:srgbClr val="F26B43"/>
          </p15:clr>
        </p15:guide>
        <p15:guide id="6" pos="3916">
          <p15:clr>
            <a:srgbClr val="F26B43"/>
          </p15:clr>
        </p15:guide>
        <p15:guide id="7" pos="3317">
          <p15:clr>
            <a:srgbClr val="F26B43"/>
          </p15:clr>
        </p15:guide>
        <p15:guide id="8" pos="4362">
          <p15:clr>
            <a:srgbClr val="F26B43"/>
          </p15:clr>
        </p15:guide>
        <p15:guide id="9" pos="3163">
          <p15:clr>
            <a:srgbClr val="F26B43"/>
          </p15:clr>
        </p15:guide>
        <p15:guide id="10" pos="4516">
          <p15:clr>
            <a:srgbClr val="F26B43"/>
          </p15:clr>
        </p15:guide>
        <p15:guide id="11" pos="2717">
          <p15:clr>
            <a:srgbClr val="F26B43"/>
          </p15:clr>
        </p15:guide>
        <p15:guide id="12" pos="4962">
          <p15:clr>
            <a:srgbClr val="F26B43"/>
          </p15:clr>
        </p15:guide>
        <p15:guide id="13" pos="2564">
          <p15:clr>
            <a:srgbClr val="F26B43"/>
          </p15:clr>
        </p15:guide>
        <p15:guide id="14" pos="5115">
          <p15:clr>
            <a:srgbClr val="F26B43"/>
          </p15:clr>
        </p15:guide>
        <p15:guide id="15" pos="2118">
          <p15:clr>
            <a:srgbClr val="F26B43"/>
          </p15:clr>
        </p15:guide>
        <p15:guide id="16" pos="5561">
          <p15:clr>
            <a:srgbClr val="F26B43"/>
          </p15:clr>
        </p15:guide>
        <p15:guide id="17" pos="1958">
          <p15:clr>
            <a:srgbClr val="F26B43"/>
          </p15:clr>
        </p15:guide>
        <p15:guide id="18" pos="5715">
          <p15:clr>
            <a:srgbClr val="F26B43"/>
          </p15:clr>
        </p15:guide>
        <p15:guide id="19" pos="1504">
          <p15:clr>
            <a:srgbClr val="F26B43"/>
          </p15:clr>
        </p15:guide>
        <p15:guide id="20" pos="6161">
          <p15:clr>
            <a:srgbClr val="F26B43"/>
          </p15:clr>
        </p15:guide>
        <p15:guide id="21" pos="1365">
          <p15:clr>
            <a:srgbClr val="F26B43"/>
          </p15:clr>
        </p15:guide>
        <p15:guide id="22" pos="6314">
          <p15:clr>
            <a:srgbClr val="F26B43"/>
          </p15:clr>
        </p15:guide>
        <p15:guide id="23" pos="919">
          <p15:clr>
            <a:srgbClr val="F26B43"/>
          </p15:clr>
        </p15:guide>
        <p15:guide id="24" pos="6760">
          <p15:clr>
            <a:srgbClr val="F26B43"/>
          </p15:clr>
        </p15:guide>
        <p15:guide id="25" pos="765">
          <p15:clr>
            <a:srgbClr val="F26B43"/>
          </p15:clr>
        </p15:guide>
        <p15:guide id="26" pos="6914">
          <p15:clr>
            <a:srgbClr val="F26B43"/>
          </p15:clr>
        </p15:guide>
        <p15:guide id="27" orient="horz" pos="2069">
          <p15:clr>
            <a:srgbClr val="F26B43"/>
          </p15:clr>
        </p15:guide>
        <p15:guide id="28" orient="horz" pos="2236">
          <p15:clr>
            <a:srgbClr val="F26B43"/>
          </p15:clr>
        </p15:guide>
        <p15:guide id="29" orient="horz" pos="1842">
          <p15:clr>
            <a:srgbClr val="F26B43"/>
          </p15:clr>
        </p15:guide>
        <p15:guide id="30" orient="horz" pos="2466">
          <p15:clr>
            <a:srgbClr val="F26B43"/>
          </p15:clr>
        </p15:guide>
        <p15:guide id="31" orient="horz" pos="1699">
          <p15:clr>
            <a:srgbClr val="F26B43"/>
          </p15:clr>
        </p15:guide>
        <p15:guide id="32" orient="horz" pos="2620">
          <p15:clr>
            <a:srgbClr val="F26B43"/>
          </p15:clr>
        </p15:guide>
        <p15:guide id="33" orient="horz" pos="1470">
          <p15:clr>
            <a:srgbClr val="F26B43"/>
          </p15:clr>
        </p15:guide>
        <p15:guide id="34" orient="horz" pos="2849">
          <p15:clr>
            <a:srgbClr val="F26B43"/>
          </p15:clr>
        </p15:guide>
        <p15:guide id="35" orient="horz" pos="1316">
          <p15:clr>
            <a:srgbClr val="F26B43"/>
          </p15:clr>
        </p15:guide>
        <p15:guide id="36" orient="horz" pos="3003">
          <p15:clr>
            <a:srgbClr val="F26B43"/>
          </p15:clr>
        </p15:guide>
        <p15:guide id="37" orient="horz" pos="1086">
          <p15:clr>
            <a:srgbClr val="F26B43"/>
          </p15:clr>
        </p15:guide>
        <p15:guide id="38" orient="horz" pos="3233">
          <p15:clr>
            <a:srgbClr val="F26B43"/>
          </p15:clr>
        </p15:guide>
        <p15:guide id="39" orient="horz" pos="913">
          <p15:clr>
            <a:srgbClr val="F26B43"/>
          </p15:clr>
        </p15:guide>
        <p15:guide id="40" orient="horz" pos="3386">
          <p15:clr>
            <a:srgbClr val="F26B43"/>
          </p15:clr>
        </p15:guide>
        <p15:guide id="41" orient="horz" pos="731">
          <p15:clr>
            <a:srgbClr val="F26B43"/>
          </p15:clr>
        </p15:guide>
        <p15:guide id="42" orient="horz" pos="3616">
          <p15:clr>
            <a:srgbClr val="F26B43"/>
          </p15:clr>
        </p15:guide>
        <p15:guide id="43" orient="horz" pos="549">
          <p15:clr>
            <a:srgbClr val="F26B43"/>
          </p15:clr>
        </p15:guide>
        <p15:guide id="44" orient="horz" pos="377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carlotta.benedet@bgt.it.gt.com" TargetMode="External"/><Relationship Id="rId3" Type="http://schemas.openxmlformats.org/officeDocument/2006/relationships/slideLayout" Target="../slideLayouts/slideLayout39.xml"/><Relationship Id="rId7" Type="http://schemas.openxmlformats.org/officeDocument/2006/relationships/image" Target="../media/image38.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hyperlink" Target="mailto:alessandro.dragonetti@bgt.it.gt.com" TargetMode="External"/><Relationship Id="rId5" Type="http://schemas.openxmlformats.org/officeDocument/2006/relationships/image" Target="../media/image37.jpe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6.jpeg"/><Relationship Id="rId5" Type="http://schemas.openxmlformats.org/officeDocument/2006/relationships/notesSlide" Target="../notesSlides/notesSlide1.xml"/><Relationship Id="rId4"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78B8079-05FE-A587-4F55-1596FF36D274}"/>
              </a:ext>
            </a:extLst>
          </p:cNvPr>
          <p:cNvSpPr>
            <a:spLocks noGrp="1"/>
          </p:cNvSpPr>
          <p:nvPr>
            <p:ph type="title"/>
          </p:nvPr>
        </p:nvSpPr>
        <p:spPr>
          <a:xfrm>
            <a:off x="508003" y="2333625"/>
            <a:ext cx="5708648" cy="1025922"/>
          </a:xfrm>
        </p:spPr>
        <p:txBody>
          <a:bodyPr/>
          <a:lstStyle/>
          <a:p>
            <a:r>
              <a:rPr lang="en-GB" b="1" dirty="0"/>
              <a:t>La </a:t>
            </a:r>
            <a:r>
              <a:rPr lang="en-GB" b="1" dirty="0" err="1"/>
              <a:t>riforma</a:t>
            </a:r>
            <a:r>
              <a:rPr lang="en-GB" b="1" dirty="0"/>
              <a:t> </a:t>
            </a:r>
            <a:r>
              <a:rPr lang="en-GB" b="1" dirty="0" err="1"/>
              <a:t>fiscale</a:t>
            </a:r>
            <a:r>
              <a:rPr lang="en-GB" b="1" dirty="0"/>
              <a:t> </a:t>
            </a:r>
            <a:r>
              <a:rPr lang="en-GB" b="1" dirty="0" err="1"/>
              <a:t>sulle</a:t>
            </a:r>
            <a:r>
              <a:rPr lang="en-GB" b="1" dirty="0"/>
              <a:t> </a:t>
            </a:r>
            <a:r>
              <a:rPr lang="en-GB" b="1" dirty="0" err="1"/>
              <a:t>successioni</a:t>
            </a:r>
            <a:r>
              <a:rPr lang="en-GB" b="1" dirty="0"/>
              <a:t> e </a:t>
            </a:r>
            <a:r>
              <a:rPr lang="en-GB" b="1" dirty="0" err="1"/>
              <a:t>donazioni</a:t>
            </a:r>
            <a:endParaRPr lang="en-GB" b="1" dirty="0"/>
          </a:p>
        </p:txBody>
      </p:sp>
      <p:sp>
        <p:nvSpPr>
          <p:cNvPr id="10" name="Text Placeholder 9">
            <a:extLst>
              <a:ext uri="{FF2B5EF4-FFF2-40B4-BE49-F238E27FC236}">
                <a16:creationId xmlns:a16="http://schemas.microsoft.com/office/drawing/2014/main" id="{72D1267B-23FD-87F4-E50F-D5980EDF7D11}"/>
              </a:ext>
            </a:extLst>
          </p:cNvPr>
          <p:cNvSpPr>
            <a:spLocks noGrp="1"/>
          </p:cNvSpPr>
          <p:nvPr>
            <p:ph type="body" sz="quarter" idx="15"/>
          </p:nvPr>
        </p:nvSpPr>
        <p:spPr>
          <a:xfrm>
            <a:off x="507999" y="4159250"/>
            <a:ext cx="7454901" cy="471487"/>
          </a:xfrm>
        </p:spPr>
        <p:txBody>
          <a:bodyPr/>
          <a:lstStyle/>
          <a:p>
            <a:r>
              <a:rPr lang="en-GB" sz="2400" dirty="0"/>
              <a:t>Il </a:t>
            </a:r>
            <a:r>
              <a:rPr lang="en-GB" sz="2400" dirty="0" err="1"/>
              <a:t>trasferimento</a:t>
            </a:r>
            <a:r>
              <a:rPr lang="en-GB" sz="2400" dirty="0"/>
              <a:t> </a:t>
            </a:r>
            <a:r>
              <a:rPr lang="en-GB" sz="2400" dirty="0" err="1"/>
              <a:t>delle</a:t>
            </a:r>
            <a:r>
              <a:rPr lang="en-GB" sz="2400" dirty="0"/>
              <a:t> </a:t>
            </a:r>
            <a:r>
              <a:rPr lang="en-GB" sz="2400" dirty="0" err="1"/>
              <a:t>aziende</a:t>
            </a:r>
            <a:r>
              <a:rPr lang="en-GB" sz="2400" dirty="0"/>
              <a:t> e </a:t>
            </a:r>
            <a:r>
              <a:rPr lang="en-GB" sz="2400" dirty="0" err="1"/>
              <a:t>società</a:t>
            </a:r>
            <a:r>
              <a:rPr lang="en-GB" sz="2400" dirty="0"/>
              <a:t> in </a:t>
            </a:r>
            <a:r>
              <a:rPr lang="en-GB" sz="2400" dirty="0" err="1"/>
              <a:t>ambito</a:t>
            </a:r>
            <a:r>
              <a:rPr lang="en-GB" sz="2400" dirty="0"/>
              <a:t> </a:t>
            </a:r>
            <a:r>
              <a:rPr lang="en-GB" sz="2400" dirty="0" err="1"/>
              <a:t>familiare</a:t>
            </a:r>
            <a:endParaRPr lang="en-GB" sz="2400" dirty="0"/>
          </a:p>
        </p:txBody>
      </p:sp>
      <p:sp>
        <p:nvSpPr>
          <p:cNvPr id="4" name="Footer Placeholder 3">
            <a:extLst>
              <a:ext uri="{FF2B5EF4-FFF2-40B4-BE49-F238E27FC236}">
                <a16:creationId xmlns:a16="http://schemas.microsoft.com/office/drawing/2014/main" id="{14552166-F332-C616-9867-0E279936DC34}"/>
              </a:ext>
            </a:extLst>
          </p:cNvPr>
          <p:cNvSpPr>
            <a:spLocks noGrp="1"/>
          </p:cNvSpPr>
          <p:nvPr>
            <p:ph type="ftr" sz="quarter" idx="13"/>
          </p:nvPr>
        </p:nvSpPr>
        <p:spPr/>
        <p:txBody>
          <a:bodyPr/>
          <a:lstStyle/>
          <a:p>
            <a:r>
              <a:rPr lang="en-US"/>
              <a:t>Proposal Title   |   © Grant Thornton International Ltd</a:t>
            </a:r>
            <a:endParaRPr lang="en-GB"/>
          </a:p>
        </p:txBody>
      </p:sp>
      <p:sp>
        <p:nvSpPr>
          <p:cNvPr id="5" name="Slide Number Placeholder 4">
            <a:extLst>
              <a:ext uri="{FF2B5EF4-FFF2-40B4-BE49-F238E27FC236}">
                <a16:creationId xmlns:a16="http://schemas.microsoft.com/office/drawing/2014/main" id="{42813B0F-020D-C8E6-5715-AAB86CBAD525}"/>
              </a:ext>
            </a:extLst>
          </p:cNvPr>
          <p:cNvSpPr>
            <a:spLocks noGrp="1"/>
          </p:cNvSpPr>
          <p:nvPr>
            <p:ph type="sldNum" sz="quarter" idx="14"/>
          </p:nvPr>
        </p:nvSpPr>
        <p:spPr/>
        <p:txBody>
          <a:bodyPr/>
          <a:lstStyle/>
          <a:p>
            <a:fld id="{1AB31D9B-80B6-41F8-B283-556E26E6158E}" type="slidenum">
              <a:rPr lang="en-GB"/>
              <a:pPr/>
              <a:t>1</a:t>
            </a:fld>
            <a:endParaRPr lang="en-GB"/>
          </a:p>
        </p:txBody>
      </p:sp>
      <p:sp>
        <p:nvSpPr>
          <p:cNvPr id="11" name="Text Placeholder 10">
            <a:extLst>
              <a:ext uri="{FF2B5EF4-FFF2-40B4-BE49-F238E27FC236}">
                <a16:creationId xmlns:a16="http://schemas.microsoft.com/office/drawing/2014/main" id="{FAA2596A-4531-724F-A42A-194C5B6A62CE}"/>
              </a:ext>
            </a:extLst>
          </p:cNvPr>
          <p:cNvSpPr>
            <a:spLocks noGrp="1"/>
          </p:cNvSpPr>
          <p:nvPr>
            <p:ph type="body" sz="quarter" idx="16"/>
          </p:nvPr>
        </p:nvSpPr>
        <p:spPr>
          <a:xfrm>
            <a:off x="508000" y="4937384"/>
            <a:ext cx="5708648" cy="471487"/>
          </a:xfrm>
        </p:spPr>
        <p:txBody>
          <a:bodyPr/>
          <a:lstStyle/>
          <a:p>
            <a:r>
              <a:rPr lang="it-IT" sz="2000" dirty="0"/>
              <a:t>24 settembre 2024</a:t>
            </a:r>
          </a:p>
        </p:txBody>
      </p:sp>
    </p:spTree>
    <p:extLst>
      <p:ext uri="{BB962C8B-B14F-4D97-AF65-F5344CB8AC3E}">
        <p14:creationId xmlns:p14="http://schemas.microsoft.com/office/powerpoint/2010/main" val="4226767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3D287FD9-CA6E-43DB-4F0A-3BA0A9546EAC}"/>
              </a:ext>
            </a:extLst>
          </p:cNvPr>
          <p:cNvSpPr>
            <a:spLocks noGrp="1"/>
          </p:cNvSpPr>
          <p:nvPr>
            <p:ph type="title"/>
            <p:custDataLst>
              <p:tags r:id="rId2"/>
            </p:custDataLst>
          </p:nvPr>
        </p:nvSpPr>
        <p:spPr>
          <a:xfrm>
            <a:off x="508003" y="508000"/>
            <a:ext cx="9272585" cy="461665"/>
          </a:xfrm>
        </p:spPr>
        <p:txBody>
          <a:bodyPr vert="horz" wrap="square" lIns="0" tIns="0" rIns="0" bIns="0" rtlCol="0" anchor="t" anchorCtr="0">
            <a:noAutofit/>
          </a:bodyPr>
          <a:lstStyle/>
          <a:p>
            <a:r>
              <a:rPr lang="it-IT" dirty="0"/>
              <a:t>Contatti</a:t>
            </a:r>
            <a:endParaRPr lang="en-US" dirty="0"/>
          </a:p>
        </p:txBody>
      </p:sp>
      <p:sp>
        <p:nvSpPr>
          <p:cNvPr id="21" name="Slide Number Placeholder 20">
            <a:extLst>
              <a:ext uri="{FF2B5EF4-FFF2-40B4-BE49-F238E27FC236}">
                <a16:creationId xmlns:a16="http://schemas.microsoft.com/office/drawing/2014/main" id="{2E5F0ADB-B168-9032-18BD-C63DADEFD170}"/>
              </a:ext>
            </a:extLst>
          </p:cNvPr>
          <p:cNvSpPr>
            <a:spLocks noGrp="1"/>
          </p:cNvSpPr>
          <p:nvPr>
            <p:ph type="sldNum" sz="quarter" idx="11"/>
          </p:nvPr>
        </p:nvSpPr>
        <p:spPr>
          <a:xfrm>
            <a:off x="11328400" y="6432342"/>
            <a:ext cx="355600" cy="92333"/>
          </a:xfrm>
        </p:spPr>
        <p:txBody>
          <a:bodyPr vert="horz" wrap="none" lIns="0" tIns="0" rIns="0" bIns="0" rtlCol="0" anchor="b" anchorCtr="0">
            <a:normAutofit/>
          </a:bodyPr>
          <a:lstStyle/>
          <a:p>
            <a:fld id="{1AB31D9B-80B6-41F8-B283-556E26E6158E}" type="slidenum">
              <a:rPr lang="en-GB" b="0" kern="1200">
                <a:latin typeface="+mn-lt"/>
                <a:ea typeface="+mn-ea"/>
                <a:cs typeface="+mn-cs"/>
              </a:rPr>
              <a:pPr/>
              <a:t>10</a:t>
            </a:fld>
            <a:endParaRPr lang="en-GB" b="0" kern="1200">
              <a:latin typeface="+mn-lt"/>
              <a:ea typeface="+mn-ea"/>
              <a:cs typeface="+mn-cs"/>
            </a:endParaRPr>
          </a:p>
        </p:txBody>
      </p:sp>
      <p:sp>
        <p:nvSpPr>
          <p:cNvPr id="2" name="Footer Placeholder 2">
            <a:extLst>
              <a:ext uri="{FF2B5EF4-FFF2-40B4-BE49-F238E27FC236}">
                <a16:creationId xmlns:a16="http://schemas.microsoft.com/office/drawing/2014/main" id="{4405788D-B333-5235-936B-D21E523479E7}"/>
              </a:ext>
            </a:extLst>
          </p:cNvPr>
          <p:cNvSpPr txBox="1">
            <a:spLocks/>
          </p:cNvSpPr>
          <p:nvPr/>
        </p:nvSpPr>
        <p:spPr>
          <a:xfrm>
            <a:off x="7384688" y="6389777"/>
            <a:ext cx="4032249" cy="212298"/>
          </a:xfrm>
          <a:prstGeom prst="rect">
            <a:avLst/>
          </a:prstGeom>
        </p:spPr>
        <p:txBody>
          <a:bodyPr/>
          <a:lstStyle>
            <a:defPPr>
              <a:defRPr lang="en-US"/>
            </a:defPPr>
            <a:lvl1pPr marL="0" indent="0" algn="l" defTabSz="946862"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1pPr>
            <a:lvl2pPr marL="169092" indent="-169092" algn="l" defTabSz="946862"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2pPr>
            <a:lvl3pPr marL="338184" indent="-169092" algn="l" defTabSz="946862"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3pPr>
            <a:lvl4pPr marL="540000" indent="-180000" algn="l" defTabSz="946862"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4pPr>
            <a:lvl5pPr marL="0" indent="-180000" algn="l" defTabSz="946862"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5pPr>
            <a:lvl6pPr marL="360000" indent="-180000" algn="l" defTabSz="946862" rtl="0" eaLnBrk="1" latinLnBrk="0" hangingPunct="1">
              <a:lnSpc>
                <a:spcPct val="100000"/>
              </a:lnSpc>
              <a:spcBef>
                <a:spcPts val="0"/>
              </a:spcBef>
              <a:spcAft>
                <a:spcPts val="600"/>
              </a:spcAft>
              <a:buFont typeface="+mj-lt"/>
              <a:buAutoNum type="alphaLcPeriod"/>
              <a:defRPr sz="900" b="0" kern="1200">
                <a:solidFill>
                  <a:schemeClr val="tx1"/>
                </a:solidFill>
                <a:latin typeface="+mn-lt"/>
                <a:ea typeface="+mn-ea"/>
                <a:cs typeface="+mn-cs"/>
              </a:defRPr>
            </a:lvl6pPr>
            <a:lvl7pPr marL="0" indent="0" algn="l" defTabSz="946862" rtl="0" eaLnBrk="1" latinLnBrk="0" hangingPunct="1">
              <a:lnSpc>
                <a:spcPct val="100000"/>
              </a:lnSpc>
              <a:spcBef>
                <a:spcPts val="0"/>
              </a:spcBef>
              <a:spcAft>
                <a:spcPts val="600"/>
              </a:spcAft>
              <a:buFont typeface="Arial" panose="020B0604020202020204" pitchFamily="34" charset="0"/>
              <a:buNone/>
              <a:defRPr lang="en-US" sz="1350" kern="1200" dirty="0">
                <a:solidFill>
                  <a:schemeClr val="accent1"/>
                </a:solidFill>
                <a:latin typeface="+mn-lt"/>
                <a:ea typeface="+mn-ea"/>
                <a:cs typeface="+mn-cs"/>
              </a:defRPr>
            </a:lvl7pPr>
            <a:lvl8pPr marL="0" indent="0" algn="l" defTabSz="946862" rtl="0" eaLnBrk="1" latinLnBrk="0" hangingPunct="1">
              <a:lnSpc>
                <a:spcPct val="100000"/>
              </a:lnSpc>
              <a:spcBef>
                <a:spcPts val="0"/>
              </a:spcBef>
              <a:spcAft>
                <a:spcPts val="900"/>
              </a:spcAft>
              <a:buFont typeface="Arial" panose="020B0604020202020204" pitchFamily="34" charset="0"/>
              <a:buNone/>
              <a:defRPr lang="en-US" sz="900" b="1" kern="1200" dirty="0">
                <a:solidFill>
                  <a:schemeClr val="accent3"/>
                </a:solidFill>
                <a:latin typeface="+mn-lt"/>
                <a:ea typeface="+mn-ea"/>
                <a:cs typeface="+mn-cs"/>
              </a:defRPr>
            </a:lvl8pPr>
            <a:lvl9pPr marL="0" indent="0" algn="l" defTabSz="946862"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tx1"/>
                </a:solidFill>
                <a:latin typeface="+mn-lt"/>
                <a:ea typeface="+mn-ea"/>
                <a:cs typeface="+mn-cs"/>
              </a:defRPr>
            </a:lvl9pPr>
          </a:lstStyle>
          <a:p>
            <a:pPr algn="r"/>
            <a:r>
              <a:rPr lang="en-GB" sz="600" dirty="0">
                <a:solidFill>
                  <a:prstClr val="black"/>
                </a:solidFill>
                <a:latin typeface="Arial"/>
              </a:rPr>
              <a:t>© 2024 Grant Thornton (</a:t>
            </a:r>
            <a:r>
              <a:rPr lang="en-GB" sz="600" dirty="0" err="1">
                <a:solidFill>
                  <a:prstClr val="black"/>
                </a:solidFill>
                <a:latin typeface="Arial"/>
              </a:rPr>
              <a:t>Bernoni</a:t>
            </a:r>
            <a:r>
              <a:rPr lang="en-GB" sz="600" dirty="0">
                <a:solidFill>
                  <a:prstClr val="black"/>
                </a:solidFill>
                <a:latin typeface="Arial"/>
              </a:rPr>
              <a:t> &amp; Partners). All rights reserved</a:t>
            </a:r>
            <a:endParaRPr lang="en-GB" dirty="0"/>
          </a:p>
        </p:txBody>
      </p:sp>
      <p:pic>
        <p:nvPicPr>
          <p:cNvPr id="10" name="Immagine 9">
            <a:extLst>
              <a:ext uri="{FF2B5EF4-FFF2-40B4-BE49-F238E27FC236}">
                <a16:creationId xmlns:a16="http://schemas.microsoft.com/office/drawing/2014/main" id="{F1A55643-B194-E3B3-E214-0A9803904D33}"/>
              </a:ext>
            </a:extLst>
          </p:cNvPr>
          <p:cNvPicPr>
            <a:picLocks noChangeAspect="1"/>
          </p:cNvPicPr>
          <p:nvPr/>
        </p:nvPicPr>
        <p:blipFill rotWithShape="1">
          <a:blip r:embed="rId5"/>
          <a:srcRect l="-2945" t="-3561" r="2945" b="36777"/>
          <a:stretch/>
        </p:blipFill>
        <p:spPr>
          <a:xfrm>
            <a:off x="554777" y="1323091"/>
            <a:ext cx="1446853" cy="1468800"/>
          </a:xfrm>
          <a:prstGeom prst="flowChartConnector">
            <a:avLst/>
          </a:prstGeom>
        </p:spPr>
      </p:pic>
      <p:sp>
        <p:nvSpPr>
          <p:cNvPr id="11" name="Oval 9">
            <a:extLst>
              <a:ext uri="{FF2B5EF4-FFF2-40B4-BE49-F238E27FC236}">
                <a16:creationId xmlns:a16="http://schemas.microsoft.com/office/drawing/2014/main" id="{57D00270-7A1E-5193-CC91-AF42EBC3D71D}"/>
              </a:ext>
            </a:extLst>
          </p:cNvPr>
          <p:cNvSpPr/>
          <p:nvPr/>
        </p:nvSpPr>
        <p:spPr>
          <a:xfrm>
            <a:off x="527662" y="1323093"/>
            <a:ext cx="1446294" cy="1468232"/>
          </a:xfrm>
          <a:prstGeom prst="ellipse">
            <a:avLst/>
          </a:prstGeom>
          <a:noFill/>
          <a:ln w="44450">
            <a:solidFill>
              <a:srgbClr val="C9C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sellaDiTesto 11">
            <a:extLst>
              <a:ext uri="{FF2B5EF4-FFF2-40B4-BE49-F238E27FC236}">
                <a16:creationId xmlns:a16="http://schemas.microsoft.com/office/drawing/2014/main" id="{8BA19AE3-FCD3-5A83-0360-9EF99CBF7089}"/>
              </a:ext>
            </a:extLst>
          </p:cNvPr>
          <p:cNvSpPr txBox="1"/>
          <p:nvPr/>
        </p:nvSpPr>
        <p:spPr>
          <a:xfrm>
            <a:off x="508002" y="3144752"/>
            <a:ext cx="2981155" cy="1446550"/>
          </a:xfrm>
          <a:prstGeom prst="rect">
            <a:avLst/>
          </a:prstGeom>
          <a:noFill/>
        </p:spPr>
        <p:txBody>
          <a:bodyPr wrap="square" rtlCol="0">
            <a:spAutoFit/>
          </a:bodyPr>
          <a:lstStyle/>
          <a:p>
            <a:r>
              <a:rPr lang="it-IT" sz="1400" b="1" dirty="0">
                <a:solidFill>
                  <a:srgbClr val="725799"/>
                </a:solidFill>
              </a:rPr>
              <a:t>Alessandro Dragonetti</a:t>
            </a:r>
          </a:p>
          <a:p>
            <a:r>
              <a:rPr lang="it-IT" sz="1400" dirty="0"/>
              <a:t>Partner - Head of Tax</a:t>
            </a:r>
          </a:p>
          <a:p>
            <a:r>
              <a:rPr lang="it-IT" sz="1400" dirty="0"/>
              <a:t>E </a:t>
            </a:r>
            <a:r>
              <a:rPr lang="it-IT" sz="1400" dirty="0">
                <a:hlinkClick r:id="rId6"/>
              </a:rPr>
              <a:t>alessandro.dragonetti@bgt.it.gt.com</a:t>
            </a:r>
            <a:endParaRPr lang="it-IT" sz="1400" dirty="0"/>
          </a:p>
          <a:p>
            <a:r>
              <a:rPr lang="it-IT" sz="1400" dirty="0"/>
              <a:t>T +39 02 783 351</a:t>
            </a:r>
          </a:p>
          <a:p>
            <a:endParaRPr lang="it-IT" sz="1200" dirty="0"/>
          </a:p>
        </p:txBody>
      </p:sp>
      <p:pic>
        <p:nvPicPr>
          <p:cNvPr id="13" name="Immagine 12" descr="Immagine che contiene Viso umano, persona, vestiti, Servizio fotografico&#10;&#10;Descrizione generata automaticamente">
            <a:extLst>
              <a:ext uri="{FF2B5EF4-FFF2-40B4-BE49-F238E27FC236}">
                <a16:creationId xmlns:a16="http://schemas.microsoft.com/office/drawing/2014/main" id="{253C520E-1D29-FB45-60B8-C7059FFFC89C}"/>
              </a:ext>
            </a:extLst>
          </p:cNvPr>
          <p:cNvPicPr>
            <a:picLocks noChangeAspect="1"/>
          </p:cNvPicPr>
          <p:nvPr/>
        </p:nvPicPr>
        <p:blipFill rotWithShape="1">
          <a:blip r:embed="rId7"/>
          <a:srcRect l="21990" t="-2" r="2554" b="48493"/>
          <a:stretch/>
        </p:blipFill>
        <p:spPr>
          <a:xfrm>
            <a:off x="4374639" y="1320779"/>
            <a:ext cx="1447200" cy="1482373"/>
          </a:xfrm>
          <a:prstGeom prst="ellipse">
            <a:avLst/>
          </a:prstGeom>
        </p:spPr>
      </p:pic>
      <p:sp>
        <p:nvSpPr>
          <p:cNvPr id="14" name="CasellaDiTesto 13">
            <a:extLst>
              <a:ext uri="{FF2B5EF4-FFF2-40B4-BE49-F238E27FC236}">
                <a16:creationId xmlns:a16="http://schemas.microsoft.com/office/drawing/2014/main" id="{A9E27714-E234-6FB5-08AC-BF1BD4476480}"/>
              </a:ext>
            </a:extLst>
          </p:cNvPr>
          <p:cNvSpPr txBox="1"/>
          <p:nvPr/>
        </p:nvSpPr>
        <p:spPr>
          <a:xfrm>
            <a:off x="4334292" y="3118029"/>
            <a:ext cx="3050396" cy="2092881"/>
          </a:xfrm>
          <a:prstGeom prst="rect">
            <a:avLst/>
          </a:prstGeom>
          <a:noFill/>
        </p:spPr>
        <p:txBody>
          <a:bodyPr wrap="square" rtlCol="0">
            <a:spAutoFit/>
          </a:bodyPr>
          <a:lstStyle/>
          <a:p>
            <a:r>
              <a:rPr lang="it-IT" sz="1400" b="1" dirty="0">
                <a:solidFill>
                  <a:srgbClr val="725799"/>
                </a:solidFill>
              </a:rPr>
              <a:t>Carlotta Benedet</a:t>
            </a:r>
          </a:p>
          <a:p>
            <a:r>
              <a:rPr lang="it-IT" sz="1400" dirty="0"/>
              <a:t>Tax Director – Private Clients &amp; Family Business</a:t>
            </a:r>
          </a:p>
          <a:p>
            <a:r>
              <a:rPr lang="it-IT" sz="1400" dirty="0"/>
              <a:t>E </a:t>
            </a:r>
            <a:r>
              <a:rPr lang="it-IT" sz="1400" dirty="0">
                <a:hlinkClick r:id="rId8"/>
              </a:rPr>
              <a:t>carlotta.benedet@bgt.it.gt.com</a:t>
            </a:r>
            <a:endParaRPr lang="it-IT" sz="1400" dirty="0"/>
          </a:p>
          <a:p>
            <a:r>
              <a:rPr lang="it-IT" sz="1400" dirty="0"/>
              <a:t>M +39 346 11 01 204</a:t>
            </a:r>
          </a:p>
          <a:p>
            <a:endParaRPr lang="it-IT" sz="1000" dirty="0"/>
          </a:p>
          <a:p>
            <a:endParaRPr lang="it-IT" sz="1000" dirty="0"/>
          </a:p>
          <a:p>
            <a:endParaRPr lang="it-IT" sz="1000" dirty="0"/>
          </a:p>
        </p:txBody>
      </p:sp>
      <p:sp>
        <p:nvSpPr>
          <p:cNvPr id="15" name="Oval 9">
            <a:extLst>
              <a:ext uri="{FF2B5EF4-FFF2-40B4-BE49-F238E27FC236}">
                <a16:creationId xmlns:a16="http://schemas.microsoft.com/office/drawing/2014/main" id="{7F1D5BE2-FECA-DE49-E133-BE74C4D8D0C8}"/>
              </a:ext>
            </a:extLst>
          </p:cNvPr>
          <p:cNvSpPr/>
          <p:nvPr/>
        </p:nvSpPr>
        <p:spPr>
          <a:xfrm>
            <a:off x="4334292" y="1320779"/>
            <a:ext cx="1486641" cy="1483200"/>
          </a:xfrm>
          <a:prstGeom prst="ellipse">
            <a:avLst/>
          </a:prstGeom>
          <a:noFill/>
          <a:ln w="44450">
            <a:solidFill>
              <a:srgbClr val="C9C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60676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8D461C6-1493-7FFB-2B4C-27C1EB1C70C9}"/>
              </a:ext>
            </a:extLst>
          </p:cNvPr>
          <p:cNvSpPr>
            <a:spLocks noGrp="1"/>
          </p:cNvSpPr>
          <p:nvPr>
            <p:ph type="ftr" sz="quarter" idx="13"/>
          </p:nvPr>
        </p:nvSpPr>
        <p:spPr/>
        <p:txBody>
          <a:bodyPr/>
          <a:lstStyle/>
          <a:p>
            <a:r>
              <a:rPr lang="en-US"/>
              <a:t>Proposal Title   |   © Grant Thornton International Ltd</a:t>
            </a:r>
            <a:endParaRPr lang="en-GB"/>
          </a:p>
        </p:txBody>
      </p:sp>
      <p:sp>
        <p:nvSpPr>
          <p:cNvPr id="3" name="Slide Number Placeholder 2">
            <a:extLst>
              <a:ext uri="{FF2B5EF4-FFF2-40B4-BE49-F238E27FC236}">
                <a16:creationId xmlns:a16="http://schemas.microsoft.com/office/drawing/2014/main" id="{C11304E2-0D1C-5A46-918F-E5E8FCA15B41}"/>
              </a:ext>
            </a:extLst>
          </p:cNvPr>
          <p:cNvSpPr>
            <a:spLocks noGrp="1"/>
          </p:cNvSpPr>
          <p:nvPr>
            <p:ph type="sldNum" sz="quarter" idx="14"/>
          </p:nvPr>
        </p:nvSpPr>
        <p:spPr/>
        <p:txBody>
          <a:bodyPr/>
          <a:lstStyle/>
          <a:p>
            <a:fld id="{1AB31D9B-80B6-41F8-B283-556E26E6158E}" type="slidenum">
              <a:rPr lang="en-GB"/>
              <a:pPr/>
              <a:t>11</a:t>
            </a:fld>
            <a:endParaRPr lang="en-GB"/>
          </a:p>
        </p:txBody>
      </p:sp>
      <p:sp>
        <p:nvSpPr>
          <p:cNvPr id="6" name="Text Placeholder 5">
            <a:extLst>
              <a:ext uri="{FF2B5EF4-FFF2-40B4-BE49-F238E27FC236}">
                <a16:creationId xmlns:a16="http://schemas.microsoft.com/office/drawing/2014/main" id="{82D3C7E4-2DBF-A2D8-08AE-5E7027BEE74F}"/>
              </a:ext>
            </a:extLst>
          </p:cNvPr>
          <p:cNvSpPr>
            <a:spLocks noGrp="1"/>
          </p:cNvSpPr>
          <p:nvPr>
            <p:ph type="body" sz="quarter" idx="15"/>
          </p:nvPr>
        </p:nvSpPr>
        <p:spPr/>
        <p:txBody>
          <a:bodyPr/>
          <a:lstStyle/>
          <a:p>
            <a:r>
              <a:rPr lang="en-US"/>
              <a:t>© 2024 </a:t>
            </a:r>
            <a:r>
              <a:rPr lang="en-US" dirty="0"/>
              <a:t>Bernoni Grant Thornton. All rights reserved.</a:t>
            </a:r>
          </a:p>
          <a:p>
            <a:r>
              <a:rPr lang="en-US" dirty="0"/>
              <a:t>‘Grant Thornton’ refers to the brand under which the Grant Thornton member firms provide assurance, tax and advisory services to their clients and/or refers to one or more member firms, as the context requires. Grant Thornton International Ltd (GTIL) and the member firms are not a worldwide partnership. GTIL and each member firm is a separate legal entity. Services are delivered by the  member firms. GTIL does not provide services to clients. GTIL and its member firms are not agents of, and do not obligate, one another and are not liable for one another’s acts or omissions.</a:t>
            </a:r>
          </a:p>
        </p:txBody>
      </p:sp>
    </p:spTree>
    <p:extLst>
      <p:ext uri="{BB962C8B-B14F-4D97-AF65-F5344CB8AC3E}">
        <p14:creationId xmlns:p14="http://schemas.microsoft.com/office/powerpoint/2010/main" val="3264501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3D287FD9-CA6E-43DB-4F0A-3BA0A9546EAC}"/>
              </a:ext>
            </a:extLst>
          </p:cNvPr>
          <p:cNvSpPr>
            <a:spLocks noGrp="1"/>
          </p:cNvSpPr>
          <p:nvPr>
            <p:ph type="title"/>
            <p:custDataLst>
              <p:tags r:id="rId2"/>
            </p:custDataLst>
          </p:nvPr>
        </p:nvSpPr>
        <p:spPr>
          <a:xfrm>
            <a:off x="508003" y="508000"/>
            <a:ext cx="9272585" cy="461665"/>
          </a:xfrm>
        </p:spPr>
        <p:txBody>
          <a:bodyPr vert="horz" wrap="square" lIns="0" tIns="0" rIns="0" bIns="0" rtlCol="0" anchor="t" anchorCtr="0">
            <a:normAutofit/>
          </a:bodyPr>
          <a:lstStyle/>
          <a:p>
            <a:r>
              <a:rPr lang="en-US" dirty="0"/>
              <a:t>Agenda</a:t>
            </a:r>
          </a:p>
        </p:txBody>
      </p:sp>
      <p:sp>
        <p:nvSpPr>
          <p:cNvPr id="21" name="Slide Number Placeholder 20">
            <a:extLst>
              <a:ext uri="{FF2B5EF4-FFF2-40B4-BE49-F238E27FC236}">
                <a16:creationId xmlns:a16="http://schemas.microsoft.com/office/drawing/2014/main" id="{2E5F0ADB-B168-9032-18BD-C63DADEFD170}"/>
              </a:ext>
            </a:extLst>
          </p:cNvPr>
          <p:cNvSpPr>
            <a:spLocks noGrp="1"/>
          </p:cNvSpPr>
          <p:nvPr>
            <p:ph type="sldNum" sz="quarter" idx="11"/>
          </p:nvPr>
        </p:nvSpPr>
        <p:spPr>
          <a:xfrm>
            <a:off x="11328400" y="6432342"/>
            <a:ext cx="355600" cy="92333"/>
          </a:xfrm>
        </p:spPr>
        <p:txBody>
          <a:bodyPr vert="horz" wrap="none" lIns="0" tIns="0" rIns="0" bIns="0" rtlCol="0" anchor="b" anchorCtr="0">
            <a:normAutofit/>
          </a:bodyPr>
          <a:lstStyle/>
          <a:p>
            <a:fld id="{1AB31D9B-80B6-41F8-B283-556E26E6158E}" type="slidenum">
              <a:rPr lang="en-GB" b="0" kern="1200">
                <a:latin typeface="+mn-lt"/>
                <a:ea typeface="+mn-ea"/>
                <a:cs typeface="+mn-cs"/>
              </a:rPr>
              <a:pPr/>
              <a:t>2</a:t>
            </a:fld>
            <a:endParaRPr lang="en-GB" b="0" kern="1200">
              <a:latin typeface="+mn-lt"/>
              <a:ea typeface="+mn-ea"/>
              <a:cs typeface="+mn-cs"/>
            </a:endParaRPr>
          </a:p>
        </p:txBody>
      </p:sp>
      <p:pic>
        <p:nvPicPr>
          <p:cNvPr id="23" name="Segnaposto immagine 22" descr="Immagine che contiene aria aperta, cielo, acqua, orizzonte&#10;&#10;Descrizione generata automaticamente">
            <a:extLst>
              <a:ext uri="{FF2B5EF4-FFF2-40B4-BE49-F238E27FC236}">
                <a16:creationId xmlns:a16="http://schemas.microsoft.com/office/drawing/2014/main" id="{9BB2761A-F7E7-DE3C-854E-96BC8E455C4C}"/>
              </a:ext>
            </a:extLst>
          </p:cNvPr>
          <p:cNvPicPr>
            <a:picLocks noGrp="1" noChangeAspect="1"/>
          </p:cNvPicPr>
          <p:nvPr>
            <p:ph type="pic" sz="quarter" idx="18"/>
          </p:nvPr>
        </p:nvPicPr>
        <p:blipFill rotWithShape="1">
          <a:blip r:embed="rId6" cstate="screen">
            <a:extLst>
              <a:ext uri="{28A0092B-C50C-407E-A947-70E740481C1C}">
                <a14:useLocalDpi xmlns:a14="http://schemas.microsoft.com/office/drawing/2010/main" val="0"/>
              </a:ext>
            </a:extLst>
          </a:blip>
          <a:srcRect l="43935" r="8242"/>
          <a:stretch/>
        </p:blipFill>
        <p:spPr>
          <a:xfrm>
            <a:off x="508001" y="1270457"/>
            <a:ext cx="3940174" cy="4716881"/>
          </a:xfrm>
          <a:noFill/>
        </p:spPr>
      </p:pic>
      <p:sp>
        <p:nvSpPr>
          <p:cNvPr id="24" name="MIO_AGENDA_ELEMENT_TITEL_1">
            <a:extLst>
              <a:ext uri="{FF2B5EF4-FFF2-40B4-BE49-F238E27FC236}">
                <a16:creationId xmlns:a16="http://schemas.microsoft.com/office/drawing/2014/main" id="{B3347423-B2FB-195E-4760-06607893CBCB}"/>
              </a:ext>
            </a:extLst>
          </p:cNvPr>
          <p:cNvSpPr>
            <a:spLocks/>
          </p:cNvSpPr>
          <p:nvPr>
            <p:custDataLst>
              <p:tags r:id="rId3"/>
            </p:custDataLst>
          </p:nvPr>
        </p:nvSpPr>
        <p:spPr>
          <a:xfrm>
            <a:off x="4869948" y="1270457"/>
            <a:ext cx="6978469" cy="4960222"/>
          </a:xfrm>
          <a:prstGeom prst="rect">
            <a:avLst/>
          </a:prstGeom>
          <a:noFill/>
          <a:ln w="9525" cap="flat" cmpd="sng" algn="ctr">
            <a:noFill/>
            <a:prstDash val="solid"/>
          </a:ln>
          <a:effectLst>
            <a:outerShdw blurRad="762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lang="en-US"/>
            </a:defPPr>
            <a:lvl1pPr marL="0" indent="0" algn="l" defTabSz="946862"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lt1"/>
                </a:solidFill>
                <a:latin typeface="+mn-lt"/>
                <a:ea typeface="+mn-ea"/>
                <a:cs typeface="+mn-cs"/>
              </a:defRPr>
            </a:lvl1pPr>
            <a:lvl2pPr marL="169092" indent="-169092" algn="l" defTabSz="946862" rtl="0" eaLnBrk="1" latinLnBrk="0" hangingPunct="1">
              <a:lnSpc>
                <a:spcPct val="100000"/>
              </a:lnSpc>
              <a:spcBef>
                <a:spcPts val="0"/>
              </a:spcBef>
              <a:spcAft>
                <a:spcPts val="600"/>
              </a:spcAft>
              <a:buFont typeface="Arial" panose="020B0604020202020204" pitchFamily="34" charset="0"/>
              <a:buChar char="•"/>
              <a:defRPr sz="900" b="0" kern="1200">
                <a:solidFill>
                  <a:schemeClr val="lt1"/>
                </a:solidFill>
                <a:latin typeface="+mn-lt"/>
                <a:ea typeface="+mn-ea"/>
                <a:cs typeface="+mn-cs"/>
              </a:defRPr>
            </a:lvl2pPr>
            <a:lvl3pPr marL="338184" indent="-169092" algn="l" defTabSz="946862" rtl="0" eaLnBrk="1" latinLnBrk="0" hangingPunct="1">
              <a:lnSpc>
                <a:spcPct val="100000"/>
              </a:lnSpc>
              <a:spcBef>
                <a:spcPts val="0"/>
              </a:spcBef>
              <a:spcAft>
                <a:spcPts val="600"/>
              </a:spcAft>
              <a:buFont typeface="Arial" panose="020B0604020202020204" pitchFamily="34" charset="0"/>
              <a:buChar char="–"/>
              <a:defRPr sz="900" kern="1200">
                <a:solidFill>
                  <a:schemeClr val="lt1"/>
                </a:solidFill>
                <a:latin typeface="+mn-lt"/>
                <a:ea typeface="+mn-ea"/>
                <a:cs typeface="+mn-cs"/>
              </a:defRPr>
            </a:lvl3pPr>
            <a:lvl4pPr marL="540000" indent="-180000" algn="l" defTabSz="946862" rtl="0" eaLnBrk="1" latinLnBrk="0" hangingPunct="1">
              <a:lnSpc>
                <a:spcPct val="100000"/>
              </a:lnSpc>
              <a:spcBef>
                <a:spcPts val="0"/>
              </a:spcBef>
              <a:spcAft>
                <a:spcPts val="600"/>
              </a:spcAft>
              <a:buFont typeface="Arial" panose="020B0604020202020204" pitchFamily="34" charset="0"/>
              <a:buChar char="–"/>
              <a:defRPr sz="900" kern="1200">
                <a:solidFill>
                  <a:schemeClr val="lt1"/>
                </a:solidFill>
                <a:latin typeface="+mn-lt"/>
                <a:ea typeface="+mn-ea"/>
                <a:cs typeface="+mn-cs"/>
              </a:defRPr>
            </a:lvl4pPr>
            <a:lvl5pPr marL="0" indent="-180000" algn="l" defTabSz="946862" rtl="0" eaLnBrk="1" latinLnBrk="0" hangingPunct="1">
              <a:lnSpc>
                <a:spcPct val="100000"/>
              </a:lnSpc>
              <a:spcBef>
                <a:spcPts val="0"/>
              </a:spcBef>
              <a:spcAft>
                <a:spcPts val="600"/>
              </a:spcAft>
              <a:buFont typeface="+mj-lt"/>
              <a:buAutoNum type="arabicPeriod"/>
              <a:defRPr sz="900" kern="1200">
                <a:solidFill>
                  <a:schemeClr val="lt1"/>
                </a:solidFill>
                <a:latin typeface="+mn-lt"/>
                <a:ea typeface="+mn-ea"/>
                <a:cs typeface="+mn-cs"/>
              </a:defRPr>
            </a:lvl5pPr>
            <a:lvl6pPr marL="360000" indent="-180000" algn="l" defTabSz="946862" rtl="0" eaLnBrk="1" latinLnBrk="0" hangingPunct="1">
              <a:lnSpc>
                <a:spcPct val="100000"/>
              </a:lnSpc>
              <a:spcBef>
                <a:spcPts val="0"/>
              </a:spcBef>
              <a:spcAft>
                <a:spcPts val="600"/>
              </a:spcAft>
              <a:buFont typeface="+mj-lt"/>
              <a:buAutoNum type="alphaLcPeriod"/>
              <a:defRPr sz="900" b="0" kern="1200">
                <a:solidFill>
                  <a:schemeClr val="lt1"/>
                </a:solidFill>
                <a:latin typeface="+mn-lt"/>
                <a:ea typeface="+mn-ea"/>
                <a:cs typeface="+mn-cs"/>
              </a:defRPr>
            </a:lvl6pPr>
            <a:lvl7pPr marL="0" indent="0" algn="l" defTabSz="946862" rtl="0" eaLnBrk="1" latinLnBrk="0" hangingPunct="1">
              <a:lnSpc>
                <a:spcPct val="100000"/>
              </a:lnSpc>
              <a:spcBef>
                <a:spcPts val="0"/>
              </a:spcBef>
              <a:spcAft>
                <a:spcPts val="600"/>
              </a:spcAft>
              <a:buFont typeface="Arial" panose="020B0604020202020204" pitchFamily="34" charset="0"/>
              <a:buNone/>
              <a:defRPr lang="en-US" sz="1350" kern="1200" dirty="0">
                <a:solidFill>
                  <a:schemeClr val="lt1"/>
                </a:solidFill>
                <a:latin typeface="+mn-lt"/>
                <a:ea typeface="+mn-ea"/>
                <a:cs typeface="+mn-cs"/>
              </a:defRPr>
            </a:lvl7pPr>
            <a:lvl8pPr marL="0" indent="0" algn="l" defTabSz="946862" rtl="0" eaLnBrk="1" latinLnBrk="0" hangingPunct="1">
              <a:lnSpc>
                <a:spcPct val="100000"/>
              </a:lnSpc>
              <a:spcBef>
                <a:spcPts val="0"/>
              </a:spcBef>
              <a:spcAft>
                <a:spcPts val="900"/>
              </a:spcAft>
              <a:buFont typeface="Arial" panose="020B0604020202020204" pitchFamily="34" charset="0"/>
              <a:buNone/>
              <a:defRPr lang="en-US" sz="900" b="1" kern="1200" dirty="0">
                <a:solidFill>
                  <a:schemeClr val="lt1"/>
                </a:solidFill>
                <a:latin typeface="+mn-lt"/>
                <a:ea typeface="+mn-ea"/>
                <a:cs typeface="+mn-cs"/>
              </a:defRPr>
            </a:lvl8pPr>
            <a:lvl9pPr marL="0" indent="0" algn="l" defTabSz="946862"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lt1"/>
                </a:solidFill>
                <a:latin typeface="+mn-lt"/>
                <a:ea typeface="+mn-ea"/>
                <a:cs typeface="+mn-cs"/>
              </a:defRPr>
            </a:lvl9pPr>
          </a:lstStyle>
          <a:p>
            <a:pPr marL="457200" indent="-457200">
              <a:spcAft>
                <a:spcPts val="1000"/>
              </a:spcAft>
              <a:buFont typeface="Wingdings" panose="05000000000000000000" pitchFamily="2" charset="2"/>
              <a:buChar char="ü"/>
            </a:pPr>
            <a:r>
              <a:rPr lang="it-IT" sz="2300" b="1" dirty="0">
                <a:solidFill>
                  <a:sysClr val="windowText" lastClr="000000"/>
                </a:solidFill>
                <a:latin typeface="GT Walsheim Pro Light" panose="02000503040000020003" pitchFamily="50" charset="0"/>
              </a:rPr>
              <a:t>La norma</a:t>
            </a:r>
            <a:r>
              <a:rPr lang="it-IT" sz="2300" dirty="0">
                <a:solidFill>
                  <a:sysClr val="windowText" lastClr="000000"/>
                </a:solidFill>
                <a:latin typeface="GT Walsheim Pro Light" panose="02000503040000020003" pitchFamily="50" charset="0"/>
              </a:rPr>
              <a:t> (Art. 3, comma 4 ter, </a:t>
            </a:r>
            <a:r>
              <a:rPr lang="it-IT" sz="2300" dirty="0" err="1">
                <a:solidFill>
                  <a:sysClr val="windowText" lastClr="000000"/>
                </a:solidFill>
                <a:latin typeface="GT Walsheim Pro Light" panose="02000503040000020003" pitchFamily="50" charset="0"/>
              </a:rPr>
              <a:t>DLgs</a:t>
            </a:r>
            <a:r>
              <a:rPr lang="it-IT" sz="2300" dirty="0">
                <a:solidFill>
                  <a:sysClr val="windowText" lastClr="000000"/>
                </a:solidFill>
                <a:latin typeface="GT Walsheim Pro Light" panose="02000503040000020003" pitchFamily="50" charset="0"/>
              </a:rPr>
              <a:t>. 346/1990)</a:t>
            </a:r>
          </a:p>
          <a:p>
            <a:pPr marL="457200" indent="-457200">
              <a:spcAft>
                <a:spcPts val="1000"/>
              </a:spcAft>
              <a:buFont typeface="Wingdings" panose="05000000000000000000" pitchFamily="2" charset="2"/>
              <a:buChar char="ü"/>
            </a:pPr>
            <a:endParaRPr lang="it-IT" sz="2300" dirty="0">
              <a:solidFill>
                <a:sysClr val="windowText" lastClr="000000"/>
              </a:solidFill>
              <a:latin typeface="GT Walsheim Pro Light" panose="02000503040000020003" pitchFamily="50" charset="0"/>
            </a:endParaRPr>
          </a:p>
          <a:p>
            <a:pPr marL="457200" indent="-457200">
              <a:spcAft>
                <a:spcPts val="1000"/>
              </a:spcAft>
              <a:buFont typeface="Wingdings" panose="05000000000000000000" pitchFamily="2" charset="2"/>
              <a:buChar char="ü"/>
            </a:pPr>
            <a:r>
              <a:rPr lang="it-IT" sz="2300" b="1" dirty="0">
                <a:solidFill>
                  <a:sysClr val="windowText" lastClr="000000"/>
                </a:solidFill>
                <a:latin typeface="GT Walsheim Pro Light" panose="02000503040000020003" pitchFamily="50" charset="0"/>
              </a:rPr>
              <a:t>Novità</a:t>
            </a:r>
            <a:r>
              <a:rPr lang="it-IT" sz="2300" dirty="0">
                <a:solidFill>
                  <a:sysClr val="windowText" lastClr="000000"/>
                </a:solidFill>
                <a:latin typeface="GT Walsheim Pro Light" panose="02000503040000020003" pitchFamily="50" charset="0"/>
              </a:rPr>
              <a:t> rispetto alla disciplina attuale</a:t>
            </a:r>
          </a:p>
          <a:p>
            <a:pPr marL="457200" indent="-457200">
              <a:spcAft>
                <a:spcPts val="1000"/>
              </a:spcAft>
              <a:buFont typeface="Wingdings" panose="05000000000000000000" pitchFamily="2" charset="2"/>
              <a:buChar char="ü"/>
            </a:pPr>
            <a:endParaRPr lang="it-IT" sz="2300" dirty="0">
              <a:solidFill>
                <a:sysClr val="windowText" lastClr="000000"/>
              </a:solidFill>
              <a:latin typeface="GT Walsheim Pro Light" panose="02000503040000020003" pitchFamily="50" charset="0"/>
            </a:endParaRPr>
          </a:p>
          <a:p>
            <a:pPr marL="457200" indent="-457200">
              <a:spcAft>
                <a:spcPts val="1000"/>
              </a:spcAft>
              <a:buFont typeface="Wingdings" panose="05000000000000000000" pitchFamily="2" charset="2"/>
              <a:buChar char="ü"/>
            </a:pPr>
            <a:r>
              <a:rPr lang="it-IT" sz="2300" b="1" dirty="0">
                <a:solidFill>
                  <a:sysClr val="windowText" lastClr="000000"/>
                </a:solidFill>
                <a:latin typeface="GT Walsheim Pro Light" panose="02000503040000020003" pitchFamily="50" charset="0"/>
              </a:rPr>
              <a:t>Entrata in vigore</a:t>
            </a:r>
          </a:p>
          <a:p>
            <a:pPr marL="457200" indent="-457200">
              <a:spcAft>
                <a:spcPts val="1000"/>
              </a:spcAft>
              <a:buFont typeface="Wingdings" panose="05000000000000000000" pitchFamily="2" charset="2"/>
              <a:buChar char="ü"/>
            </a:pPr>
            <a:endParaRPr lang="it-IT" sz="2300" dirty="0">
              <a:solidFill>
                <a:sysClr val="windowText" lastClr="000000"/>
              </a:solidFill>
              <a:latin typeface="GT Walsheim Pro Light" panose="02000503040000020003" pitchFamily="50" charset="0"/>
            </a:endParaRPr>
          </a:p>
          <a:p>
            <a:pPr marL="457200" indent="-457200">
              <a:spcAft>
                <a:spcPts val="1000"/>
              </a:spcAft>
              <a:buFont typeface="Wingdings" panose="05000000000000000000" pitchFamily="2" charset="2"/>
              <a:buChar char="ü"/>
            </a:pPr>
            <a:r>
              <a:rPr lang="it-IT" sz="2300" b="1" dirty="0">
                <a:solidFill>
                  <a:sysClr val="windowText" lastClr="000000"/>
                </a:solidFill>
                <a:latin typeface="GT Walsheim Pro Light" panose="02000503040000020003" pitchFamily="50" charset="0"/>
              </a:rPr>
              <a:t>Q&amp;A</a:t>
            </a:r>
            <a:endParaRPr lang="en-US" sz="2300" b="1" dirty="0">
              <a:solidFill>
                <a:sysClr val="windowText" lastClr="000000"/>
              </a:solidFill>
              <a:latin typeface="GT Walsheim Pro Light" panose="02000503040000020003" pitchFamily="50" charset="0"/>
            </a:endParaRPr>
          </a:p>
        </p:txBody>
      </p:sp>
      <p:sp>
        <p:nvSpPr>
          <p:cNvPr id="2" name="Footer Placeholder 2">
            <a:extLst>
              <a:ext uri="{FF2B5EF4-FFF2-40B4-BE49-F238E27FC236}">
                <a16:creationId xmlns:a16="http://schemas.microsoft.com/office/drawing/2014/main" id="{4405788D-B333-5235-936B-D21E523479E7}"/>
              </a:ext>
            </a:extLst>
          </p:cNvPr>
          <p:cNvSpPr txBox="1">
            <a:spLocks/>
          </p:cNvSpPr>
          <p:nvPr/>
        </p:nvSpPr>
        <p:spPr>
          <a:xfrm>
            <a:off x="7384688" y="6389777"/>
            <a:ext cx="4032249" cy="212298"/>
          </a:xfrm>
          <a:prstGeom prst="rect">
            <a:avLst/>
          </a:prstGeom>
        </p:spPr>
        <p:txBody>
          <a:bodyPr/>
          <a:lstStyle>
            <a:defPPr>
              <a:defRPr lang="en-US"/>
            </a:defPPr>
            <a:lvl1pPr marL="0" indent="0" algn="l" defTabSz="946862"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1pPr>
            <a:lvl2pPr marL="169092" indent="-169092" algn="l" defTabSz="946862"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2pPr>
            <a:lvl3pPr marL="338184" indent="-169092" algn="l" defTabSz="946862"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3pPr>
            <a:lvl4pPr marL="540000" indent="-180000" algn="l" defTabSz="946862"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4pPr>
            <a:lvl5pPr marL="0" indent="-180000" algn="l" defTabSz="946862"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5pPr>
            <a:lvl6pPr marL="360000" indent="-180000" algn="l" defTabSz="946862" rtl="0" eaLnBrk="1" latinLnBrk="0" hangingPunct="1">
              <a:lnSpc>
                <a:spcPct val="100000"/>
              </a:lnSpc>
              <a:spcBef>
                <a:spcPts val="0"/>
              </a:spcBef>
              <a:spcAft>
                <a:spcPts val="600"/>
              </a:spcAft>
              <a:buFont typeface="+mj-lt"/>
              <a:buAutoNum type="alphaLcPeriod"/>
              <a:defRPr sz="900" b="0" kern="1200">
                <a:solidFill>
                  <a:schemeClr val="tx1"/>
                </a:solidFill>
                <a:latin typeface="+mn-lt"/>
                <a:ea typeface="+mn-ea"/>
                <a:cs typeface="+mn-cs"/>
              </a:defRPr>
            </a:lvl6pPr>
            <a:lvl7pPr marL="0" indent="0" algn="l" defTabSz="946862" rtl="0" eaLnBrk="1" latinLnBrk="0" hangingPunct="1">
              <a:lnSpc>
                <a:spcPct val="100000"/>
              </a:lnSpc>
              <a:spcBef>
                <a:spcPts val="0"/>
              </a:spcBef>
              <a:spcAft>
                <a:spcPts val="600"/>
              </a:spcAft>
              <a:buFont typeface="Arial" panose="020B0604020202020204" pitchFamily="34" charset="0"/>
              <a:buNone/>
              <a:defRPr lang="en-US" sz="1350" kern="1200" dirty="0">
                <a:solidFill>
                  <a:schemeClr val="accent1"/>
                </a:solidFill>
                <a:latin typeface="+mn-lt"/>
                <a:ea typeface="+mn-ea"/>
                <a:cs typeface="+mn-cs"/>
              </a:defRPr>
            </a:lvl7pPr>
            <a:lvl8pPr marL="0" indent="0" algn="l" defTabSz="946862" rtl="0" eaLnBrk="1" latinLnBrk="0" hangingPunct="1">
              <a:lnSpc>
                <a:spcPct val="100000"/>
              </a:lnSpc>
              <a:spcBef>
                <a:spcPts val="0"/>
              </a:spcBef>
              <a:spcAft>
                <a:spcPts val="900"/>
              </a:spcAft>
              <a:buFont typeface="Arial" panose="020B0604020202020204" pitchFamily="34" charset="0"/>
              <a:buNone/>
              <a:defRPr lang="en-US" sz="900" b="1" kern="1200" dirty="0">
                <a:solidFill>
                  <a:schemeClr val="accent3"/>
                </a:solidFill>
                <a:latin typeface="+mn-lt"/>
                <a:ea typeface="+mn-ea"/>
                <a:cs typeface="+mn-cs"/>
              </a:defRPr>
            </a:lvl8pPr>
            <a:lvl9pPr marL="0" indent="0" algn="l" defTabSz="946862"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tx1"/>
                </a:solidFill>
                <a:latin typeface="+mn-lt"/>
                <a:ea typeface="+mn-ea"/>
                <a:cs typeface="+mn-cs"/>
              </a:defRPr>
            </a:lvl9pPr>
          </a:lstStyle>
          <a:p>
            <a:pPr algn="r"/>
            <a:r>
              <a:rPr lang="en-GB" sz="600" dirty="0">
                <a:solidFill>
                  <a:prstClr val="black"/>
                </a:solidFill>
                <a:latin typeface="Arial"/>
              </a:rPr>
              <a:t>© 2024 Grant Thornton (</a:t>
            </a:r>
            <a:r>
              <a:rPr lang="en-GB" sz="600" dirty="0" err="1">
                <a:solidFill>
                  <a:prstClr val="black"/>
                </a:solidFill>
                <a:latin typeface="Arial"/>
              </a:rPr>
              <a:t>Bernoni</a:t>
            </a:r>
            <a:r>
              <a:rPr lang="en-GB" sz="600" dirty="0">
                <a:solidFill>
                  <a:prstClr val="black"/>
                </a:solidFill>
                <a:latin typeface="Arial"/>
              </a:rPr>
              <a:t> &amp; Partners). All rights reserved</a:t>
            </a:r>
            <a:endParaRPr lang="en-GB" dirty="0"/>
          </a:p>
        </p:txBody>
      </p:sp>
    </p:spTree>
    <p:custDataLst>
      <p:tags r:id="rId1"/>
    </p:custDataLst>
    <p:extLst>
      <p:ext uri="{BB962C8B-B14F-4D97-AF65-F5344CB8AC3E}">
        <p14:creationId xmlns:p14="http://schemas.microsoft.com/office/powerpoint/2010/main" val="1630710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3D287FD9-CA6E-43DB-4F0A-3BA0A9546EAC}"/>
              </a:ext>
            </a:extLst>
          </p:cNvPr>
          <p:cNvSpPr>
            <a:spLocks noGrp="1"/>
          </p:cNvSpPr>
          <p:nvPr>
            <p:ph type="title"/>
            <p:custDataLst>
              <p:tags r:id="rId2"/>
            </p:custDataLst>
          </p:nvPr>
        </p:nvSpPr>
        <p:spPr>
          <a:xfrm>
            <a:off x="508003" y="508000"/>
            <a:ext cx="9272585" cy="461665"/>
          </a:xfrm>
        </p:spPr>
        <p:txBody>
          <a:bodyPr vert="horz" wrap="square" lIns="0" tIns="0" rIns="0" bIns="0" rtlCol="0" anchor="t" anchorCtr="0">
            <a:noAutofit/>
          </a:bodyPr>
          <a:lstStyle/>
          <a:p>
            <a:r>
              <a:rPr lang="it-IT" dirty="0"/>
              <a:t>La Norma: Art. 3, comma 4 ter, </a:t>
            </a:r>
            <a:r>
              <a:rPr lang="it-IT" dirty="0" err="1"/>
              <a:t>D.Lgs.</a:t>
            </a:r>
            <a:r>
              <a:rPr lang="it-IT" dirty="0"/>
              <a:t> 346/1990</a:t>
            </a:r>
            <a:endParaRPr lang="en-US" dirty="0"/>
          </a:p>
        </p:txBody>
      </p:sp>
      <p:sp>
        <p:nvSpPr>
          <p:cNvPr id="21" name="Slide Number Placeholder 20">
            <a:extLst>
              <a:ext uri="{FF2B5EF4-FFF2-40B4-BE49-F238E27FC236}">
                <a16:creationId xmlns:a16="http://schemas.microsoft.com/office/drawing/2014/main" id="{2E5F0ADB-B168-9032-18BD-C63DADEFD170}"/>
              </a:ext>
            </a:extLst>
          </p:cNvPr>
          <p:cNvSpPr>
            <a:spLocks noGrp="1"/>
          </p:cNvSpPr>
          <p:nvPr>
            <p:ph type="sldNum" sz="quarter" idx="11"/>
          </p:nvPr>
        </p:nvSpPr>
        <p:spPr>
          <a:xfrm>
            <a:off x="11328400" y="6432342"/>
            <a:ext cx="355600" cy="92333"/>
          </a:xfrm>
        </p:spPr>
        <p:txBody>
          <a:bodyPr vert="horz" wrap="none" lIns="0" tIns="0" rIns="0" bIns="0" rtlCol="0" anchor="b" anchorCtr="0">
            <a:normAutofit/>
          </a:bodyPr>
          <a:lstStyle/>
          <a:p>
            <a:fld id="{1AB31D9B-80B6-41F8-B283-556E26E6158E}" type="slidenum">
              <a:rPr lang="en-GB" b="0" kern="1200">
                <a:latin typeface="+mn-lt"/>
                <a:ea typeface="+mn-ea"/>
                <a:cs typeface="+mn-cs"/>
              </a:rPr>
              <a:pPr/>
              <a:t>3</a:t>
            </a:fld>
            <a:endParaRPr lang="en-GB" b="0" kern="1200">
              <a:latin typeface="+mn-lt"/>
              <a:ea typeface="+mn-ea"/>
              <a:cs typeface="+mn-cs"/>
            </a:endParaRPr>
          </a:p>
        </p:txBody>
      </p:sp>
      <p:sp>
        <p:nvSpPr>
          <p:cNvPr id="2" name="Footer Placeholder 2">
            <a:extLst>
              <a:ext uri="{FF2B5EF4-FFF2-40B4-BE49-F238E27FC236}">
                <a16:creationId xmlns:a16="http://schemas.microsoft.com/office/drawing/2014/main" id="{4405788D-B333-5235-936B-D21E523479E7}"/>
              </a:ext>
            </a:extLst>
          </p:cNvPr>
          <p:cNvSpPr txBox="1">
            <a:spLocks/>
          </p:cNvSpPr>
          <p:nvPr/>
        </p:nvSpPr>
        <p:spPr>
          <a:xfrm>
            <a:off x="7384688" y="6389777"/>
            <a:ext cx="4032249" cy="212298"/>
          </a:xfrm>
          <a:prstGeom prst="rect">
            <a:avLst/>
          </a:prstGeom>
        </p:spPr>
        <p:txBody>
          <a:bodyPr/>
          <a:lstStyle>
            <a:defPPr>
              <a:defRPr lang="en-US"/>
            </a:defPPr>
            <a:lvl1pPr marL="0" indent="0" algn="l" defTabSz="946862"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1pPr>
            <a:lvl2pPr marL="169092" indent="-169092" algn="l" defTabSz="946862"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2pPr>
            <a:lvl3pPr marL="338184" indent="-169092" algn="l" defTabSz="946862"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3pPr>
            <a:lvl4pPr marL="540000" indent="-180000" algn="l" defTabSz="946862"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4pPr>
            <a:lvl5pPr marL="0" indent="-180000" algn="l" defTabSz="946862"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5pPr>
            <a:lvl6pPr marL="360000" indent="-180000" algn="l" defTabSz="946862" rtl="0" eaLnBrk="1" latinLnBrk="0" hangingPunct="1">
              <a:lnSpc>
                <a:spcPct val="100000"/>
              </a:lnSpc>
              <a:spcBef>
                <a:spcPts val="0"/>
              </a:spcBef>
              <a:spcAft>
                <a:spcPts val="600"/>
              </a:spcAft>
              <a:buFont typeface="+mj-lt"/>
              <a:buAutoNum type="alphaLcPeriod"/>
              <a:defRPr sz="900" b="0" kern="1200">
                <a:solidFill>
                  <a:schemeClr val="tx1"/>
                </a:solidFill>
                <a:latin typeface="+mn-lt"/>
                <a:ea typeface="+mn-ea"/>
                <a:cs typeface="+mn-cs"/>
              </a:defRPr>
            </a:lvl6pPr>
            <a:lvl7pPr marL="0" indent="0" algn="l" defTabSz="946862" rtl="0" eaLnBrk="1" latinLnBrk="0" hangingPunct="1">
              <a:lnSpc>
                <a:spcPct val="100000"/>
              </a:lnSpc>
              <a:spcBef>
                <a:spcPts val="0"/>
              </a:spcBef>
              <a:spcAft>
                <a:spcPts val="600"/>
              </a:spcAft>
              <a:buFont typeface="Arial" panose="020B0604020202020204" pitchFamily="34" charset="0"/>
              <a:buNone/>
              <a:defRPr lang="en-US" sz="1350" kern="1200" dirty="0">
                <a:solidFill>
                  <a:schemeClr val="accent1"/>
                </a:solidFill>
                <a:latin typeface="+mn-lt"/>
                <a:ea typeface="+mn-ea"/>
                <a:cs typeface="+mn-cs"/>
              </a:defRPr>
            </a:lvl7pPr>
            <a:lvl8pPr marL="0" indent="0" algn="l" defTabSz="946862" rtl="0" eaLnBrk="1" latinLnBrk="0" hangingPunct="1">
              <a:lnSpc>
                <a:spcPct val="100000"/>
              </a:lnSpc>
              <a:spcBef>
                <a:spcPts val="0"/>
              </a:spcBef>
              <a:spcAft>
                <a:spcPts val="900"/>
              </a:spcAft>
              <a:buFont typeface="Arial" panose="020B0604020202020204" pitchFamily="34" charset="0"/>
              <a:buNone/>
              <a:defRPr lang="en-US" sz="900" b="1" kern="1200" dirty="0">
                <a:solidFill>
                  <a:schemeClr val="accent3"/>
                </a:solidFill>
                <a:latin typeface="+mn-lt"/>
                <a:ea typeface="+mn-ea"/>
                <a:cs typeface="+mn-cs"/>
              </a:defRPr>
            </a:lvl8pPr>
            <a:lvl9pPr marL="0" indent="0" algn="l" defTabSz="946862"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tx1"/>
                </a:solidFill>
                <a:latin typeface="+mn-lt"/>
                <a:ea typeface="+mn-ea"/>
                <a:cs typeface="+mn-cs"/>
              </a:defRPr>
            </a:lvl9pPr>
          </a:lstStyle>
          <a:p>
            <a:pPr algn="r"/>
            <a:r>
              <a:rPr lang="en-GB" sz="600" dirty="0">
                <a:solidFill>
                  <a:prstClr val="black"/>
                </a:solidFill>
                <a:latin typeface="Arial"/>
              </a:rPr>
              <a:t>© 2024 Grant Thornton (</a:t>
            </a:r>
            <a:r>
              <a:rPr lang="en-GB" sz="600" dirty="0" err="1">
                <a:solidFill>
                  <a:prstClr val="black"/>
                </a:solidFill>
                <a:latin typeface="Arial"/>
              </a:rPr>
              <a:t>Bernoni</a:t>
            </a:r>
            <a:r>
              <a:rPr lang="en-GB" sz="600" dirty="0">
                <a:solidFill>
                  <a:prstClr val="black"/>
                </a:solidFill>
                <a:latin typeface="Arial"/>
              </a:rPr>
              <a:t> &amp; Partners). All rights reserved</a:t>
            </a:r>
            <a:endParaRPr lang="en-GB" dirty="0"/>
          </a:p>
        </p:txBody>
      </p:sp>
      <p:sp>
        <p:nvSpPr>
          <p:cNvPr id="12" name="CasellaDiTesto 11">
            <a:extLst>
              <a:ext uri="{FF2B5EF4-FFF2-40B4-BE49-F238E27FC236}">
                <a16:creationId xmlns:a16="http://schemas.microsoft.com/office/drawing/2014/main" id="{72658F95-7711-0658-B42A-918644238F60}"/>
              </a:ext>
            </a:extLst>
          </p:cNvPr>
          <p:cNvSpPr txBox="1"/>
          <p:nvPr/>
        </p:nvSpPr>
        <p:spPr>
          <a:xfrm>
            <a:off x="463862" y="1231499"/>
            <a:ext cx="11220138" cy="5201424"/>
          </a:xfrm>
          <a:prstGeom prst="rect">
            <a:avLst/>
          </a:prstGeom>
          <a:noFill/>
        </p:spPr>
        <p:txBody>
          <a:bodyPr wrap="square">
            <a:spAutoFit/>
          </a:bodyPr>
          <a:lstStyle/>
          <a:p>
            <a:pPr algn="just">
              <a:spcBef>
                <a:spcPts val="600"/>
              </a:spcBef>
            </a:pPr>
            <a:r>
              <a:rPr lang="it-IT" sz="1600" i="1" dirty="0">
                <a:latin typeface="GT Walsheim Pro Light" panose="02000503040000020003" pitchFamily="50" charset="0"/>
                <a:cs typeface="Arial" panose="020B0604020202020204" pitchFamily="34" charset="0"/>
              </a:rPr>
              <a:t>«4-ter. I trasferimenti, effettuati anche tramite i patti di famiglia di cui agli articoli 768-bis e seguenti del codice civile </a:t>
            </a:r>
            <a:r>
              <a:rPr lang="it-IT" sz="1600" b="1" i="1" dirty="0">
                <a:latin typeface="GT Walsheim Pro Light" panose="02000503040000020003" pitchFamily="50" charset="0"/>
                <a:cs typeface="Arial" panose="020B0604020202020204" pitchFamily="34" charset="0"/>
              </a:rPr>
              <a:t>a favore dei discendenti e del coniuge</a:t>
            </a:r>
            <a:r>
              <a:rPr lang="it-IT" sz="1600" i="1" dirty="0">
                <a:latin typeface="GT Walsheim Pro Light" panose="02000503040000020003" pitchFamily="50" charset="0"/>
                <a:cs typeface="Arial" panose="020B0604020202020204" pitchFamily="34" charset="0"/>
              </a:rPr>
              <a:t>, di </a:t>
            </a:r>
            <a:r>
              <a:rPr lang="it-IT" sz="1600" b="1" i="1" dirty="0">
                <a:latin typeface="GT Walsheim Pro Light" panose="02000503040000020003" pitchFamily="50" charset="0"/>
                <a:cs typeface="Arial" panose="020B0604020202020204" pitchFamily="34" charset="0"/>
              </a:rPr>
              <a:t>aziende o rami </a:t>
            </a:r>
            <a:r>
              <a:rPr lang="it-IT" sz="1600" i="1" dirty="0">
                <a:latin typeface="GT Walsheim Pro Light" panose="02000503040000020003" pitchFamily="50" charset="0"/>
                <a:cs typeface="Arial" panose="020B0604020202020204" pitchFamily="34" charset="0"/>
              </a:rPr>
              <a:t>di esse, di </a:t>
            </a:r>
            <a:r>
              <a:rPr lang="it-IT" sz="1600" b="1" i="1" dirty="0">
                <a:latin typeface="GT Walsheim Pro Light" panose="02000503040000020003" pitchFamily="50" charset="0"/>
                <a:cs typeface="Arial" panose="020B0604020202020204" pitchFamily="34" charset="0"/>
              </a:rPr>
              <a:t>quote sociali e di azioni</a:t>
            </a:r>
            <a:r>
              <a:rPr lang="it-IT" sz="1600" i="1" dirty="0">
                <a:latin typeface="GT Walsheim Pro Light" panose="02000503040000020003" pitchFamily="50" charset="0"/>
                <a:cs typeface="Arial" panose="020B0604020202020204" pitchFamily="34" charset="0"/>
              </a:rPr>
              <a:t> non sono soggetti all'imposta. In caso di </a:t>
            </a:r>
            <a:r>
              <a:rPr lang="it-IT" sz="1600" b="1" i="1" dirty="0">
                <a:latin typeface="GT Walsheim Pro Light" panose="02000503040000020003" pitchFamily="50" charset="0"/>
                <a:cs typeface="Arial" panose="020B0604020202020204" pitchFamily="34" charset="0"/>
              </a:rPr>
              <a:t>quote sociali e azioni di soggetti di cui all'articolo 73, comma 1, lettera a)</a:t>
            </a:r>
            <a:r>
              <a:rPr lang="it-IT" sz="1600" i="1" dirty="0">
                <a:latin typeface="GT Walsheim Pro Light" panose="02000503040000020003" pitchFamily="50" charset="0"/>
                <a:cs typeface="Arial" panose="020B0604020202020204" pitchFamily="34" charset="0"/>
              </a:rPr>
              <a:t>, del testo unico delle imposte sui redditi, di cui al decreto del Presidente della Repubblica 22 dicembre 1986, n. 917, il beneficio spetta limitatamente alle partecipazioni mediante le quali è </a:t>
            </a:r>
            <a:r>
              <a:rPr lang="it-IT" sz="1600" b="1" i="1" dirty="0">
                <a:latin typeface="GT Walsheim Pro Light" panose="02000503040000020003" pitchFamily="50" charset="0"/>
                <a:cs typeface="Arial" panose="020B0604020202020204" pitchFamily="34" charset="0"/>
              </a:rPr>
              <a:t>acquisito il controllo ai sensi dell'articolo 2359, primo comma, numero 1)</a:t>
            </a:r>
            <a:r>
              <a:rPr lang="it-IT" sz="1600" i="1" dirty="0">
                <a:latin typeface="GT Walsheim Pro Light" panose="02000503040000020003" pitchFamily="50" charset="0"/>
                <a:cs typeface="Arial" panose="020B0604020202020204" pitchFamily="34" charset="0"/>
              </a:rPr>
              <a:t>, del codice civile o integrato un controllo già esistente. In caso di </a:t>
            </a:r>
            <a:r>
              <a:rPr lang="it-IT" sz="1600" b="1" i="1" dirty="0">
                <a:latin typeface="GT Walsheim Pro Light" panose="02000503040000020003" pitchFamily="50" charset="0"/>
                <a:cs typeface="Arial" panose="020B0604020202020204" pitchFamily="34" charset="0"/>
              </a:rPr>
              <a:t>aziende o rami di esse</a:t>
            </a:r>
            <a:r>
              <a:rPr lang="it-IT" sz="1600" i="1" dirty="0">
                <a:latin typeface="GT Walsheim Pro Light" panose="02000503040000020003" pitchFamily="50" charset="0"/>
                <a:cs typeface="Arial" panose="020B0604020202020204" pitchFamily="34" charset="0"/>
              </a:rPr>
              <a:t>, il beneficio si applica a condizione che gli </a:t>
            </a:r>
            <a:r>
              <a:rPr lang="it-IT" sz="1600" b="1" i="1" dirty="0">
                <a:latin typeface="GT Walsheim Pro Light" panose="02000503040000020003" pitchFamily="50" charset="0"/>
                <a:cs typeface="Arial" panose="020B0604020202020204" pitchFamily="34" charset="0"/>
              </a:rPr>
              <a:t>aventi causa proseguano l'esercizio dell'attività d'impresa per un periodo non inferiore a cinque anni</a:t>
            </a:r>
            <a:r>
              <a:rPr lang="it-IT" sz="1600" i="1" dirty="0">
                <a:latin typeface="GT Walsheim Pro Light" panose="02000503040000020003" pitchFamily="50" charset="0"/>
                <a:cs typeface="Arial" panose="020B0604020202020204" pitchFamily="34" charset="0"/>
              </a:rPr>
              <a:t> dalla data del trasferimento; in caso di </a:t>
            </a:r>
            <a:r>
              <a:rPr lang="it-IT" sz="1600" b="1" i="1" dirty="0">
                <a:latin typeface="GT Walsheim Pro Light" panose="02000503040000020003" pitchFamily="50" charset="0"/>
                <a:cs typeface="Arial" panose="020B0604020202020204" pitchFamily="34" charset="0"/>
              </a:rPr>
              <a:t>quote sociali e azioni di soggetti di cui all'articolo 73, comma 1, lettera a)</a:t>
            </a:r>
            <a:r>
              <a:rPr lang="it-IT" sz="1600" i="1" dirty="0">
                <a:latin typeface="GT Walsheim Pro Light" panose="02000503040000020003" pitchFamily="50" charset="0"/>
                <a:cs typeface="Arial" panose="020B0604020202020204" pitchFamily="34" charset="0"/>
              </a:rPr>
              <a:t>, del testo unico delle imposte sui redditi, di cui al decreto del Presidente della Repubblica 22 dicembre 1986, n. 917, il beneficio si applica a condizione che gli </a:t>
            </a:r>
            <a:r>
              <a:rPr lang="it-IT" sz="1600" b="1" i="1" dirty="0">
                <a:latin typeface="GT Walsheim Pro Light" panose="02000503040000020003" pitchFamily="50" charset="0"/>
                <a:cs typeface="Arial" panose="020B0604020202020204" pitchFamily="34" charset="0"/>
              </a:rPr>
              <a:t>aventi causa detengano il controllo per un periodo non inferiore a cinque anni dalla data del trasferimento</a:t>
            </a:r>
            <a:r>
              <a:rPr lang="it-IT" sz="1600" i="1" dirty="0">
                <a:latin typeface="GT Walsheim Pro Light" panose="02000503040000020003" pitchFamily="50" charset="0"/>
                <a:cs typeface="Arial" panose="020B0604020202020204" pitchFamily="34" charset="0"/>
              </a:rPr>
              <a:t>; in caso di </a:t>
            </a:r>
            <a:r>
              <a:rPr lang="it-IT" sz="1600" b="1" i="1" dirty="0">
                <a:latin typeface="GT Walsheim Pro Light" panose="02000503040000020003" pitchFamily="50" charset="0"/>
                <a:cs typeface="Arial" panose="020B0604020202020204" pitchFamily="34" charset="0"/>
              </a:rPr>
              <a:t>altre quote sociali</a:t>
            </a:r>
            <a:r>
              <a:rPr lang="it-IT" sz="1600" i="1" dirty="0">
                <a:latin typeface="GT Walsheim Pro Light" panose="02000503040000020003" pitchFamily="50" charset="0"/>
                <a:cs typeface="Arial" panose="020B0604020202020204" pitchFamily="34" charset="0"/>
              </a:rPr>
              <a:t>, il beneficio si applica a condizione che gli aventi causa </a:t>
            </a:r>
            <a:r>
              <a:rPr lang="it-IT" sz="1600" b="1" i="1" dirty="0">
                <a:latin typeface="GT Walsheim Pro Light" panose="02000503040000020003" pitchFamily="50" charset="0"/>
                <a:cs typeface="Arial" panose="020B0604020202020204" pitchFamily="34" charset="0"/>
              </a:rPr>
              <a:t>detengano la titolarità del diritto per un periodo non inferiore a cinque anni</a:t>
            </a:r>
            <a:r>
              <a:rPr lang="it-IT" sz="1600" i="1" dirty="0">
                <a:latin typeface="GT Walsheim Pro Light" panose="02000503040000020003" pitchFamily="50" charset="0"/>
                <a:cs typeface="Arial" panose="020B0604020202020204" pitchFamily="34" charset="0"/>
              </a:rPr>
              <a:t> dalla data del trasferimento. Gli aventi causa rendono, contestualmente alla presentazione della dichiarazione di successione o all'atto di donazione o al patto di famiglia, apposita dichiarazione di impegno alla continuazione dell’attività o alla detenzione del controllo o al mantenimento della titolarità del diritto. Il mancato rispetto delle condizioni di cui ai periodi dal primo al quarto comporta la decadenza dal beneficio, il pagamento dell'imposta in misura ordinaria, della sanzione amministrativa prevista dall'articolo 13 del decreto legislativo 18 dicembre 1997, n. 471, e degli interessi di mora decorrenti dalla data in cui l'imposta medesima avrebbe dovuto essere pagata. Il beneficio si applica anche ai </a:t>
            </a:r>
            <a:r>
              <a:rPr lang="it-IT" sz="1600" b="1" i="1" dirty="0">
                <a:latin typeface="GT Walsheim Pro Light" panose="02000503040000020003" pitchFamily="50" charset="0"/>
                <a:cs typeface="Arial" panose="020B0604020202020204" pitchFamily="34" charset="0"/>
              </a:rPr>
              <a:t>trasferimenti di azioni e di quote sociali di società residenti in Paesi appartenenti all’Unione europea o allo Spazio economico europeo o in Paesi che garantiscono un adeguato scambio di informazioni</a:t>
            </a:r>
            <a:r>
              <a:rPr lang="it-IT" sz="1600" i="1" dirty="0">
                <a:latin typeface="GT Walsheim Pro Light" panose="02000503040000020003" pitchFamily="50" charset="0"/>
                <a:cs typeface="Arial" panose="020B0604020202020204" pitchFamily="34" charset="0"/>
              </a:rPr>
              <a:t>, alle medesime condizioni previste per i trasferimenti di quote sociali e azioni di soggetti residenti.»</a:t>
            </a:r>
          </a:p>
          <a:p>
            <a:pPr algn="just">
              <a:spcBef>
                <a:spcPts val="600"/>
              </a:spcBef>
            </a:pPr>
            <a:endParaRPr lang="it-IT" sz="1800" i="1" dirty="0">
              <a:latin typeface="GT Walsheim Pro Light" panose="02000503040000020003" pitchFamily="50" charset="0"/>
              <a:cs typeface="Arial" panose="020B0604020202020204" pitchFamily="34" charset="0"/>
            </a:endParaRPr>
          </a:p>
        </p:txBody>
      </p:sp>
    </p:spTree>
    <p:custDataLst>
      <p:tags r:id="rId1"/>
    </p:custDataLst>
    <p:extLst>
      <p:ext uri="{BB962C8B-B14F-4D97-AF65-F5344CB8AC3E}">
        <p14:creationId xmlns:p14="http://schemas.microsoft.com/office/powerpoint/2010/main" val="259195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strips(downLeft)">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3D287FD9-CA6E-43DB-4F0A-3BA0A9546EAC}"/>
              </a:ext>
            </a:extLst>
          </p:cNvPr>
          <p:cNvSpPr>
            <a:spLocks noGrp="1"/>
          </p:cNvSpPr>
          <p:nvPr>
            <p:ph type="title"/>
            <p:custDataLst>
              <p:tags r:id="rId2"/>
            </p:custDataLst>
          </p:nvPr>
        </p:nvSpPr>
        <p:spPr>
          <a:xfrm>
            <a:off x="508003" y="508000"/>
            <a:ext cx="9272585" cy="461665"/>
          </a:xfrm>
        </p:spPr>
        <p:txBody>
          <a:bodyPr vert="horz" wrap="square" lIns="0" tIns="0" rIns="0" bIns="0" rtlCol="0" anchor="t" anchorCtr="0">
            <a:noAutofit/>
          </a:bodyPr>
          <a:lstStyle/>
          <a:p>
            <a:r>
              <a:rPr lang="it-IT" dirty="0"/>
              <a:t>La Norma: ambiti applicativi</a:t>
            </a:r>
            <a:endParaRPr lang="en-US" dirty="0"/>
          </a:p>
        </p:txBody>
      </p:sp>
      <p:sp>
        <p:nvSpPr>
          <p:cNvPr id="21" name="Slide Number Placeholder 20">
            <a:extLst>
              <a:ext uri="{FF2B5EF4-FFF2-40B4-BE49-F238E27FC236}">
                <a16:creationId xmlns:a16="http://schemas.microsoft.com/office/drawing/2014/main" id="{2E5F0ADB-B168-9032-18BD-C63DADEFD170}"/>
              </a:ext>
            </a:extLst>
          </p:cNvPr>
          <p:cNvSpPr>
            <a:spLocks noGrp="1"/>
          </p:cNvSpPr>
          <p:nvPr>
            <p:ph type="sldNum" sz="quarter" idx="11"/>
          </p:nvPr>
        </p:nvSpPr>
        <p:spPr>
          <a:xfrm>
            <a:off x="11328400" y="6432342"/>
            <a:ext cx="355600" cy="92333"/>
          </a:xfrm>
        </p:spPr>
        <p:txBody>
          <a:bodyPr vert="horz" wrap="none" lIns="0" tIns="0" rIns="0" bIns="0" rtlCol="0" anchor="b" anchorCtr="0">
            <a:normAutofit/>
          </a:bodyPr>
          <a:lstStyle/>
          <a:p>
            <a:fld id="{1AB31D9B-80B6-41F8-B283-556E26E6158E}" type="slidenum">
              <a:rPr lang="en-GB" b="0" kern="1200">
                <a:latin typeface="+mn-lt"/>
                <a:ea typeface="+mn-ea"/>
                <a:cs typeface="+mn-cs"/>
              </a:rPr>
              <a:pPr/>
              <a:t>4</a:t>
            </a:fld>
            <a:endParaRPr lang="en-GB" b="0" kern="1200">
              <a:latin typeface="+mn-lt"/>
              <a:ea typeface="+mn-ea"/>
              <a:cs typeface="+mn-cs"/>
            </a:endParaRPr>
          </a:p>
        </p:txBody>
      </p:sp>
      <p:sp>
        <p:nvSpPr>
          <p:cNvPr id="2" name="Footer Placeholder 2">
            <a:extLst>
              <a:ext uri="{FF2B5EF4-FFF2-40B4-BE49-F238E27FC236}">
                <a16:creationId xmlns:a16="http://schemas.microsoft.com/office/drawing/2014/main" id="{4405788D-B333-5235-936B-D21E523479E7}"/>
              </a:ext>
            </a:extLst>
          </p:cNvPr>
          <p:cNvSpPr txBox="1">
            <a:spLocks/>
          </p:cNvSpPr>
          <p:nvPr/>
        </p:nvSpPr>
        <p:spPr>
          <a:xfrm>
            <a:off x="7384688" y="6389777"/>
            <a:ext cx="4032249" cy="212298"/>
          </a:xfrm>
          <a:prstGeom prst="rect">
            <a:avLst/>
          </a:prstGeom>
        </p:spPr>
        <p:txBody>
          <a:bodyPr/>
          <a:lstStyle>
            <a:defPPr>
              <a:defRPr lang="en-US"/>
            </a:defPPr>
            <a:lvl1pPr marL="0" indent="0" algn="l" defTabSz="946862"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1pPr>
            <a:lvl2pPr marL="169092" indent="-169092" algn="l" defTabSz="946862"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2pPr>
            <a:lvl3pPr marL="338184" indent="-169092" algn="l" defTabSz="946862"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3pPr>
            <a:lvl4pPr marL="540000" indent="-180000" algn="l" defTabSz="946862"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4pPr>
            <a:lvl5pPr marL="0" indent="-180000" algn="l" defTabSz="946862"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5pPr>
            <a:lvl6pPr marL="360000" indent="-180000" algn="l" defTabSz="946862" rtl="0" eaLnBrk="1" latinLnBrk="0" hangingPunct="1">
              <a:lnSpc>
                <a:spcPct val="100000"/>
              </a:lnSpc>
              <a:spcBef>
                <a:spcPts val="0"/>
              </a:spcBef>
              <a:spcAft>
                <a:spcPts val="600"/>
              </a:spcAft>
              <a:buFont typeface="+mj-lt"/>
              <a:buAutoNum type="alphaLcPeriod"/>
              <a:defRPr sz="900" b="0" kern="1200">
                <a:solidFill>
                  <a:schemeClr val="tx1"/>
                </a:solidFill>
                <a:latin typeface="+mn-lt"/>
                <a:ea typeface="+mn-ea"/>
                <a:cs typeface="+mn-cs"/>
              </a:defRPr>
            </a:lvl6pPr>
            <a:lvl7pPr marL="0" indent="0" algn="l" defTabSz="946862" rtl="0" eaLnBrk="1" latinLnBrk="0" hangingPunct="1">
              <a:lnSpc>
                <a:spcPct val="100000"/>
              </a:lnSpc>
              <a:spcBef>
                <a:spcPts val="0"/>
              </a:spcBef>
              <a:spcAft>
                <a:spcPts val="600"/>
              </a:spcAft>
              <a:buFont typeface="Arial" panose="020B0604020202020204" pitchFamily="34" charset="0"/>
              <a:buNone/>
              <a:defRPr lang="en-US" sz="1350" kern="1200" dirty="0">
                <a:solidFill>
                  <a:schemeClr val="accent1"/>
                </a:solidFill>
                <a:latin typeface="+mn-lt"/>
                <a:ea typeface="+mn-ea"/>
                <a:cs typeface="+mn-cs"/>
              </a:defRPr>
            </a:lvl7pPr>
            <a:lvl8pPr marL="0" indent="0" algn="l" defTabSz="946862" rtl="0" eaLnBrk="1" latinLnBrk="0" hangingPunct="1">
              <a:lnSpc>
                <a:spcPct val="100000"/>
              </a:lnSpc>
              <a:spcBef>
                <a:spcPts val="0"/>
              </a:spcBef>
              <a:spcAft>
                <a:spcPts val="900"/>
              </a:spcAft>
              <a:buFont typeface="Arial" panose="020B0604020202020204" pitchFamily="34" charset="0"/>
              <a:buNone/>
              <a:defRPr lang="en-US" sz="900" b="1" kern="1200" dirty="0">
                <a:solidFill>
                  <a:schemeClr val="accent3"/>
                </a:solidFill>
                <a:latin typeface="+mn-lt"/>
                <a:ea typeface="+mn-ea"/>
                <a:cs typeface="+mn-cs"/>
              </a:defRPr>
            </a:lvl8pPr>
            <a:lvl9pPr marL="0" indent="0" algn="l" defTabSz="946862"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tx1"/>
                </a:solidFill>
                <a:latin typeface="+mn-lt"/>
                <a:ea typeface="+mn-ea"/>
                <a:cs typeface="+mn-cs"/>
              </a:defRPr>
            </a:lvl9pPr>
          </a:lstStyle>
          <a:p>
            <a:pPr algn="r"/>
            <a:r>
              <a:rPr lang="en-GB" sz="600" dirty="0">
                <a:solidFill>
                  <a:prstClr val="black"/>
                </a:solidFill>
                <a:latin typeface="Arial"/>
              </a:rPr>
              <a:t>© 2024 Grant Thornton (</a:t>
            </a:r>
            <a:r>
              <a:rPr lang="en-GB" sz="600" dirty="0" err="1">
                <a:solidFill>
                  <a:prstClr val="black"/>
                </a:solidFill>
                <a:latin typeface="Arial"/>
              </a:rPr>
              <a:t>Bernoni</a:t>
            </a:r>
            <a:r>
              <a:rPr lang="en-GB" sz="600" dirty="0">
                <a:solidFill>
                  <a:prstClr val="black"/>
                </a:solidFill>
                <a:latin typeface="Arial"/>
              </a:rPr>
              <a:t> &amp; Partners). All rights reserved</a:t>
            </a:r>
            <a:endParaRPr lang="en-GB" dirty="0"/>
          </a:p>
        </p:txBody>
      </p:sp>
      <p:sp>
        <p:nvSpPr>
          <p:cNvPr id="12" name="CasellaDiTesto 11">
            <a:extLst>
              <a:ext uri="{FF2B5EF4-FFF2-40B4-BE49-F238E27FC236}">
                <a16:creationId xmlns:a16="http://schemas.microsoft.com/office/drawing/2014/main" id="{72658F95-7711-0658-B42A-918644238F60}"/>
              </a:ext>
            </a:extLst>
          </p:cNvPr>
          <p:cNvSpPr txBox="1"/>
          <p:nvPr/>
        </p:nvSpPr>
        <p:spPr>
          <a:xfrm>
            <a:off x="463862" y="1171342"/>
            <a:ext cx="11220138" cy="3970318"/>
          </a:xfrm>
          <a:prstGeom prst="rect">
            <a:avLst/>
          </a:prstGeom>
          <a:noFill/>
        </p:spPr>
        <p:txBody>
          <a:bodyPr wrap="square">
            <a:spAutoFit/>
          </a:bodyPr>
          <a:lstStyle/>
          <a:p>
            <a:pPr marL="342900" indent="-342900">
              <a:spcBef>
                <a:spcPts val="600"/>
              </a:spcBef>
              <a:buFont typeface="Wingdings" panose="05000000000000000000" pitchFamily="2" charset="2"/>
              <a:buChar char="Ø"/>
            </a:pPr>
            <a:r>
              <a:rPr lang="it-IT" sz="2400" b="1" dirty="0">
                <a:latin typeface="GT Walsheim Pro Light" panose="02000503040000020003" pitchFamily="50" charset="0"/>
                <a:cs typeface="Arial" panose="020B0604020202020204" pitchFamily="34" charset="0"/>
              </a:rPr>
              <a:t>Trasferimenti</a:t>
            </a:r>
            <a:r>
              <a:rPr lang="it-IT" sz="2400" dirty="0">
                <a:latin typeface="GT Walsheim Pro Light" panose="02000503040000020003" pitchFamily="50" charset="0"/>
                <a:cs typeface="Arial" panose="020B0604020202020204" pitchFamily="34" charset="0"/>
              </a:rPr>
              <a:t> a favore del coniuge e dei discendenti</a:t>
            </a:r>
          </a:p>
          <a:p>
            <a:pPr marL="342900" indent="-342900">
              <a:spcBef>
                <a:spcPts val="600"/>
              </a:spcBef>
              <a:buFont typeface="Wingdings" panose="05000000000000000000" pitchFamily="2" charset="2"/>
              <a:buChar char="Ø"/>
            </a:pPr>
            <a:endParaRPr lang="it-IT" sz="2400" dirty="0">
              <a:latin typeface="GT Walsheim Pro Light" panose="02000503040000020003" pitchFamily="50" charset="0"/>
              <a:cs typeface="Arial" panose="020B0604020202020204" pitchFamily="34" charset="0"/>
            </a:endParaRPr>
          </a:p>
          <a:p>
            <a:pPr marL="342900" indent="-342900">
              <a:spcBef>
                <a:spcPts val="600"/>
              </a:spcBef>
              <a:buFont typeface="Wingdings" panose="05000000000000000000" pitchFamily="2" charset="2"/>
              <a:buChar char="Ø"/>
            </a:pPr>
            <a:r>
              <a:rPr lang="it-IT" sz="2400" b="1" dirty="0">
                <a:latin typeface="GT Walsheim Pro Light" panose="02000503040000020003" pitchFamily="50" charset="0"/>
                <a:cs typeface="Arial" panose="020B0604020202020204" pitchFamily="34" charset="0"/>
              </a:rPr>
              <a:t>Aziende o rami di azienda, quote sociali e azioni</a:t>
            </a:r>
          </a:p>
          <a:p>
            <a:pPr marL="342900" indent="-342900">
              <a:spcBef>
                <a:spcPts val="600"/>
              </a:spcBef>
              <a:buFont typeface="Wingdings" panose="05000000000000000000" pitchFamily="2" charset="2"/>
              <a:buChar char="Ø"/>
            </a:pPr>
            <a:endParaRPr lang="it-IT" sz="2400" b="1" dirty="0">
              <a:latin typeface="GT Walsheim Pro Light" panose="02000503040000020003" pitchFamily="50" charset="0"/>
              <a:cs typeface="Arial" panose="020B0604020202020204" pitchFamily="34" charset="0"/>
            </a:endParaRPr>
          </a:p>
          <a:p>
            <a:pPr marL="342900" indent="-342900">
              <a:spcBef>
                <a:spcPts val="600"/>
              </a:spcBef>
              <a:buFont typeface="Wingdings" panose="05000000000000000000" pitchFamily="2" charset="2"/>
              <a:buChar char="Ø"/>
            </a:pPr>
            <a:r>
              <a:rPr lang="it-IT" sz="2400" b="1" dirty="0">
                <a:latin typeface="GT Walsheim Pro Light" panose="02000503040000020003" pitchFamily="50" charset="0"/>
                <a:cs typeface="Arial" panose="020B0604020202020204" pitchFamily="34" charset="0"/>
              </a:rPr>
              <a:t>Condizioni per il beneficio</a:t>
            </a:r>
            <a:r>
              <a:rPr lang="it-IT" sz="2400" dirty="0">
                <a:latin typeface="GT Walsheim Pro Light" panose="02000503040000020003" pitchFamily="50" charset="0"/>
                <a:cs typeface="Arial" panose="020B0604020202020204" pitchFamily="34" charset="0"/>
              </a:rPr>
              <a:t>: Controllo (acquisito o integrato) e durata dello stesso, prosecuzione dell’esercizio dell’attività d’impresa, durata della titolarità del diritto</a:t>
            </a:r>
          </a:p>
          <a:p>
            <a:pPr marL="342900" indent="-342900">
              <a:spcBef>
                <a:spcPts val="600"/>
              </a:spcBef>
              <a:buFont typeface="Wingdings" panose="05000000000000000000" pitchFamily="2" charset="2"/>
              <a:buChar char="Ø"/>
            </a:pPr>
            <a:endParaRPr lang="it-IT" sz="2400" b="1" dirty="0">
              <a:latin typeface="GT Walsheim Pro Light" panose="02000503040000020003" pitchFamily="50" charset="0"/>
              <a:cs typeface="Arial" panose="020B0604020202020204" pitchFamily="34" charset="0"/>
            </a:endParaRPr>
          </a:p>
          <a:p>
            <a:pPr marL="342900" indent="-342900">
              <a:spcBef>
                <a:spcPts val="600"/>
              </a:spcBef>
              <a:buFont typeface="Wingdings" panose="05000000000000000000" pitchFamily="2" charset="2"/>
              <a:buChar char="Ø"/>
            </a:pPr>
            <a:r>
              <a:rPr lang="it-IT" sz="2400" b="1" dirty="0">
                <a:latin typeface="GT Walsheim Pro Light" panose="02000503040000020003" pitchFamily="50" charset="0"/>
                <a:cs typeface="Arial" panose="020B0604020202020204" pitchFamily="34" charset="0"/>
              </a:rPr>
              <a:t>Azioni e quote di società non residenti</a:t>
            </a:r>
            <a:r>
              <a:rPr lang="it-IT" sz="2400" dirty="0">
                <a:latin typeface="GT Walsheim Pro Light" panose="02000503040000020003" pitchFamily="50" charset="0"/>
                <a:cs typeface="Arial" panose="020B0604020202020204" pitchFamily="34" charset="0"/>
              </a:rPr>
              <a:t> </a:t>
            </a:r>
          </a:p>
        </p:txBody>
      </p:sp>
    </p:spTree>
    <p:custDataLst>
      <p:tags r:id="rId1"/>
    </p:custDataLst>
    <p:extLst>
      <p:ext uri="{BB962C8B-B14F-4D97-AF65-F5344CB8AC3E}">
        <p14:creationId xmlns:p14="http://schemas.microsoft.com/office/powerpoint/2010/main" val="343204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strips(down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strips(downLeft)">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strips(downLeft)">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strips(downLeft)">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3D287FD9-CA6E-43DB-4F0A-3BA0A9546EAC}"/>
              </a:ext>
            </a:extLst>
          </p:cNvPr>
          <p:cNvSpPr>
            <a:spLocks noGrp="1"/>
          </p:cNvSpPr>
          <p:nvPr>
            <p:ph type="title"/>
            <p:custDataLst>
              <p:tags r:id="rId2"/>
            </p:custDataLst>
          </p:nvPr>
        </p:nvSpPr>
        <p:spPr>
          <a:xfrm>
            <a:off x="508003" y="508000"/>
            <a:ext cx="9272585" cy="461665"/>
          </a:xfrm>
        </p:spPr>
        <p:txBody>
          <a:bodyPr vert="horz" wrap="square" lIns="0" tIns="0" rIns="0" bIns="0" rtlCol="0" anchor="t" anchorCtr="0">
            <a:noAutofit/>
          </a:bodyPr>
          <a:lstStyle/>
          <a:p>
            <a:r>
              <a:rPr lang="it-IT" dirty="0"/>
              <a:t>Novità rispetto alla disciplina attuale</a:t>
            </a:r>
            <a:endParaRPr lang="en-US" dirty="0"/>
          </a:p>
        </p:txBody>
      </p:sp>
      <p:sp>
        <p:nvSpPr>
          <p:cNvPr id="21" name="Slide Number Placeholder 20">
            <a:extLst>
              <a:ext uri="{FF2B5EF4-FFF2-40B4-BE49-F238E27FC236}">
                <a16:creationId xmlns:a16="http://schemas.microsoft.com/office/drawing/2014/main" id="{2E5F0ADB-B168-9032-18BD-C63DADEFD170}"/>
              </a:ext>
            </a:extLst>
          </p:cNvPr>
          <p:cNvSpPr>
            <a:spLocks noGrp="1"/>
          </p:cNvSpPr>
          <p:nvPr>
            <p:ph type="sldNum" sz="quarter" idx="11"/>
          </p:nvPr>
        </p:nvSpPr>
        <p:spPr>
          <a:xfrm>
            <a:off x="11328400" y="6432342"/>
            <a:ext cx="355600" cy="92333"/>
          </a:xfrm>
        </p:spPr>
        <p:txBody>
          <a:bodyPr vert="horz" wrap="none" lIns="0" tIns="0" rIns="0" bIns="0" rtlCol="0" anchor="b" anchorCtr="0">
            <a:normAutofit/>
          </a:bodyPr>
          <a:lstStyle/>
          <a:p>
            <a:fld id="{1AB31D9B-80B6-41F8-B283-556E26E6158E}" type="slidenum">
              <a:rPr lang="en-GB" b="0" kern="1200">
                <a:latin typeface="+mn-lt"/>
                <a:ea typeface="+mn-ea"/>
                <a:cs typeface="+mn-cs"/>
              </a:rPr>
              <a:pPr/>
              <a:t>5</a:t>
            </a:fld>
            <a:endParaRPr lang="en-GB" b="0" kern="1200">
              <a:latin typeface="+mn-lt"/>
              <a:ea typeface="+mn-ea"/>
              <a:cs typeface="+mn-cs"/>
            </a:endParaRPr>
          </a:p>
        </p:txBody>
      </p:sp>
      <p:sp>
        <p:nvSpPr>
          <p:cNvPr id="2" name="Footer Placeholder 2">
            <a:extLst>
              <a:ext uri="{FF2B5EF4-FFF2-40B4-BE49-F238E27FC236}">
                <a16:creationId xmlns:a16="http://schemas.microsoft.com/office/drawing/2014/main" id="{4405788D-B333-5235-936B-D21E523479E7}"/>
              </a:ext>
            </a:extLst>
          </p:cNvPr>
          <p:cNvSpPr txBox="1">
            <a:spLocks/>
          </p:cNvSpPr>
          <p:nvPr/>
        </p:nvSpPr>
        <p:spPr>
          <a:xfrm>
            <a:off x="7384688" y="6389777"/>
            <a:ext cx="4032249" cy="212298"/>
          </a:xfrm>
          <a:prstGeom prst="rect">
            <a:avLst/>
          </a:prstGeom>
        </p:spPr>
        <p:txBody>
          <a:bodyPr/>
          <a:lstStyle>
            <a:defPPr>
              <a:defRPr lang="en-US"/>
            </a:defPPr>
            <a:lvl1pPr marL="0" indent="0" algn="l" defTabSz="946862"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1pPr>
            <a:lvl2pPr marL="169092" indent="-169092" algn="l" defTabSz="946862"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2pPr>
            <a:lvl3pPr marL="338184" indent="-169092" algn="l" defTabSz="946862"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3pPr>
            <a:lvl4pPr marL="540000" indent="-180000" algn="l" defTabSz="946862"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4pPr>
            <a:lvl5pPr marL="0" indent="-180000" algn="l" defTabSz="946862"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5pPr>
            <a:lvl6pPr marL="360000" indent="-180000" algn="l" defTabSz="946862" rtl="0" eaLnBrk="1" latinLnBrk="0" hangingPunct="1">
              <a:lnSpc>
                <a:spcPct val="100000"/>
              </a:lnSpc>
              <a:spcBef>
                <a:spcPts val="0"/>
              </a:spcBef>
              <a:spcAft>
                <a:spcPts val="600"/>
              </a:spcAft>
              <a:buFont typeface="+mj-lt"/>
              <a:buAutoNum type="alphaLcPeriod"/>
              <a:defRPr sz="900" b="0" kern="1200">
                <a:solidFill>
                  <a:schemeClr val="tx1"/>
                </a:solidFill>
                <a:latin typeface="+mn-lt"/>
                <a:ea typeface="+mn-ea"/>
                <a:cs typeface="+mn-cs"/>
              </a:defRPr>
            </a:lvl6pPr>
            <a:lvl7pPr marL="0" indent="0" algn="l" defTabSz="946862" rtl="0" eaLnBrk="1" latinLnBrk="0" hangingPunct="1">
              <a:lnSpc>
                <a:spcPct val="100000"/>
              </a:lnSpc>
              <a:spcBef>
                <a:spcPts val="0"/>
              </a:spcBef>
              <a:spcAft>
                <a:spcPts val="600"/>
              </a:spcAft>
              <a:buFont typeface="Arial" panose="020B0604020202020204" pitchFamily="34" charset="0"/>
              <a:buNone/>
              <a:defRPr lang="en-US" sz="1350" kern="1200" dirty="0">
                <a:solidFill>
                  <a:schemeClr val="accent1"/>
                </a:solidFill>
                <a:latin typeface="+mn-lt"/>
                <a:ea typeface="+mn-ea"/>
                <a:cs typeface="+mn-cs"/>
              </a:defRPr>
            </a:lvl7pPr>
            <a:lvl8pPr marL="0" indent="0" algn="l" defTabSz="946862" rtl="0" eaLnBrk="1" latinLnBrk="0" hangingPunct="1">
              <a:lnSpc>
                <a:spcPct val="100000"/>
              </a:lnSpc>
              <a:spcBef>
                <a:spcPts val="0"/>
              </a:spcBef>
              <a:spcAft>
                <a:spcPts val="900"/>
              </a:spcAft>
              <a:buFont typeface="Arial" panose="020B0604020202020204" pitchFamily="34" charset="0"/>
              <a:buNone/>
              <a:defRPr lang="en-US" sz="900" b="1" kern="1200" dirty="0">
                <a:solidFill>
                  <a:schemeClr val="accent3"/>
                </a:solidFill>
                <a:latin typeface="+mn-lt"/>
                <a:ea typeface="+mn-ea"/>
                <a:cs typeface="+mn-cs"/>
              </a:defRPr>
            </a:lvl8pPr>
            <a:lvl9pPr marL="0" indent="0" algn="l" defTabSz="946862"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tx1"/>
                </a:solidFill>
                <a:latin typeface="+mn-lt"/>
                <a:ea typeface="+mn-ea"/>
                <a:cs typeface="+mn-cs"/>
              </a:defRPr>
            </a:lvl9pPr>
          </a:lstStyle>
          <a:p>
            <a:pPr algn="r"/>
            <a:r>
              <a:rPr lang="en-GB" sz="600" dirty="0">
                <a:solidFill>
                  <a:prstClr val="black"/>
                </a:solidFill>
                <a:latin typeface="Arial"/>
              </a:rPr>
              <a:t>© 2024 Grant Thornton (</a:t>
            </a:r>
            <a:r>
              <a:rPr lang="en-GB" sz="600" dirty="0" err="1">
                <a:solidFill>
                  <a:prstClr val="black"/>
                </a:solidFill>
                <a:latin typeface="Arial"/>
              </a:rPr>
              <a:t>Bernoni</a:t>
            </a:r>
            <a:r>
              <a:rPr lang="en-GB" sz="600" dirty="0">
                <a:solidFill>
                  <a:prstClr val="black"/>
                </a:solidFill>
                <a:latin typeface="Arial"/>
              </a:rPr>
              <a:t> &amp; Partners). All rights reserved</a:t>
            </a:r>
            <a:endParaRPr lang="en-GB" dirty="0"/>
          </a:p>
        </p:txBody>
      </p:sp>
      <p:sp>
        <p:nvSpPr>
          <p:cNvPr id="12" name="CasellaDiTesto 11">
            <a:extLst>
              <a:ext uri="{FF2B5EF4-FFF2-40B4-BE49-F238E27FC236}">
                <a16:creationId xmlns:a16="http://schemas.microsoft.com/office/drawing/2014/main" id="{72658F95-7711-0658-B42A-918644238F60}"/>
              </a:ext>
            </a:extLst>
          </p:cNvPr>
          <p:cNvSpPr txBox="1"/>
          <p:nvPr/>
        </p:nvSpPr>
        <p:spPr>
          <a:xfrm>
            <a:off x="463862" y="1171342"/>
            <a:ext cx="11220138" cy="2031325"/>
          </a:xfrm>
          <a:prstGeom prst="rect">
            <a:avLst/>
          </a:prstGeom>
          <a:noFill/>
        </p:spPr>
        <p:txBody>
          <a:bodyPr wrap="square">
            <a:spAutoFit/>
          </a:bodyPr>
          <a:lstStyle/>
          <a:p>
            <a:pPr>
              <a:spcBef>
                <a:spcPts val="600"/>
              </a:spcBef>
            </a:pPr>
            <a:r>
              <a:rPr lang="it-IT" sz="2400" b="1" dirty="0">
                <a:latin typeface="GT Walsheim Pro Light" panose="02000503040000020003" pitchFamily="50" charset="0"/>
                <a:cs typeface="Arial" panose="020B0604020202020204" pitchFamily="34" charset="0"/>
              </a:rPr>
              <a:t>Condizioni per il beneficio</a:t>
            </a:r>
          </a:p>
          <a:p>
            <a:pPr>
              <a:spcBef>
                <a:spcPts val="600"/>
              </a:spcBef>
            </a:pPr>
            <a:endParaRPr lang="it-IT" sz="2400" dirty="0">
              <a:latin typeface="GT Walsheim Pro Light" panose="02000503040000020003" pitchFamily="50" charset="0"/>
              <a:cs typeface="Arial" panose="020B0604020202020204" pitchFamily="34" charset="0"/>
            </a:endParaRPr>
          </a:p>
          <a:p>
            <a:pPr marL="342900" indent="-342900">
              <a:spcBef>
                <a:spcPts val="600"/>
              </a:spcBef>
              <a:buFont typeface="Wingdings" panose="05000000000000000000" pitchFamily="2" charset="2"/>
              <a:buChar char="Ø"/>
            </a:pPr>
            <a:endParaRPr lang="it-IT" sz="2400" dirty="0">
              <a:latin typeface="GT Walsheim Pro Light" panose="02000503040000020003" pitchFamily="50" charset="0"/>
              <a:cs typeface="Arial" panose="020B0604020202020204" pitchFamily="34" charset="0"/>
            </a:endParaRPr>
          </a:p>
          <a:p>
            <a:pPr marL="342900" indent="-342900">
              <a:spcBef>
                <a:spcPts val="600"/>
              </a:spcBef>
              <a:buFont typeface="Wingdings" panose="05000000000000000000" pitchFamily="2" charset="2"/>
              <a:buChar char="Ø"/>
            </a:pPr>
            <a:endParaRPr lang="it-IT" sz="2400" b="1" dirty="0">
              <a:latin typeface="GT Walsheim Pro Light" panose="02000503040000020003" pitchFamily="50" charset="0"/>
              <a:cs typeface="Arial" panose="020B0604020202020204" pitchFamily="34" charset="0"/>
            </a:endParaRPr>
          </a:p>
        </p:txBody>
      </p:sp>
      <p:graphicFrame>
        <p:nvGraphicFramePr>
          <p:cNvPr id="3" name="Tabella 2">
            <a:extLst>
              <a:ext uri="{FF2B5EF4-FFF2-40B4-BE49-F238E27FC236}">
                <a16:creationId xmlns:a16="http://schemas.microsoft.com/office/drawing/2014/main" id="{633DD041-00F3-479D-1D58-8DD384CEAABF}"/>
              </a:ext>
            </a:extLst>
          </p:cNvPr>
          <p:cNvGraphicFramePr>
            <a:graphicFrameLocks noGrp="1"/>
          </p:cNvGraphicFramePr>
          <p:nvPr>
            <p:extLst>
              <p:ext uri="{D42A27DB-BD31-4B8C-83A1-F6EECF244321}">
                <p14:modId xmlns:p14="http://schemas.microsoft.com/office/powerpoint/2010/main" val="643234337"/>
              </p:ext>
            </p:extLst>
          </p:nvPr>
        </p:nvGraphicFramePr>
        <p:xfrm>
          <a:off x="711200" y="1786470"/>
          <a:ext cx="10833100" cy="4548633"/>
        </p:xfrm>
        <a:graphic>
          <a:graphicData uri="http://schemas.openxmlformats.org/drawingml/2006/table">
            <a:tbl>
              <a:tblPr firstRow="1" bandRow="1">
                <a:tableStyleId>{79A5969B-65F0-4F1C-96AB-84BB84F7BFFD}</a:tableStyleId>
              </a:tblPr>
              <a:tblGrid>
                <a:gridCol w="6205733">
                  <a:extLst>
                    <a:ext uri="{9D8B030D-6E8A-4147-A177-3AD203B41FA5}">
                      <a16:colId xmlns:a16="http://schemas.microsoft.com/office/drawing/2014/main" val="3733953323"/>
                    </a:ext>
                  </a:extLst>
                </a:gridCol>
                <a:gridCol w="4627367">
                  <a:extLst>
                    <a:ext uri="{9D8B030D-6E8A-4147-A177-3AD203B41FA5}">
                      <a16:colId xmlns:a16="http://schemas.microsoft.com/office/drawing/2014/main" val="3740080799"/>
                    </a:ext>
                  </a:extLst>
                </a:gridCol>
              </a:tblGrid>
              <a:tr h="643620">
                <a:tc>
                  <a:txBody>
                    <a:bodyPr/>
                    <a:lstStyle/>
                    <a:p>
                      <a:r>
                        <a:rPr kumimoji="0" lang="it-IT" sz="1800" b="1" i="0" u="none" strike="noStrike" kern="1200" cap="none" spc="0" normalizeH="0" baseline="0" noProof="0" dirty="0">
                          <a:ln>
                            <a:noFill/>
                          </a:ln>
                          <a:solidFill>
                            <a:prstClr val="black"/>
                          </a:solidFill>
                          <a:effectLst/>
                          <a:uLnTx/>
                          <a:uFillTx/>
                          <a:latin typeface="GT Walsheim Pro Light" panose="02000503040000020003" pitchFamily="50" charset="0"/>
                          <a:ea typeface="+mn-ea"/>
                          <a:cs typeface="Arial" panose="020B0604020202020204" pitchFamily="34" charset="0"/>
                        </a:rPr>
                        <a:t>Vecchia normativa &amp; Giurisprudenza</a:t>
                      </a:r>
                      <a:endParaRPr lang="it-IT" sz="1800" dirty="0"/>
                    </a:p>
                  </a:txBody>
                  <a:tcPr/>
                </a:tc>
                <a:tc>
                  <a:txBody>
                    <a:bodyPr/>
                    <a:lstStyle/>
                    <a:p>
                      <a:r>
                        <a:rPr kumimoji="0" lang="it-IT" sz="1800" b="1" i="0" u="none" strike="noStrike" kern="1200" cap="none" spc="0" normalizeH="0" baseline="0" noProof="0" dirty="0">
                          <a:ln>
                            <a:noFill/>
                          </a:ln>
                          <a:solidFill>
                            <a:prstClr val="black"/>
                          </a:solidFill>
                          <a:effectLst/>
                          <a:uLnTx/>
                          <a:uFillTx/>
                          <a:latin typeface="GT Walsheim Pro Light" panose="02000503040000020003" pitchFamily="50" charset="0"/>
                          <a:ea typeface="+mn-ea"/>
                          <a:cs typeface="Arial" panose="020B0604020202020204" pitchFamily="34" charset="0"/>
                        </a:rPr>
                        <a:t>Nuova normativa</a:t>
                      </a:r>
                      <a:endParaRPr lang="it-IT" sz="1800" dirty="0"/>
                    </a:p>
                  </a:txBody>
                  <a:tcPr/>
                </a:tc>
                <a:extLst>
                  <a:ext uri="{0D108BD9-81ED-4DB2-BD59-A6C34878D82A}">
                    <a16:rowId xmlns:a16="http://schemas.microsoft.com/office/drawing/2014/main" val="1932877691"/>
                  </a:ext>
                </a:extLst>
              </a:tr>
              <a:tr h="643620">
                <a:tc>
                  <a:txBody>
                    <a:bodyPr/>
                    <a:lstStyle/>
                    <a:p>
                      <a:r>
                        <a:rPr kumimoji="0" lang="it-IT" sz="1800" b="0" i="0" u="sng" strike="noStrike" kern="1200" cap="none" spc="0" normalizeH="0" baseline="0" noProof="0" dirty="0">
                          <a:ln>
                            <a:noFill/>
                          </a:ln>
                          <a:solidFill>
                            <a:prstClr val="black"/>
                          </a:solidFill>
                          <a:effectLst/>
                          <a:uLnTx/>
                          <a:uFillTx/>
                          <a:latin typeface="GT Walsheim Pro Light" panose="02000503040000020003" pitchFamily="50" charset="0"/>
                          <a:ea typeface="+mn-ea"/>
                          <a:cs typeface="Arial" panose="020B0604020202020204" pitchFamily="34" charset="0"/>
                        </a:rPr>
                        <a:t>Sempre necessario lo svolgimento dell’attività d’impresa</a:t>
                      </a:r>
                    </a:p>
                  </a:txBody>
                  <a:tcPr/>
                </a:tc>
                <a:tc>
                  <a:txBody>
                    <a:bodyPr/>
                    <a:lstStyle/>
                    <a:p>
                      <a:r>
                        <a:rPr kumimoji="0" lang="it-IT" sz="1800" b="0" i="0" u="none" strike="noStrike" kern="1200" cap="none" spc="0" normalizeH="0" baseline="0" noProof="0" dirty="0">
                          <a:ln>
                            <a:noFill/>
                          </a:ln>
                          <a:solidFill>
                            <a:prstClr val="black"/>
                          </a:solidFill>
                          <a:effectLst/>
                          <a:uLnTx/>
                          <a:uFillTx/>
                          <a:latin typeface="GT Walsheim Pro Light" panose="02000503040000020003" pitchFamily="50" charset="0"/>
                          <a:ea typeface="+mn-ea"/>
                          <a:cs typeface="Arial" panose="020B0604020202020204" pitchFamily="34" charset="0"/>
                        </a:rPr>
                        <a:t>Solo in caso di </a:t>
                      </a:r>
                      <a:r>
                        <a:rPr kumimoji="0" lang="it-IT" sz="1800" b="0" i="0" u="sng" strike="noStrike" kern="1200" cap="none" spc="0" normalizeH="0" baseline="0" noProof="0" dirty="0">
                          <a:ln>
                            <a:noFill/>
                          </a:ln>
                          <a:solidFill>
                            <a:prstClr val="black"/>
                          </a:solidFill>
                          <a:effectLst/>
                          <a:uLnTx/>
                          <a:uFillTx/>
                          <a:latin typeface="GT Walsheim Pro Light" panose="02000503040000020003" pitchFamily="50" charset="0"/>
                          <a:ea typeface="+mn-ea"/>
                          <a:cs typeface="Arial" panose="020B0604020202020204" pitchFamily="34" charset="0"/>
                        </a:rPr>
                        <a:t>passaggio di aziende o rami di azienda</a:t>
                      </a:r>
                      <a:endParaRPr lang="it-IT" sz="1800" b="0" u="sng" dirty="0"/>
                    </a:p>
                  </a:txBody>
                  <a:tcPr/>
                </a:tc>
                <a:extLst>
                  <a:ext uri="{0D108BD9-81ED-4DB2-BD59-A6C34878D82A}">
                    <a16:rowId xmlns:a16="http://schemas.microsoft.com/office/drawing/2014/main" val="3517337775"/>
                  </a:ext>
                </a:extLst>
              </a:tr>
              <a:tr h="929673">
                <a:tc>
                  <a:txBody>
                    <a:bodyPr/>
                    <a:lstStyle/>
                    <a:p>
                      <a:r>
                        <a:rPr kumimoji="0" lang="it-IT" sz="1800" b="0" i="0" u="none" strike="noStrike" kern="1200" cap="none" spc="0" normalizeH="0" baseline="0" noProof="0" dirty="0">
                          <a:ln>
                            <a:noFill/>
                          </a:ln>
                          <a:solidFill>
                            <a:prstClr val="black"/>
                          </a:solidFill>
                          <a:effectLst/>
                          <a:uLnTx/>
                          <a:uFillTx/>
                          <a:latin typeface="GT Walsheim Pro Light" panose="02000503040000020003" pitchFamily="50" charset="0"/>
                          <a:ea typeface="+mn-ea"/>
                          <a:cs typeface="Arial" panose="020B0604020202020204" pitchFamily="34" charset="0"/>
                        </a:rPr>
                        <a:t>Necessario </a:t>
                      </a:r>
                      <a:r>
                        <a:rPr kumimoji="0" lang="it-IT" sz="1800" b="0" i="0" u="sng" strike="noStrike" kern="1200" cap="none" spc="0" normalizeH="0" baseline="0" noProof="0" dirty="0">
                          <a:ln>
                            <a:noFill/>
                          </a:ln>
                          <a:solidFill>
                            <a:prstClr val="black"/>
                          </a:solidFill>
                          <a:effectLst/>
                          <a:uLnTx/>
                          <a:uFillTx/>
                          <a:latin typeface="GT Walsheim Pro Light" panose="02000503040000020003" pitchFamily="50" charset="0"/>
                          <a:ea typeface="+mn-ea"/>
                          <a:cs typeface="Arial" panose="020B0604020202020204" pitchFamily="34" charset="0"/>
                        </a:rPr>
                        <a:t>l’ottenimento del controllo della società</a:t>
                      </a:r>
                      <a:endParaRPr lang="it-IT" sz="1800" b="0" u="sng" dirty="0"/>
                    </a:p>
                  </a:txBody>
                  <a:tcPr/>
                </a:tc>
                <a:tc>
                  <a:txBody>
                    <a:bodyPr/>
                    <a:lstStyle/>
                    <a:p>
                      <a:r>
                        <a:rPr kumimoji="0" lang="it-IT" sz="1800" b="0" i="0" u="none" strike="noStrike" kern="1200" cap="none" spc="0" normalizeH="0" baseline="0" noProof="0" dirty="0">
                          <a:ln>
                            <a:noFill/>
                          </a:ln>
                          <a:solidFill>
                            <a:prstClr val="black"/>
                          </a:solidFill>
                          <a:effectLst/>
                          <a:uLnTx/>
                          <a:uFillTx/>
                          <a:latin typeface="GT Walsheim Pro Light" panose="02000503040000020003" pitchFamily="50" charset="0"/>
                          <a:ea typeface="+mn-ea"/>
                          <a:cs typeface="Arial" panose="020B0604020202020204" pitchFamily="34" charset="0"/>
                        </a:rPr>
                        <a:t>Condizione richiesta in caso di </a:t>
                      </a:r>
                      <a:r>
                        <a:rPr kumimoji="0" lang="it-IT" sz="1800" b="0" i="0" u="sng" strike="noStrike" kern="1200" cap="none" spc="0" normalizeH="0" baseline="0" noProof="0" dirty="0">
                          <a:ln>
                            <a:noFill/>
                          </a:ln>
                          <a:solidFill>
                            <a:prstClr val="black"/>
                          </a:solidFill>
                          <a:effectLst/>
                          <a:uLnTx/>
                          <a:uFillTx/>
                          <a:latin typeface="GT Walsheim Pro Light" panose="02000503040000020003" pitchFamily="50" charset="0"/>
                          <a:ea typeface="+mn-ea"/>
                          <a:cs typeface="Arial" panose="020B0604020202020204" pitchFamily="34" charset="0"/>
                        </a:rPr>
                        <a:t>passaggio di azioni o quote di società di capitali</a:t>
                      </a:r>
                      <a:r>
                        <a:rPr kumimoji="0" lang="it-IT" sz="1800" b="0" i="0" u="none" strike="noStrike" kern="1200" cap="none" spc="0" normalizeH="0" baseline="0" noProof="0" dirty="0">
                          <a:ln>
                            <a:noFill/>
                          </a:ln>
                          <a:solidFill>
                            <a:prstClr val="black"/>
                          </a:solidFill>
                          <a:effectLst/>
                          <a:uLnTx/>
                          <a:uFillTx/>
                          <a:latin typeface="GT Walsheim Pro Light" panose="02000503040000020003" pitchFamily="50" charset="0"/>
                          <a:ea typeface="+mn-ea"/>
                          <a:cs typeface="Arial" panose="020B0604020202020204" pitchFamily="34" charset="0"/>
                        </a:rPr>
                        <a:t> (nozione di controllo, Art. 2359, primo comma, </a:t>
                      </a:r>
                      <a:r>
                        <a:rPr kumimoji="0" lang="it-IT" sz="1800" b="0" i="0" u="none" strike="noStrike" kern="1200" cap="none" spc="0" normalizeH="0" baseline="0" noProof="0">
                          <a:ln>
                            <a:noFill/>
                          </a:ln>
                          <a:solidFill>
                            <a:prstClr val="black"/>
                          </a:solidFill>
                          <a:effectLst/>
                          <a:uLnTx/>
                          <a:uFillTx/>
                          <a:latin typeface="GT Walsheim Pro Light" panose="02000503040000020003" pitchFamily="50" charset="0"/>
                          <a:ea typeface="+mn-ea"/>
                          <a:cs typeface="Arial" panose="020B0604020202020204" pitchFamily="34" charset="0"/>
                        </a:rPr>
                        <a:t>1)</a:t>
                      </a:r>
                      <a:endParaRPr lang="it-IT" sz="1800" b="0" dirty="0"/>
                    </a:p>
                  </a:txBody>
                  <a:tcPr/>
                </a:tc>
                <a:extLst>
                  <a:ext uri="{0D108BD9-81ED-4DB2-BD59-A6C34878D82A}">
                    <a16:rowId xmlns:a16="http://schemas.microsoft.com/office/drawing/2014/main" val="2148157865"/>
                  </a:ext>
                </a:extLst>
              </a:tr>
              <a:tr h="1416390">
                <a:tc>
                  <a:txBody>
                    <a:bodyPr/>
                    <a:lstStyle/>
                    <a:p>
                      <a:r>
                        <a:rPr kumimoji="0" lang="it-IT" sz="1800" b="0" i="0" u="sng" strike="noStrike" kern="1200" cap="none" spc="0" normalizeH="0" baseline="0" noProof="0" dirty="0">
                          <a:ln>
                            <a:noFill/>
                          </a:ln>
                          <a:solidFill>
                            <a:prstClr val="black"/>
                          </a:solidFill>
                          <a:effectLst/>
                          <a:uLnTx/>
                          <a:uFillTx/>
                          <a:latin typeface="GT Walsheim Pro Light" panose="02000503040000020003" pitchFamily="50" charset="0"/>
                          <a:ea typeface="+mn-ea"/>
                          <a:cs typeface="Arial" panose="020B0604020202020204" pitchFamily="34" charset="0"/>
                        </a:rPr>
                        <a:t>Rilevanza del quinquennio</a:t>
                      </a:r>
                      <a:r>
                        <a:rPr kumimoji="0" lang="it-IT" sz="1800" b="0" i="0" u="none" strike="noStrike" kern="1200" cap="none" spc="0" normalizeH="0" baseline="0" noProof="0" dirty="0">
                          <a:ln>
                            <a:noFill/>
                          </a:ln>
                          <a:solidFill>
                            <a:prstClr val="black"/>
                          </a:solidFill>
                          <a:effectLst/>
                          <a:uLnTx/>
                          <a:uFillTx/>
                          <a:latin typeface="GT Walsheim Pro Light" panose="02000503040000020003" pitchFamily="50" charset="0"/>
                          <a:ea typeface="+mn-ea"/>
                          <a:cs typeface="Arial" panose="020B0604020202020204" pitchFamily="34" charset="0"/>
                        </a:rPr>
                        <a:t> per tutte le ipotesi</a:t>
                      </a:r>
                      <a:endParaRPr lang="it-IT" sz="1800" b="0" dirty="0"/>
                    </a:p>
                  </a:txBody>
                  <a:tcPr/>
                </a:tc>
                <a:tc>
                  <a:txBody>
                    <a:bodyPr/>
                    <a:lstStyle/>
                    <a:p>
                      <a:r>
                        <a:rPr kumimoji="0" lang="it-IT" sz="1800" b="0" i="0" u="sng" strike="noStrike" kern="1200" cap="none" spc="0" normalizeH="0" baseline="0" noProof="0" dirty="0">
                          <a:ln>
                            <a:noFill/>
                          </a:ln>
                          <a:solidFill>
                            <a:prstClr val="black"/>
                          </a:solidFill>
                          <a:effectLst/>
                          <a:uLnTx/>
                          <a:uFillTx/>
                          <a:latin typeface="GT Walsheim Pro Light" panose="02000503040000020003" pitchFamily="50" charset="0"/>
                          <a:ea typeface="+mn-ea"/>
                          <a:cs typeface="Arial" panose="020B0604020202020204" pitchFamily="34" charset="0"/>
                        </a:rPr>
                        <a:t>Azienda</a:t>
                      </a:r>
                      <a:r>
                        <a:rPr kumimoji="0" lang="it-IT" sz="1800" b="0" i="0" u="none" strike="noStrike" kern="1200" cap="none" spc="0" normalizeH="0" baseline="0" noProof="0" dirty="0">
                          <a:ln>
                            <a:noFill/>
                          </a:ln>
                          <a:solidFill>
                            <a:prstClr val="black"/>
                          </a:solidFill>
                          <a:effectLst/>
                          <a:uLnTx/>
                          <a:uFillTx/>
                          <a:latin typeface="GT Walsheim Pro Light" panose="02000503040000020003" pitchFamily="50" charset="0"/>
                          <a:ea typeface="+mn-ea"/>
                          <a:cs typeface="Arial" panose="020B0604020202020204" pitchFamily="34" charset="0"/>
                        </a:rPr>
                        <a:t>: rilevanza del quinquennio di attività</a:t>
                      </a:r>
                    </a:p>
                    <a:p>
                      <a:r>
                        <a:rPr kumimoji="0" lang="it-IT" sz="1800" b="0" i="0" u="sng" strike="noStrike" kern="1200" cap="none" spc="0" normalizeH="0" baseline="0" noProof="0" dirty="0">
                          <a:ln>
                            <a:noFill/>
                          </a:ln>
                          <a:solidFill>
                            <a:prstClr val="black"/>
                          </a:solidFill>
                          <a:effectLst/>
                          <a:uLnTx/>
                          <a:uFillTx/>
                          <a:latin typeface="GT Walsheim Pro Light" panose="02000503040000020003" pitchFamily="50" charset="0"/>
                          <a:ea typeface="+mn-ea"/>
                          <a:cs typeface="Arial" panose="020B0604020202020204" pitchFamily="34" charset="0"/>
                        </a:rPr>
                        <a:t>Quote e azioni di società di capitali</a:t>
                      </a:r>
                      <a:r>
                        <a:rPr kumimoji="0" lang="it-IT" sz="1800" b="0" i="0" u="none" strike="noStrike" kern="1200" cap="none" spc="0" normalizeH="0" baseline="0" noProof="0" dirty="0">
                          <a:ln>
                            <a:noFill/>
                          </a:ln>
                          <a:solidFill>
                            <a:prstClr val="black"/>
                          </a:solidFill>
                          <a:effectLst/>
                          <a:uLnTx/>
                          <a:uFillTx/>
                          <a:latin typeface="GT Walsheim Pro Light" panose="02000503040000020003" pitchFamily="50" charset="0"/>
                          <a:ea typeface="+mn-ea"/>
                          <a:cs typeface="Arial" panose="020B0604020202020204" pitchFamily="34" charset="0"/>
                        </a:rPr>
                        <a:t>: rilevanza del quinquennio di controllo</a:t>
                      </a:r>
                    </a:p>
                    <a:p>
                      <a:r>
                        <a:rPr kumimoji="0" lang="it-IT" sz="1800" b="0" i="0" u="sng" strike="noStrike" kern="1200" cap="none" spc="0" normalizeH="0" baseline="0" noProof="0" dirty="0">
                          <a:ln>
                            <a:noFill/>
                          </a:ln>
                          <a:solidFill>
                            <a:prstClr val="black"/>
                          </a:solidFill>
                          <a:effectLst/>
                          <a:uLnTx/>
                          <a:uFillTx/>
                          <a:latin typeface="GT Walsheim Pro Light" panose="02000503040000020003" pitchFamily="50" charset="0"/>
                          <a:ea typeface="+mn-ea"/>
                          <a:cs typeface="Arial" panose="020B0604020202020204" pitchFamily="34" charset="0"/>
                        </a:rPr>
                        <a:t>Società di persone</a:t>
                      </a:r>
                      <a:r>
                        <a:rPr kumimoji="0" lang="it-IT" sz="1800" b="0" i="0" u="none" strike="noStrike" kern="1200" cap="none" spc="0" normalizeH="0" baseline="0" noProof="0" dirty="0">
                          <a:ln>
                            <a:noFill/>
                          </a:ln>
                          <a:solidFill>
                            <a:prstClr val="black"/>
                          </a:solidFill>
                          <a:effectLst/>
                          <a:uLnTx/>
                          <a:uFillTx/>
                          <a:latin typeface="GT Walsheim Pro Light" panose="02000503040000020003" pitchFamily="50" charset="0"/>
                          <a:ea typeface="+mn-ea"/>
                          <a:cs typeface="Arial" panose="020B0604020202020204" pitchFamily="34" charset="0"/>
                        </a:rPr>
                        <a:t>: rilevanza del quinquennio di titolarità</a:t>
                      </a:r>
                    </a:p>
                    <a:p>
                      <a:endParaRPr lang="it-IT" sz="1800" b="0" dirty="0"/>
                    </a:p>
                  </a:txBody>
                  <a:tcPr/>
                </a:tc>
                <a:extLst>
                  <a:ext uri="{0D108BD9-81ED-4DB2-BD59-A6C34878D82A}">
                    <a16:rowId xmlns:a16="http://schemas.microsoft.com/office/drawing/2014/main" val="2784385367"/>
                  </a:ext>
                </a:extLst>
              </a:tr>
              <a:tr h="301211">
                <a:tc>
                  <a:txBody>
                    <a:bodyPr/>
                    <a:lstStyle/>
                    <a:p>
                      <a:endParaRPr lang="it-IT" sz="1800" b="0" dirty="0"/>
                    </a:p>
                  </a:txBody>
                  <a:tcPr/>
                </a:tc>
                <a:tc>
                  <a:txBody>
                    <a:bodyPr/>
                    <a:lstStyle/>
                    <a:p>
                      <a:endParaRPr lang="it-IT" sz="1800" b="0" dirty="0"/>
                    </a:p>
                  </a:txBody>
                  <a:tcPr/>
                </a:tc>
                <a:extLst>
                  <a:ext uri="{0D108BD9-81ED-4DB2-BD59-A6C34878D82A}">
                    <a16:rowId xmlns:a16="http://schemas.microsoft.com/office/drawing/2014/main" val="3241037124"/>
                  </a:ext>
                </a:extLst>
              </a:tr>
            </a:tbl>
          </a:graphicData>
        </a:graphic>
      </p:graphicFrame>
    </p:spTree>
    <p:custDataLst>
      <p:tags r:id="rId1"/>
    </p:custDataLst>
    <p:extLst>
      <p:ext uri="{BB962C8B-B14F-4D97-AF65-F5344CB8AC3E}">
        <p14:creationId xmlns:p14="http://schemas.microsoft.com/office/powerpoint/2010/main" val="345514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strips(downLeft)">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3D287FD9-CA6E-43DB-4F0A-3BA0A9546EAC}"/>
              </a:ext>
            </a:extLst>
          </p:cNvPr>
          <p:cNvSpPr>
            <a:spLocks noGrp="1"/>
          </p:cNvSpPr>
          <p:nvPr>
            <p:ph type="title"/>
            <p:custDataLst>
              <p:tags r:id="rId2"/>
            </p:custDataLst>
          </p:nvPr>
        </p:nvSpPr>
        <p:spPr>
          <a:xfrm>
            <a:off x="508003" y="508000"/>
            <a:ext cx="9272585" cy="461665"/>
          </a:xfrm>
        </p:spPr>
        <p:txBody>
          <a:bodyPr vert="horz" wrap="square" lIns="0" tIns="0" rIns="0" bIns="0" rtlCol="0" anchor="t" anchorCtr="0">
            <a:noAutofit/>
          </a:bodyPr>
          <a:lstStyle/>
          <a:p>
            <a:r>
              <a:rPr lang="it-IT" dirty="0"/>
              <a:t>Novità rispetto alla disciplina attuale</a:t>
            </a:r>
            <a:endParaRPr lang="en-US" dirty="0"/>
          </a:p>
        </p:txBody>
      </p:sp>
      <p:sp>
        <p:nvSpPr>
          <p:cNvPr id="21" name="Slide Number Placeholder 20">
            <a:extLst>
              <a:ext uri="{FF2B5EF4-FFF2-40B4-BE49-F238E27FC236}">
                <a16:creationId xmlns:a16="http://schemas.microsoft.com/office/drawing/2014/main" id="{2E5F0ADB-B168-9032-18BD-C63DADEFD170}"/>
              </a:ext>
            </a:extLst>
          </p:cNvPr>
          <p:cNvSpPr>
            <a:spLocks noGrp="1"/>
          </p:cNvSpPr>
          <p:nvPr>
            <p:ph type="sldNum" sz="quarter" idx="11"/>
          </p:nvPr>
        </p:nvSpPr>
        <p:spPr>
          <a:xfrm>
            <a:off x="11328400" y="6432342"/>
            <a:ext cx="355600" cy="92333"/>
          </a:xfrm>
        </p:spPr>
        <p:txBody>
          <a:bodyPr vert="horz" wrap="none" lIns="0" tIns="0" rIns="0" bIns="0" rtlCol="0" anchor="b" anchorCtr="0">
            <a:normAutofit/>
          </a:bodyPr>
          <a:lstStyle/>
          <a:p>
            <a:fld id="{1AB31D9B-80B6-41F8-B283-556E26E6158E}" type="slidenum">
              <a:rPr lang="en-GB" b="0" kern="1200">
                <a:latin typeface="+mn-lt"/>
                <a:ea typeface="+mn-ea"/>
                <a:cs typeface="+mn-cs"/>
              </a:rPr>
              <a:pPr/>
              <a:t>6</a:t>
            </a:fld>
            <a:endParaRPr lang="en-GB" b="0" kern="1200">
              <a:latin typeface="+mn-lt"/>
              <a:ea typeface="+mn-ea"/>
              <a:cs typeface="+mn-cs"/>
            </a:endParaRPr>
          </a:p>
        </p:txBody>
      </p:sp>
      <p:sp>
        <p:nvSpPr>
          <p:cNvPr id="2" name="Footer Placeholder 2">
            <a:extLst>
              <a:ext uri="{FF2B5EF4-FFF2-40B4-BE49-F238E27FC236}">
                <a16:creationId xmlns:a16="http://schemas.microsoft.com/office/drawing/2014/main" id="{4405788D-B333-5235-936B-D21E523479E7}"/>
              </a:ext>
            </a:extLst>
          </p:cNvPr>
          <p:cNvSpPr txBox="1">
            <a:spLocks/>
          </p:cNvSpPr>
          <p:nvPr/>
        </p:nvSpPr>
        <p:spPr>
          <a:xfrm>
            <a:off x="7384688" y="6389777"/>
            <a:ext cx="4032249" cy="212298"/>
          </a:xfrm>
          <a:prstGeom prst="rect">
            <a:avLst/>
          </a:prstGeom>
        </p:spPr>
        <p:txBody>
          <a:bodyPr/>
          <a:lstStyle>
            <a:defPPr>
              <a:defRPr lang="en-US"/>
            </a:defPPr>
            <a:lvl1pPr marL="0" indent="0" algn="l" defTabSz="946862"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1pPr>
            <a:lvl2pPr marL="169092" indent="-169092" algn="l" defTabSz="946862"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2pPr>
            <a:lvl3pPr marL="338184" indent="-169092" algn="l" defTabSz="946862"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3pPr>
            <a:lvl4pPr marL="540000" indent="-180000" algn="l" defTabSz="946862"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4pPr>
            <a:lvl5pPr marL="0" indent="-180000" algn="l" defTabSz="946862"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5pPr>
            <a:lvl6pPr marL="360000" indent="-180000" algn="l" defTabSz="946862" rtl="0" eaLnBrk="1" latinLnBrk="0" hangingPunct="1">
              <a:lnSpc>
                <a:spcPct val="100000"/>
              </a:lnSpc>
              <a:spcBef>
                <a:spcPts val="0"/>
              </a:spcBef>
              <a:spcAft>
                <a:spcPts val="600"/>
              </a:spcAft>
              <a:buFont typeface="+mj-lt"/>
              <a:buAutoNum type="alphaLcPeriod"/>
              <a:defRPr sz="900" b="0" kern="1200">
                <a:solidFill>
                  <a:schemeClr val="tx1"/>
                </a:solidFill>
                <a:latin typeface="+mn-lt"/>
                <a:ea typeface="+mn-ea"/>
                <a:cs typeface="+mn-cs"/>
              </a:defRPr>
            </a:lvl6pPr>
            <a:lvl7pPr marL="0" indent="0" algn="l" defTabSz="946862" rtl="0" eaLnBrk="1" latinLnBrk="0" hangingPunct="1">
              <a:lnSpc>
                <a:spcPct val="100000"/>
              </a:lnSpc>
              <a:spcBef>
                <a:spcPts val="0"/>
              </a:spcBef>
              <a:spcAft>
                <a:spcPts val="600"/>
              </a:spcAft>
              <a:buFont typeface="Arial" panose="020B0604020202020204" pitchFamily="34" charset="0"/>
              <a:buNone/>
              <a:defRPr lang="en-US" sz="1350" kern="1200" dirty="0">
                <a:solidFill>
                  <a:schemeClr val="accent1"/>
                </a:solidFill>
                <a:latin typeface="+mn-lt"/>
                <a:ea typeface="+mn-ea"/>
                <a:cs typeface="+mn-cs"/>
              </a:defRPr>
            </a:lvl7pPr>
            <a:lvl8pPr marL="0" indent="0" algn="l" defTabSz="946862" rtl="0" eaLnBrk="1" latinLnBrk="0" hangingPunct="1">
              <a:lnSpc>
                <a:spcPct val="100000"/>
              </a:lnSpc>
              <a:spcBef>
                <a:spcPts val="0"/>
              </a:spcBef>
              <a:spcAft>
                <a:spcPts val="900"/>
              </a:spcAft>
              <a:buFont typeface="Arial" panose="020B0604020202020204" pitchFamily="34" charset="0"/>
              <a:buNone/>
              <a:defRPr lang="en-US" sz="900" b="1" kern="1200" dirty="0">
                <a:solidFill>
                  <a:schemeClr val="accent3"/>
                </a:solidFill>
                <a:latin typeface="+mn-lt"/>
                <a:ea typeface="+mn-ea"/>
                <a:cs typeface="+mn-cs"/>
              </a:defRPr>
            </a:lvl8pPr>
            <a:lvl9pPr marL="0" indent="0" algn="l" defTabSz="946862"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tx1"/>
                </a:solidFill>
                <a:latin typeface="+mn-lt"/>
                <a:ea typeface="+mn-ea"/>
                <a:cs typeface="+mn-cs"/>
              </a:defRPr>
            </a:lvl9pPr>
          </a:lstStyle>
          <a:p>
            <a:pPr algn="r"/>
            <a:r>
              <a:rPr lang="en-GB" sz="600" dirty="0">
                <a:solidFill>
                  <a:prstClr val="black"/>
                </a:solidFill>
                <a:latin typeface="Arial"/>
              </a:rPr>
              <a:t>© 2024 Grant Thornton (</a:t>
            </a:r>
            <a:r>
              <a:rPr lang="en-GB" sz="600" dirty="0" err="1">
                <a:solidFill>
                  <a:prstClr val="black"/>
                </a:solidFill>
                <a:latin typeface="Arial"/>
              </a:rPr>
              <a:t>Bernoni</a:t>
            </a:r>
            <a:r>
              <a:rPr lang="en-GB" sz="600" dirty="0">
                <a:solidFill>
                  <a:prstClr val="black"/>
                </a:solidFill>
                <a:latin typeface="Arial"/>
              </a:rPr>
              <a:t> &amp; Partners). All rights reserved</a:t>
            </a:r>
            <a:endParaRPr lang="en-GB" dirty="0"/>
          </a:p>
        </p:txBody>
      </p:sp>
      <p:sp>
        <p:nvSpPr>
          <p:cNvPr id="12" name="CasellaDiTesto 11">
            <a:extLst>
              <a:ext uri="{FF2B5EF4-FFF2-40B4-BE49-F238E27FC236}">
                <a16:creationId xmlns:a16="http://schemas.microsoft.com/office/drawing/2014/main" id="{72658F95-7711-0658-B42A-918644238F60}"/>
              </a:ext>
            </a:extLst>
          </p:cNvPr>
          <p:cNvSpPr txBox="1"/>
          <p:nvPr/>
        </p:nvSpPr>
        <p:spPr>
          <a:xfrm>
            <a:off x="463862" y="1171342"/>
            <a:ext cx="11220138" cy="2031325"/>
          </a:xfrm>
          <a:prstGeom prst="rect">
            <a:avLst/>
          </a:prstGeom>
          <a:noFill/>
        </p:spPr>
        <p:txBody>
          <a:bodyPr wrap="square">
            <a:spAutoFit/>
          </a:bodyPr>
          <a:lstStyle/>
          <a:p>
            <a:pPr>
              <a:spcBef>
                <a:spcPts val="600"/>
              </a:spcBef>
            </a:pPr>
            <a:r>
              <a:rPr lang="it-IT" sz="2400" b="1" dirty="0">
                <a:latin typeface="GT Walsheim Pro Light" panose="02000503040000020003" pitchFamily="50" charset="0"/>
                <a:cs typeface="Arial" panose="020B0604020202020204" pitchFamily="34" charset="0"/>
              </a:rPr>
              <a:t>Residenza della società oggetto di trasferimento</a:t>
            </a:r>
          </a:p>
          <a:p>
            <a:pPr>
              <a:spcBef>
                <a:spcPts val="600"/>
              </a:spcBef>
            </a:pPr>
            <a:endParaRPr lang="it-IT" sz="2400" dirty="0">
              <a:latin typeface="GT Walsheim Pro Light" panose="02000503040000020003" pitchFamily="50" charset="0"/>
              <a:cs typeface="Arial" panose="020B0604020202020204" pitchFamily="34" charset="0"/>
            </a:endParaRPr>
          </a:p>
          <a:p>
            <a:pPr marL="342900" indent="-342900">
              <a:spcBef>
                <a:spcPts val="600"/>
              </a:spcBef>
              <a:buFont typeface="Wingdings" panose="05000000000000000000" pitchFamily="2" charset="2"/>
              <a:buChar char="Ø"/>
            </a:pPr>
            <a:endParaRPr lang="it-IT" sz="2400" dirty="0">
              <a:latin typeface="GT Walsheim Pro Light" panose="02000503040000020003" pitchFamily="50" charset="0"/>
              <a:cs typeface="Arial" panose="020B0604020202020204" pitchFamily="34" charset="0"/>
            </a:endParaRPr>
          </a:p>
          <a:p>
            <a:pPr marL="342900" indent="-342900">
              <a:spcBef>
                <a:spcPts val="600"/>
              </a:spcBef>
              <a:buFont typeface="Wingdings" panose="05000000000000000000" pitchFamily="2" charset="2"/>
              <a:buChar char="Ø"/>
            </a:pPr>
            <a:endParaRPr lang="it-IT" sz="2400" b="1" dirty="0">
              <a:latin typeface="GT Walsheim Pro Light" panose="02000503040000020003" pitchFamily="50" charset="0"/>
              <a:cs typeface="Arial" panose="020B0604020202020204" pitchFamily="34" charset="0"/>
            </a:endParaRPr>
          </a:p>
        </p:txBody>
      </p:sp>
      <p:graphicFrame>
        <p:nvGraphicFramePr>
          <p:cNvPr id="3" name="Tabella 2">
            <a:extLst>
              <a:ext uri="{FF2B5EF4-FFF2-40B4-BE49-F238E27FC236}">
                <a16:creationId xmlns:a16="http://schemas.microsoft.com/office/drawing/2014/main" id="{633DD041-00F3-479D-1D58-8DD384CEAABF}"/>
              </a:ext>
            </a:extLst>
          </p:cNvPr>
          <p:cNvGraphicFramePr>
            <a:graphicFrameLocks noGrp="1"/>
          </p:cNvGraphicFramePr>
          <p:nvPr>
            <p:extLst>
              <p:ext uri="{D42A27DB-BD31-4B8C-83A1-F6EECF244321}">
                <p14:modId xmlns:p14="http://schemas.microsoft.com/office/powerpoint/2010/main" val="1316577242"/>
              </p:ext>
            </p:extLst>
          </p:nvPr>
        </p:nvGraphicFramePr>
        <p:xfrm>
          <a:off x="723900" y="1786470"/>
          <a:ext cx="10833100" cy="1923780"/>
        </p:xfrm>
        <a:graphic>
          <a:graphicData uri="http://schemas.openxmlformats.org/drawingml/2006/table">
            <a:tbl>
              <a:tblPr firstRow="1" bandRow="1">
                <a:tableStyleId>{79A5969B-65F0-4F1C-96AB-84BB84F7BFFD}</a:tableStyleId>
              </a:tblPr>
              <a:tblGrid>
                <a:gridCol w="5821160">
                  <a:extLst>
                    <a:ext uri="{9D8B030D-6E8A-4147-A177-3AD203B41FA5}">
                      <a16:colId xmlns:a16="http://schemas.microsoft.com/office/drawing/2014/main" val="3733953323"/>
                    </a:ext>
                  </a:extLst>
                </a:gridCol>
                <a:gridCol w="5011940">
                  <a:extLst>
                    <a:ext uri="{9D8B030D-6E8A-4147-A177-3AD203B41FA5}">
                      <a16:colId xmlns:a16="http://schemas.microsoft.com/office/drawing/2014/main" val="3740080799"/>
                    </a:ext>
                  </a:extLst>
                </a:gridCol>
              </a:tblGrid>
              <a:tr h="643620">
                <a:tc>
                  <a:txBody>
                    <a:bodyPr/>
                    <a:lstStyle/>
                    <a:p>
                      <a:r>
                        <a:rPr kumimoji="0" lang="it-IT" sz="1800" b="1" i="0" u="none" strike="noStrike" kern="1200" cap="none" spc="0" normalizeH="0" baseline="0" noProof="0" dirty="0">
                          <a:ln>
                            <a:noFill/>
                          </a:ln>
                          <a:solidFill>
                            <a:prstClr val="black"/>
                          </a:solidFill>
                          <a:effectLst/>
                          <a:uLnTx/>
                          <a:uFillTx/>
                          <a:latin typeface="GT Walsheim Pro Light" panose="02000503040000020003" pitchFamily="50" charset="0"/>
                          <a:ea typeface="+mn-ea"/>
                          <a:cs typeface="Arial" panose="020B0604020202020204" pitchFamily="34" charset="0"/>
                        </a:rPr>
                        <a:t>Vecchia normativa &amp; Giurisprudenza</a:t>
                      </a:r>
                      <a:endParaRPr lang="it-IT" sz="1800" dirty="0"/>
                    </a:p>
                  </a:txBody>
                  <a:tcPr/>
                </a:tc>
                <a:tc>
                  <a:txBody>
                    <a:bodyPr/>
                    <a:lstStyle/>
                    <a:p>
                      <a:r>
                        <a:rPr kumimoji="0" lang="it-IT" sz="1800" b="1" i="0" u="none" strike="noStrike" kern="1200" cap="none" spc="0" normalizeH="0" baseline="0" noProof="0" dirty="0">
                          <a:ln>
                            <a:noFill/>
                          </a:ln>
                          <a:solidFill>
                            <a:prstClr val="black"/>
                          </a:solidFill>
                          <a:effectLst/>
                          <a:uLnTx/>
                          <a:uFillTx/>
                          <a:latin typeface="GT Walsheim Pro Light" panose="02000503040000020003" pitchFamily="50" charset="0"/>
                          <a:ea typeface="+mn-ea"/>
                          <a:cs typeface="Arial" panose="020B0604020202020204" pitchFamily="34" charset="0"/>
                        </a:rPr>
                        <a:t>Nuova normativa</a:t>
                      </a:r>
                      <a:endParaRPr lang="it-IT" sz="1800" dirty="0"/>
                    </a:p>
                  </a:txBody>
                  <a:tcPr/>
                </a:tc>
                <a:extLst>
                  <a:ext uri="{0D108BD9-81ED-4DB2-BD59-A6C34878D82A}">
                    <a16:rowId xmlns:a16="http://schemas.microsoft.com/office/drawing/2014/main" val="1932877691"/>
                  </a:ext>
                </a:extLst>
              </a:tr>
              <a:tr h="643620">
                <a:tc>
                  <a:txBody>
                    <a:bodyPr/>
                    <a:lstStyle/>
                    <a:p>
                      <a:r>
                        <a:rPr kumimoji="0" lang="it-IT" sz="1800" b="0" i="0" u="none" strike="noStrike" kern="1200" cap="none" spc="0" normalizeH="0" baseline="0" noProof="0" dirty="0">
                          <a:ln>
                            <a:noFill/>
                          </a:ln>
                          <a:solidFill>
                            <a:prstClr val="black"/>
                          </a:solidFill>
                          <a:effectLst/>
                          <a:uLnTx/>
                          <a:uFillTx/>
                          <a:latin typeface="GT Walsheim Pro Light" panose="02000503040000020003" pitchFamily="50" charset="0"/>
                          <a:ea typeface="+mn-ea"/>
                          <a:cs typeface="Arial" panose="020B0604020202020204" pitchFamily="34" charset="0"/>
                        </a:rPr>
                        <a:t>Italiana</a:t>
                      </a:r>
                    </a:p>
                  </a:txBody>
                  <a:tcPr/>
                </a:tc>
                <a:tc>
                  <a:txBody>
                    <a:bodyPr/>
                    <a:lstStyle/>
                    <a:p>
                      <a:r>
                        <a:rPr kumimoji="0" lang="it-IT" sz="1800" b="0" i="0" u="none" strike="noStrike" kern="1200" cap="none" spc="0" normalizeH="0" baseline="0" noProof="0" dirty="0">
                          <a:ln>
                            <a:noFill/>
                          </a:ln>
                          <a:solidFill>
                            <a:prstClr val="black"/>
                          </a:solidFill>
                          <a:effectLst/>
                          <a:uLnTx/>
                          <a:uFillTx/>
                          <a:latin typeface="GT Walsheim Pro Light" panose="02000503040000020003" pitchFamily="50" charset="0"/>
                          <a:ea typeface="+mn-ea"/>
                          <a:cs typeface="Arial" panose="020B0604020202020204" pitchFamily="34" charset="0"/>
                        </a:rPr>
                        <a:t>Italiana o UE o Spazio economico europeo o in altro Paese che garantisca un adeguato scambio di informazioni</a:t>
                      </a:r>
                      <a:endParaRPr lang="it-IT" sz="1800" b="0" dirty="0"/>
                    </a:p>
                  </a:txBody>
                  <a:tcPr/>
                </a:tc>
                <a:extLst>
                  <a:ext uri="{0D108BD9-81ED-4DB2-BD59-A6C34878D82A}">
                    <a16:rowId xmlns:a16="http://schemas.microsoft.com/office/drawing/2014/main" val="3517337775"/>
                  </a:ext>
                </a:extLst>
              </a:tr>
              <a:tr h="301211">
                <a:tc>
                  <a:txBody>
                    <a:bodyPr/>
                    <a:lstStyle/>
                    <a:p>
                      <a:endParaRPr lang="it-IT" sz="1800" b="0" dirty="0"/>
                    </a:p>
                  </a:txBody>
                  <a:tcPr/>
                </a:tc>
                <a:tc>
                  <a:txBody>
                    <a:bodyPr/>
                    <a:lstStyle/>
                    <a:p>
                      <a:endParaRPr lang="it-IT" sz="1800" b="0" dirty="0"/>
                    </a:p>
                  </a:txBody>
                  <a:tcPr/>
                </a:tc>
                <a:extLst>
                  <a:ext uri="{0D108BD9-81ED-4DB2-BD59-A6C34878D82A}">
                    <a16:rowId xmlns:a16="http://schemas.microsoft.com/office/drawing/2014/main" val="3241037124"/>
                  </a:ext>
                </a:extLst>
              </a:tr>
            </a:tbl>
          </a:graphicData>
        </a:graphic>
      </p:graphicFrame>
    </p:spTree>
    <p:custDataLst>
      <p:tags r:id="rId1"/>
    </p:custDataLst>
    <p:extLst>
      <p:ext uri="{BB962C8B-B14F-4D97-AF65-F5344CB8AC3E}">
        <p14:creationId xmlns:p14="http://schemas.microsoft.com/office/powerpoint/2010/main" val="342808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strips(downLeft)">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3D287FD9-CA6E-43DB-4F0A-3BA0A9546EAC}"/>
              </a:ext>
            </a:extLst>
          </p:cNvPr>
          <p:cNvSpPr>
            <a:spLocks noGrp="1"/>
          </p:cNvSpPr>
          <p:nvPr>
            <p:ph type="title"/>
            <p:custDataLst>
              <p:tags r:id="rId2"/>
            </p:custDataLst>
          </p:nvPr>
        </p:nvSpPr>
        <p:spPr>
          <a:xfrm>
            <a:off x="476565" y="469900"/>
            <a:ext cx="9272585" cy="461665"/>
          </a:xfrm>
        </p:spPr>
        <p:txBody>
          <a:bodyPr vert="horz" wrap="square" lIns="0" tIns="0" rIns="0" bIns="0" rtlCol="0" anchor="t" anchorCtr="0">
            <a:noAutofit/>
          </a:bodyPr>
          <a:lstStyle/>
          <a:p>
            <a:r>
              <a:rPr lang="it-IT" dirty="0"/>
              <a:t>Novità rispetto alla disciplina attuale</a:t>
            </a:r>
            <a:endParaRPr lang="en-US" dirty="0"/>
          </a:p>
        </p:txBody>
      </p:sp>
      <p:sp>
        <p:nvSpPr>
          <p:cNvPr id="21" name="Slide Number Placeholder 20">
            <a:extLst>
              <a:ext uri="{FF2B5EF4-FFF2-40B4-BE49-F238E27FC236}">
                <a16:creationId xmlns:a16="http://schemas.microsoft.com/office/drawing/2014/main" id="{2E5F0ADB-B168-9032-18BD-C63DADEFD170}"/>
              </a:ext>
            </a:extLst>
          </p:cNvPr>
          <p:cNvSpPr>
            <a:spLocks noGrp="1"/>
          </p:cNvSpPr>
          <p:nvPr>
            <p:ph type="sldNum" sz="quarter" idx="11"/>
          </p:nvPr>
        </p:nvSpPr>
        <p:spPr>
          <a:xfrm>
            <a:off x="11328400" y="6432342"/>
            <a:ext cx="355600" cy="92333"/>
          </a:xfrm>
        </p:spPr>
        <p:txBody>
          <a:bodyPr vert="horz" wrap="none" lIns="0" tIns="0" rIns="0" bIns="0" rtlCol="0" anchor="b" anchorCtr="0">
            <a:normAutofit/>
          </a:bodyPr>
          <a:lstStyle/>
          <a:p>
            <a:fld id="{1AB31D9B-80B6-41F8-B283-556E26E6158E}" type="slidenum">
              <a:rPr lang="en-GB" b="0" kern="1200">
                <a:latin typeface="+mn-lt"/>
                <a:ea typeface="+mn-ea"/>
                <a:cs typeface="+mn-cs"/>
              </a:rPr>
              <a:pPr/>
              <a:t>7</a:t>
            </a:fld>
            <a:endParaRPr lang="en-GB" b="0" kern="1200">
              <a:latin typeface="+mn-lt"/>
              <a:ea typeface="+mn-ea"/>
              <a:cs typeface="+mn-cs"/>
            </a:endParaRPr>
          </a:p>
        </p:txBody>
      </p:sp>
      <p:sp>
        <p:nvSpPr>
          <p:cNvPr id="2" name="Footer Placeholder 2">
            <a:extLst>
              <a:ext uri="{FF2B5EF4-FFF2-40B4-BE49-F238E27FC236}">
                <a16:creationId xmlns:a16="http://schemas.microsoft.com/office/drawing/2014/main" id="{4405788D-B333-5235-936B-D21E523479E7}"/>
              </a:ext>
            </a:extLst>
          </p:cNvPr>
          <p:cNvSpPr txBox="1">
            <a:spLocks/>
          </p:cNvSpPr>
          <p:nvPr/>
        </p:nvSpPr>
        <p:spPr>
          <a:xfrm>
            <a:off x="7384688" y="6389777"/>
            <a:ext cx="4032249" cy="212298"/>
          </a:xfrm>
          <a:prstGeom prst="rect">
            <a:avLst/>
          </a:prstGeom>
        </p:spPr>
        <p:txBody>
          <a:bodyPr/>
          <a:lstStyle>
            <a:defPPr>
              <a:defRPr lang="en-US"/>
            </a:defPPr>
            <a:lvl1pPr marL="0" indent="0" algn="l" defTabSz="946862"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1pPr>
            <a:lvl2pPr marL="169092" indent="-169092" algn="l" defTabSz="946862"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2pPr>
            <a:lvl3pPr marL="338184" indent="-169092" algn="l" defTabSz="946862"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3pPr>
            <a:lvl4pPr marL="540000" indent="-180000" algn="l" defTabSz="946862"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4pPr>
            <a:lvl5pPr marL="0" indent="-180000" algn="l" defTabSz="946862"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5pPr>
            <a:lvl6pPr marL="360000" indent="-180000" algn="l" defTabSz="946862" rtl="0" eaLnBrk="1" latinLnBrk="0" hangingPunct="1">
              <a:lnSpc>
                <a:spcPct val="100000"/>
              </a:lnSpc>
              <a:spcBef>
                <a:spcPts val="0"/>
              </a:spcBef>
              <a:spcAft>
                <a:spcPts val="600"/>
              </a:spcAft>
              <a:buFont typeface="+mj-lt"/>
              <a:buAutoNum type="alphaLcPeriod"/>
              <a:defRPr sz="900" b="0" kern="1200">
                <a:solidFill>
                  <a:schemeClr val="tx1"/>
                </a:solidFill>
                <a:latin typeface="+mn-lt"/>
                <a:ea typeface="+mn-ea"/>
                <a:cs typeface="+mn-cs"/>
              </a:defRPr>
            </a:lvl6pPr>
            <a:lvl7pPr marL="0" indent="0" algn="l" defTabSz="946862" rtl="0" eaLnBrk="1" latinLnBrk="0" hangingPunct="1">
              <a:lnSpc>
                <a:spcPct val="100000"/>
              </a:lnSpc>
              <a:spcBef>
                <a:spcPts val="0"/>
              </a:spcBef>
              <a:spcAft>
                <a:spcPts val="600"/>
              </a:spcAft>
              <a:buFont typeface="Arial" panose="020B0604020202020204" pitchFamily="34" charset="0"/>
              <a:buNone/>
              <a:defRPr lang="en-US" sz="1350" kern="1200" dirty="0">
                <a:solidFill>
                  <a:schemeClr val="accent1"/>
                </a:solidFill>
                <a:latin typeface="+mn-lt"/>
                <a:ea typeface="+mn-ea"/>
                <a:cs typeface="+mn-cs"/>
              </a:defRPr>
            </a:lvl7pPr>
            <a:lvl8pPr marL="0" indent="0" algn="l" defTabSz="946862" rtl="0" eaLnBrk="1" latinLnBrk="0" hangingPunct="1">
              <a:lnSpc>
                <a:spcPct val="100000"/>
              </a:lnSpc>
              <a:spcBef>
                <a:spcPts val="0"/>
              </a:spcBef>
              <a:spcAft>
                <a:spcPts val="900"/>
              </a:spcAft>
              <a:buFont typeface="Arial" panose="020B0604020202020204" pitchFamily="34" charset="0"/>
              <a:buNone/>
              <a:defRPr lang="en-US" sz="900" b="1" kern="1200" dirty="0">
                <a:solidFill>
                  <a:schemeClr val="accent3"/>
                </a:solidFill>
                <a:latin typeface="+mn-lt"/>
                <a:ea typeface="+mn-ea"/>
                <a:cs typeface="+mn-cs"/>
              </a:defRPr>
            </a:lvl8pPr>
            <a:lvl9pPr marL="0" indent="0" algn="l" defTabSz="946862"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tx1"/>
                </a:solidFill>
                <a:latin typeface="+mn-lt"/>
                <a:ea typeface="+mn-ea"/>
                <a:cs typeface="+mn-cs"/>
              </a:defRPr>
            </a:lvl9pPr>
          </a:lstStyle>
          <a:p>
            <a:pPr algn="r"/>
            <a:r>
              <a:rPr lang="en-GB" sz="600" dirty="0">
                <a:solidFill>
                  <a:prstClr val="black"/>
                </a:solidFill>
                <a:latin typeface="Arial"/>
              </a:rPr>
              <a:t>© 2024 Grant Thornton (</a:t>
            </a:r>
            <a:r>
              <a:rPr lang="en-GB" sz="600" dirty="0" err="1">
                <a:solidFill>
                  <a:prstClr val="black"/>
                </a:solidFill>
                <a:latin typeface="Arial"/>
              </a:rPr>
              <a:t>Bernoni</a:t>
            </a:r>
            <a:r>
              <a:rPr lang="en-GB" sz="600" dirty="0">
                <a:solidFill>
                  <a:prstClr val="black"/>
                </a:solidFill>
                <a:latin typeface="Arial"/>
              </a:rPr>
              <a:t> &amp; Partners). All rights reserved</a:t>
            </a:r>
            <a:endParaRPr lang="en-GB" dirty="0"/>
          </a:p>
        </p:txBody>
      </p:sp>
      <p:sp>
        <p:nvSpPr>
          <p:cNvPr id="12" name="CasellaDiTesto 11">
            <a:extLst>
              <a:ext uri="{FF2B5EF4-FFF2-40B4-BE49-F238E27FC236}">
                <a16:creationId xmlns:a16="http://schemas.microsoft.com/office/drawing/2014/main" id="{72658F95-7711-0658-B42A-918644238F60}"/>
              </a:ext>
            </a:extLst>
          </p:cNvPr>
          <p:cNvSpPr txBox="1"/>
          <p:nvPr/>
        </p:nvSpPr>
        <p:spPr>
          <a:xfrm>
            <a:off x="463862" y="1171342"/>
            <a:ext cx="11220138" cy="4339650"/>
          </a:xfrm>
          <a:prstGeom prst="rect">
            <a:avLst/>
          </a:prstGeom>
          <a:noFill/>
        </p:spPr>
        <p:txBody>
          <a:bodyPr wrap="square">
            <a:spAutoFit/>
          </a:bodyPr>
          <a:lstStyle/>
          <a:p>
            <a:pPr marL="342900" indent="-342900">
              <a:spcBef>
                <a:spcPts val="600"/>
              </a:spcBef>
              <a:buFont typeface="Wingdings" panose="05000000000000000000" pitchFamily="2" charset="2"/>
              <a:buChar char="Ø"/>
            </a:pPr>
            <a:r>
              <a:rPr lang="it-IT" sz="2400" b="1" dirty="0">
                <a:latin typeface="GT Walsheim Pro Light" panose="02000503040000020003" pitchFamily="50" charset="0"/>
                <a:cs typeface="Arial" panose="020B0604020202020204" pitchFamily="34" charset="0"/>
              </a:rPr>
              <a:t>Non è sempre necessario lo svolgimento dell’attività d’impresa (quindi anche le società semplici possono beneficiare dell’agevolazione)</a:t>
            </a:r>
            <a:endParaRPr lang="it-IT" sz="2400" dirty="0">
              <a:latin typeface="GT Walsheim Pro Light" panose="02000503040000020003" pitchFamily="50" charset="0"/>
              <a:cs typeface="Arial" panose="020B0604020202020204" pitchFamily="34" charset="0"/>
            </a:endParaRPr>
          </a:p>
          <a:p>
            <a:pPr marL="342900" indent="-342900">
              <a:spcBef>
                <a:spcPts val="600"/>
              </a:spcBef>
              <a:buFont typeface="Wingdings" panose="05000000000000000000" pitchFamily="2" charset="2"/>
              <a:buChar char="Ø"/>
            </a:pPr>
            <a:endParaRPr lang="it-IT" sz="2400" dirty="0">
              <a:latin typeface="GT Walsheim Pro Light" panose="02000503040000020003" pitchFamily="50" charset="0"/>
              <a:cs typeface="Arial" panose="020B0604020202020204" pitchFamily="34" charset="0"/>
            </a:endParaRPr>
          </a:p>
          <a:p>
            <a:pPr marL="342900" indent="-342900">
              <a:spcBef>
                <a:spcPts val="600"/>
              </a:spcBef>
              <a:buFont typeface="Wingdings" panose="05000000000000000000" pitchFamily="2" charset="2"/>
              <a:buChar char="Ø"/>
            </a:pPr>
            <a:r>
              <a:rPr lang="it-IT" sz="2400" b="1" dirty="0">
                <a:latin typeface="GT Walsheim Pro Light" panose="02000503040000020003" pitchFamily="50" charset="0"/>
                <a:cs typeface="Arial" panose="020B0604020202020204" pitchFamily="34" charset="0"/>
              </a:rPr>
              <a:t>La nozione di controllo è di tipo formale </a:t>
            </a:r>
          </a:p>
          <a:p>
            <a:pPr marL="342900" indent="-342900">
              <a:spcBef>
                <a:spcPts val="600"/>
              </a:spcBef>
              <a:buFont typeface="Wingdings" panose="05000000000000000000" pitchFamily="2" charset="2"/>
              <a:buChar char="Ø"/>
            </a:pPr>
            <a:endParaRPr lang="it-IT" sz="2400" b="1" dirty="0">
              <a:latin typeface="GT Walsheim Pro Light" panose="02000503040000020003" pitchFamily="50" charset="0"/>
              <a:cs typeface="Arial" panose="020B0604020202020204" pitchFamily="34" charset="0"/>
            </a:endParaRPr>
          </a:p>
          <a:p>
            <a:pPr marL="342900" indent="-342900">
              <a:spcBef>
                <a:spcPts val="600"/>
              </a:spcBef>
              <a:buFont typeface="Wingdings" panose="05000000000000000000" pitchFamily="2" charset="2"/>
              <a:buChar char="Ø"/>
            </a:pPr>
            <a:r>
              <a:rPr lang="it-IT" sz="2400" b="1" dirty="0">
                <a:latin typeface="GT Walsheim Pro Light" panose="02000503040000020003" pitchFamily="50" charset="0"/>
                <a:cs typeface="Arial" panose="020B0604020202020204" pitchFamily="34" charset="0"/>
              </a:rPr>
              <a:t>Anche l’integrazione del controllo già esistente è agevolato</a:t>
            </a:r>
            <a:endParaRPr lang="it-IT" sz="2400" dirty="0">
              <a:latin typeface="GT Walsheim Pro Light" panose="02000503040000020003" pitchFamily="50" charset="0"/>
              <a:cs typeface="Arial" panose="020B0604020202020204" pitchFamily="34" charset="0"/>
            </a:endParaRPr>
          </a:p>
          <a:p>
            <a:pPr marL="342900" indent="-342900">
              <a:spcBef>
                <a:spcPts val="600"/>
              </a:spcBef>
              <a:buFont typeface="Wingdings" panose="05000000000000000000" pitchFamily="2" charset="2"/>
              <a:buChar char="Ø"/>
            </a:pPr>
            <a:endParaRPr lang="it-IT" sz="2400" b="1" dirty="0">
              <a:latin typeface="GT Walsheim Pro Light" panose="02000503040000020003" pitchFamily="50" charset="0"/>
              <a:cs typeface="Arial" panose="020B0604020202020204" pitchFamily="34" charset="0"/>
            </a:endParaRPr>
          </a:p>
          <a:p>
            <a:pPr marL="342900" indent="-342900">
              <a:spcBef>
                <a:spcPts val="600"/>
              </a:spcBef>
              <a:buFont typeface="Wingdings" panose="05000000000000000000" pitchFamily="2" charset="2"/>
              <a:buChar char="Ø"/>
            </a:pPr>
            <a:r>
              <a:rPr lang="it-IT" sz="2400" b="1" dirty="0">
                <a:latin typeface="GT Walsheim Pro Light" panose="02000503040000020003" pitchFamily="50" charset="0"/>
                <a:cs typeface="Arial" panose="020B0604020202020204" pitchFamily="34" charset="0"/>
              </a:rPr>
              <a:t>Anche i trasferimenti di azioni e quote di società non residenti possono essere agevolati</a:t>
            </a:r>
            <a:r>
              <a:rPr lang="it-IT" sz="2400" dirty="0">
                <a:latin typeface="GT Walsheim Pro Light" panose="02000503040000020003" pitchFamily="50" charset="0"/>
                <a:cs typeface="Arial" panose="020B0604020202020204" pitchFamily="34" charset="0"/>
              </a:rPr>
              <a:t> </a:t>
            </a:r>
          </a:p>
        </p:txBody>
      </p:sp>
    </p:spTree>
    <p:custDataLst>
      <p:tags r:id="rId1"/>
    </p:custDataLst>
    <p:extLst>
      <p:ext uri="{BB962C8B-B14F-4D97-AF65-F5344CB8AC3E}">
        <p14:creationId xmlns:p14="http://schemas.microsoft.com/office/powerpoint/2010/main" val="87849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strips(down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strips(downLeft)">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strips(downLeft)">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strips(downLeft)">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3D287FD9-CA6E-43DB-4F0A-3BA0A9546EAC}"/>
              </a:ext>
            </a:extLst>
          </p:cNvPr>
          <p:cNvSpPr>
            <a:spLocks noGrp="1"/>
          </p:cNvSpPr>
          <p:nvPr>
            <p:ph type="title"/>
            <p:custDataLst>
              <p:tags r:id="rId2"/>
            </p:custDataLst>
          </p:nvPr>
        </p:nvSpPr>
        <p:spPr>
          <a:xfrm>
            <a:off x="508003" y="508000"/>
            <a:ext cx="9272585" cy="461665"/>
          </a:xfrm>
        </p:spPr>
        <p:txBody>
          <a:bodyPr vert="horz" wrap="square" lIns="0" tIns="0" rIns="0" bIns="0" rtlCol="0" anchor="t" anchorCtr="0">
            <a:noAutofit/>
          </a:bodyPr>
          <a:lstStyle/>
          <a:p>
            <a:r>
              <a:rPr lang="it-IT" dirty="0"/>
              <a:t>Entrata in vigore</a:t>
            </a:r>
            <a:endParaRPr lang="en-US" dirty="0"/>
          </a:p>
        </p:txBody>
      </p:sp>
      <p:sp>
        <p:nvSpPr>
          <p:cNvPr id="21" name="Slide Number Placeholder 20">
            <a:extLst>
              <a:ext uri="{FF2B5EF4-FFF2-40B4-BE49-F238E27FC236}">
                <a16:creationId xmlns:a16="http://schemas.microsoft.com/office/drawing/2014/main" id="{2E5F0ADB-B168-9032-18BD-C63DADEFD170}"/>
              </a:ext>
            </a:extLst>
          </p:cNvPr>
          <p:cNvSpPr>
            <a:spLocks noGrp="1"/>
          </p:cNvSpPr>
          <p:nvPr>
            <p:ph type="sldNum" sz="quarter" idx="11"/>
          </p:nvPr>
        </p:nvSpPr>
        <p:spPr>
          <a:xfrm>
            <a:off x="11328400" y="6432342"/>
            <a:ext cx="355600" cy="92333"/>
          </a:xfrm>
        </p:spPr>
        <p:txBody>
          <a:bodyPr vert="horz" wrap="none" lIns="0" tIns="0" rIns="0" bIns="0" rtlCol="0" anchor="b" anchorCtr="0">
            <a:normAutofit/>
          </a:bodyPr>
          <a:lstStyle/>
          <a:p>
            <a:fld id="{1AB31D9B-80B6-41F8-B283-556E26E6158E}" type="slidenum">
              <a:rPr lang="en-GB" b="0" kern="1200">
                <a:latin typeface="+mn-lt"/>
                <a:ea typeface="+mn-ea"/>
                <a:cs typeface="+mn-cs"/>
              </a:rPr>
              <a:pPr/>
              <a:t>8</a:t>
            </a:fld>
            <a:endParaRPr lang="en-GB" b="0" kern="1200">
              <a:latin typeface="+mn-lt"/>
              <a:ea typeface="+mn-ea"/>
              <a:cs typeface="+mn-cs"/>
            </a:endParaRPr>
          </a:p>
        </p:txBody>
      </p:sp>
      <p:sp>
        <p:nvSpPr>
          <p:cNvPr id="2" name="Footer Placeholder 2">
            <a:extLst>
              <a:ext uri="{FF2B5EF4-FFF2-40B4-BE49-F238E27FC236}">
                <a16:creationId xmlns:a16="http://schemas.microsoft.com/office/drawing/2014/main" id="{4405788D-B333-5235-936B-D21E523479E7}"/>
              </a:ext>
            </a:extLst>
          </p:cNvPr>
          <p:cNvSpPr txBox="1">
            <a:spLocks/>
          </p:cNvSpPr>
          <p:nvPr/>
        </p:nvSpPr>
        <p:spPr>
          <a:xfrm>
            <a:off x="7384688" y="6389777"/>
            <a:ext cx="4032249" cy="212298"/>
          </a:xfrm>
          <a:prstGeom prst="rect">
            <a:avLst/>
          </a:prstGeom>
        </p:spPr>
        <p:txBody>
          <a:bodyPr/>
          <a:lstStyle>
            <a:defPPr>
              <a:defRPr lang="en-US"/>
            </a:defPPr>
            <a:lvl1pPr marL="0" indent="0" algn="l" defTabSz="946862"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1pPr>
            <a:lvl2pPr marL="169092" indent="-169092" algn="l" defTabSz="946862"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2pPr>
            <a:lvl3pPr marL="338184" indent="-169092" algn="l" defTabSz="946862"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3pPr>
            <a:lvl4pPr marL="540000" indent="-180000" algn="l" defTabSz="946862"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4pPr>
            <a:lvl5pPr marL="0" indent="-180000" algn="l" defTabSz="946862"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5pPr>
            <a:lvl6pPr marL="360000" indent="-180000" algn="l" defTabSz="946862" rtl="0" eaLnBrk="1" latinLnBrk="0" hangingPunct="1">
              <a:lnSpc>
                <a:spcPct val="100000"/>
              </a:lnSpc>
              <a:spcBef>
                <a:spcPts val="0"/>
              </a:spcBef>
              <a:spcAft>
                <a:spcPts val="600"/>
              </a:spcAft>
              <a:buFont typeface="+mj-lt"/>
              <a:buAutoNum type="alphaLcPeriod"/>
              <a:defRPr sz="900" b="0" kern="1200">
                <a:solidFill>
                  <a:schemeClr val="tx1"/>
                </a:solidFill>
                <a:latin typeface="+mn-lt"/>
                <a:ea typeface="+mn-ea"/>
                <a:cs typeface="+mn-cs"/>
              </a:defRPr>
            </a:lvl6pPr>
            <a:lvl7pPr marL="0" indent="0" algn="l" defTabSz="946862" rtl="0" eaLnBrk="1" latinLnBrk="0" hangingPunct="1">
              <a:lnSpc>
                <a:spcPct val="100000"/>
              </a:lnSpc>
              <a:spcBef>
                <a:spcPts val="0"/>
              </a:spcBef>
              <a:spcAft>
                <a:spcPts val="600"/>
              </a:spcAft>
              <a:buFont typeface="Arial" panose="020B0604020202020204" pitchFamily="34" charset="0"/>
              <a:buNone/>
              <a:defRPr lang="en-US" sz="1350" kern="1200" dirty="0">
                <a:solidFill>
                  <a:schemeClr val="accent1"/>
                </a:solidFill>
                <a:latin typeface="+mn-lt"/>
                <a:ea typeface="+mn-ea"/>
                <a:cs typeface="+mn-cs"/>
              </a:defRPr>
            </a:lvl7pPr>
            <a:lvl8pPr marL="0" indent="0" algn="l" defTabSz="946862" rtl="0" eaLnBrk="1" latinLnBrk="0" hangingPunct="1">
              <a:lnSpc>
                <a:spcPct val="100000"/>
              </a:lnSpc>
              <a:spcBef>
                <a:spcPts val="0"/>
              </a:spcBef>
              <a:spcAft>
                <a:spcPts val="900"/>
              </a:spcAft>
              <a:buFont typeface="Arial" panose="020B0604020202020204" pitchFamily="34" charset="0"/>
              <a:buNone/>
              <a:defRPr lang="en-US" sz="900" b="1" kern="1200" dirty="0">
                <a:solidFill>
                  <a:schemeClr val="accent3"/>
                </a:solidFill>
                <a:latin typeface="+mn-lt"/>
                <a:ea typeface="+mn-ea"/>
                <a:cs typeface="+mn-cs"/>
              </a:defRPr>
            </a:lvl8pPr>
            <a:lvl9pPr marL="0" indent="0" algn="l" defTabSz="946862"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tx1"/>
                </a:solidFill>
                <a:latin typeface="+mn-lt"/>
                <a:ea typeface="+mn-ea"/>
                <a:cs typeface="+mn-cs"/>
              </a:defRPr>
            </a:lvl9pPr>
          </a:lstStyle>
          <a:p>
            <a:pPr algn="r"/>
            <a:r>
              <a:rPr lang="en-GB" sz="600" dirty="0">
                <a:solidFill>
                  <a:prstClr val="black"/>
                </a:solidFill>
                <a:latin typeface="Arial"/>
              </a:rPr>
              <a:t>© 2024 Grant Thornton (</a:t>
            </a:r>
            <a:r>
              <a:rPr lang="en-GB" sz="600" dirty="0" err="1">
                <a:solidFill>
                  <a:prstClr val="black"/>
                </a:solidFill>
                <a:latin typeface="Arial"/>
              </a:rPr>
              <a:t>Bernoni</a:t>
            </a:r>
            <a:r>
              <a:rPr lang="en-GB" sz="600" dirty="0">
                <a:solidFill>
                  <a:prstClr val="black"/>
                </a:solidFill>
                <a:latin typeface="Arial"/>
              </a:rPr>
              <a:t> &amp; Partners). All rights reserved</a:t>
            </a:r>
            <a:endParaRPr lang="en-GB" dirty="0"/>
          </a:p>
        </p:txBody>
      </p:sp>
      <p:sp>
        <p:nvSpPr>
          <p:cNvPr id="3" name="CasellaDiTesto 2">
            <a:extLst>
              <a:ext uri="{FF2B5EF4-FFF2-40B4-BE49-F238E27FC236}">
                <a16:creationId xmlns:a16="http://schemas.microsoft.com/office/drawing/2014/main" id="{1117FA06-C34F-0EFA-74A8-63997C547EA8}"/>
              </a:ext>
            </a:extLst>
          </p:cNvPr>
          <p:cNvSpPr txBox="1"/>
          <p:nvPr/>
        </p:nvSpPr>
        <p:spPr>
          <a:xfrm>
            <a:off x="463862" y="1231499"/>
            <a:ext cx="11220138" cy="707886"/>
          </a:xfrm>
          <a:prstGeom prst="rect">
            <a:avLst/>
          </a:prstGeom>
          <a:noFill/>
        </p:spPr>
        <p:txBody>
          <a:bodyPr wrap="square">
            <a:spAutoFit/>
          </a:bodyPr>
          <a:lstStyle/>
          <a:p>
            <a:pPr>
              <a:spcBef>
                <a:spcPts val="600"/>
              </a:spcBef>
            </a:pPr>
            <a:r>
              <a:rPr lang="it-IT" sz="2000" dirty="0">
                <a:latin typeface="GT Walsheim Pro Light" panose="02000503040000020003" pitchFamily="50" charset="0"/>
                <a:cs typeface="Arial" panose="020B0604020202020204" pitchFamily="34" charset="0"/>
              </a:rPr>
              <a:t>La nuova disposizione entra in vigore a partire dal 1° gennaio 2025 e, pertanto, si applicherà alle successioni o agli atti a titolo gratuito formati a partire </a:t>
            </a:r>
            <a:r>
              <a:rPr lang="it-IT" sz="2000">
                <a:latin typeface="GT Walsheim Pro Light" panose="02000503040000020003" pitchFamily="50" charset="0"/>
                <a:cs typeface="Arial" panose="020B0604020202020204" pitchFamily="34" charset="0"/>
              </a:rPr>
              <a:t>da tale data.</a:t>
            </a:r>
            <a:endParaRPr lang="it-IT" sz="2000" dirty="0">
              <a:latin typeface="GT Walsheim Pro Light" panose="02000503040000020003" pitchFamily="50" charset="0"/>
              <a:cs typeface="Arial" panose="020B0604020202020204" pitchFamily="34" charset="0"/>
            </a:endParaRPr>
          </a:p>
        </p:txBody>
      </p:sp>
    </p:spTree>
    <p:custDataLst>
      <p:tags r:id="rId1"/>
    </p:custDataLst>
    <p:extLst>
      <p:ext uri="{BB962C8B-B14F-4D97-AF65-F5344CB8AC3E}">
        <p14:creationId xmlns:p14="http://schemas.microsoft.com/office/powerpoint/2010/main" val="32552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DB123C8-4F8E-9204-0917-058377F8360E}"/>
              </a:ext>
            </a:extLst>
          </p:cNvPr>
          <p:cNvSpPr>
            <a:spLocks noGrp="1"/>
          </p:cNvSpPr>
          <p:nvPr>
            <p:ph type="body" sz="quarter" idx="15"/>
          </p:nvPr>
        </p:nvSpPr>
        <p:spPr>
          <a:xfrm>
            <a:off x="533400" y="2924175"/>
            <a:ext cx="1562100" cy="619125"/>
          </a:xfrm>
        </p:spPr>
        <p:txBody>
          <a:bodyPr/>
          <a:lstStyle/>
          <a:p>
            <a:r>
              <a:rPr lang="en-GB" sz="3000" dirty="0"/>
              <a:t>Q&amp;A</a:t>
            </a:r>
          </a:p>
        </p:txBody>
      </p:sp>
      <p:sp>
        <p:nvSpPr>
          <p:cNvPr id="3" name="Footer Placeholder 2">
            <a:extLst>
              <a:ext uri="{FF2B5EF4-FFF2-40B4-BE49-F238E27FC236}">
                <a16:creationId xmlns:a16="http://schemas.microsoft.com/office/drawing/2014/main" id="{85104C26-FB60-850C-139B-75B7F2072639}"/>
              </a:ext>
            </a:extLst>
          </p:cNvPr>
          <p:cNvSpPr>
            <a:spLocks noGrp="1"/>
          </p:cNvSpPr>
          <p:nvPr>
            <p:ph type="ftr" sz="quarter" idx="3"/>
          </p:nvPr>
        </p:nvSpPr>
        <p:spPr>
          <a:xfrm>
            <a:off x="7210426" y="6460293"/>
            <a:ext cx="4032249" cy="143720"/>
          </a:xfrm>
        </p:spPr>
        <p:txBody>
          <a:bodyPr/>
          <a:lstStyle/>
          <a:p>
            <a:endParaRPr lang="en-GB" dirty="0"/>
          </a:p>
        </p:txBody>
      </p:sp>
      <p:sp>
        <p:nvSpPr>
          <p:cNvPr id="2" name="Slide Number Placeholder 1">
            <a:extLst>
              <a:ext uri="{FF2B5EF4-FFF2-40B4-BE49-F238E27FC236}">
                <a16:creationId xmlns:a16="http://schemas.microsoft.com/office/drawing/2014/main" id="{1B9C20C8-5AC4-AF4E-6D27-36D56D9359EA}"/>
              </a:ext>
            </a:extLst>
          </p:cNvPr>
          <p:cNvSpPr>
            <a:spLocks noGrp="1"/>
          </p:cNvSpPr>
          <p:nvPr>
            <p:ph type="sldNum" sz="quarter" idx="4"/>
          </p:nvPr>
        </p:nvSpPr>
        <p:spPr>
          <a:xfrm>
            <a:off x="11328400" y="6460293"/>
            <a:ext cx="355600" cy="143720"/>
          </a:xfrm>
        </p:spPr>
        <p:txBody>
          <a:bodyPr/>
          <a:lstStyle/>
          <a:p>
            <a:fld id="{1AB31D9B-80B6-41F8-B283-556E26E6158E}" type="slidenum">
              <a:rPr lang="en-GB" smtClean="0"/>
              <a:pPr/>
              <a:t>9</a:t>
            </a:fld>
            <a:endParaRPr lang="en-GB" dirty="0"/>
          </a:p>
        </p:txBody>
      </p:sp>
    </p:spTree>
    <p:extLst>
      <p:ext uri="{BB962C8B-B14F-4D97-AF65-F5344CB8AC3E}">
        <p14:creationId xmlns:p14="http://schemas.microsoft.com/office/powerpoint/2010/main" val="25554624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IAAAAAAAAAAwAAAAMAAAAA/////wQAMwwAAAAAAAAAAAAAIAD///////////////8AAAD///////////////8DAAAAAgD///////8DAAAAAgD///////8DAAAAAgD///////////////////////////////////////////////////////////////////////////////////////////////////////////////////////////////////////////////////////////////////////////////////////////////////////////////////////////////////////////////////////////////////////////////////////////////////////////////////////////////////////////////////////////////////////////////////////////////////////////////////////////////////////////////////////////////////////////////8BACAA////////////////AAAO////////AwAAAAMA////////////////////////////////////////////////////////////////////////////////////////////////////////////////////////////////////////////////////////////////////////////////////////////////////////////////////////////////////////////////////////////////////////////////////////////////////////////////////////////////////////////////////////////////////////////////////////////////////////////////////////////////////////////////////////////////////////////////////////////////////////////////////////AgADAP///////wQAAAACABAACyGdyX+9AxZFseJMODBmoVcFAAAAAAADAAAAAAADAAAAAwADAAAAAAD///////8DAAAAAAD///////8DAAEA////////BAAAAAMAEAAL8C9L7GD80kaCYG58/Ilwcw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CwMAAAAAAAAAAAAACAB////////////////AAAA////////////////BAAAAAMA////////////////////////////////////////////////////////////////////////////////////////////////////////////////////////////////////////////////////////////////////////////////////////////////////////////////////////////////////////////////////////////////////////////////////////////////////////////////////////////////////////////////////////////////////////////////////////////////////////////////////////////////////////////////////////////////////////////////////////////////////////////////AQAgAf///////////////wAADv///////wQAAAACAP///////////////////////////////////////////////////////////////////////////////////////////////////////////////////////////////////////////////////////////////////////////////////////////////////////////////////////////////////////////////////////////////////////////////////////////////////////////////////////////////////////////////////////////////////////////////////////////////////////////////////////////////////////////////////////////////////////////////////////////////////////////////////////wIAAQEDAAAAAgD///////8aAAZMaW5rZWRTaGFwZXNEYXRhUHJvcGVydHlfMAUAAAAAAAQAAAADAAQAAAABAAMAAQEDAAAAAwD///////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ODgAAAAAAAAAAAAD/////gwCDAAAABV9pZAAQAAAABCGdyX+9AxZFseJMODBmoVcDRGF0YQAbAAAABExpbmtlZFNoYXBlRGF0YQAFAAAAAAACTmFtZQAZAAAATGlua2VkU2hhcGVzRGF0YVByb3BlcnR5ABBWZXJzaW9uAAAAAAAJTGFzdFdyaXRlAHwTSNOEAQAAAAEA/////8YAxgAAAAVfaWQAEAAAAATwL0vsYPzSRoJgbnz8iXBzA0RhdGEAUwAAAAhQcmVzZW50YXRpb25TY2FubmVkRm9yTGlua2VkU2hhcGVzAAECTnVtYmVyRm9ybWF0U2VwYXJhdG9yTW9kZQAKAAAAQXV0b21hdGljAAACTmFtZQAkAAAATGlua2VkU2hhcGVQcmVzZW50YXRpb25TZXR0aW5nc0RhdGEAEFZlcnNpb24AAAAAAAlMYXN0V3JpdGUApRNI04Q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055888270727545"/>
  <p:tag name="EMPOWERCHARTSPROPERTIES_B_LENGTH" val="24576"/>
  <p:tag name="COAUTHORING_SESSION_ID" val="0137687d-f6f6-4f60-b339-ea6d3d40c525"/>
  <p:tag name="UNDO_REDO_REVISION" val="9"/>
</p:tagLst>
</file>

<file path=ppt/tags/tag10.xml><?xml version="1.0" encoding="utf-8"?>
<p:tagLst xmlns:a="http://schemas.openxmlformats.org/drawingml/2006/main" xmlns:r="http://schemas.openxmlformats.org/officeDocument/2006/relationships" xmlns:p="http://schemas.openxmlformats.org/presentationml/2006/main">
  <p:tag name="MIO_GUID" val="1e97bf38-9335-45a0-976a-4b3f38658e30"/>
</p:tagLst>
</file>

<file path=ppt/tags/tag11.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12.xml><?xml version="1.0" encoding="utf-8"?>
<p:tagLst xmlns:a="http://schemas.openxmlformats.org/drawingml/2006/main" xmlns:r="http://schemas.openxmlformats.org/officeDocument/2006/relationships" xmlns:p="http://schemas.openxmlformats.org/presentationml/2006/main">
  <p:tag name="MIO_GUID" val="1e97bf38-9335-45a0-976a-4b3f38658e30"/>
</p:tagLst>
</file>

<file path=ppt/tags/tag13.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14.xml><?xml version="1.0" encoding="utf-8"?>
<p:tagLst xmlns:a="http://schemas.openxmlformats.org/drawingml/2006/main" xmlns:r="http://schemas.openxmlformats.org/officeDocument/2006/relationships" xmlns:p="http://schemas.openxmlformats.org/presentationml/2006/main">
  <p:tag name="MIO_GUID" val="1e97bf38-9335-45a0-976a-4b3f38658e30"/>
</p:tagLst>
</file>

<file path=ppt/tags/tag15.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16.xml><?xml version="1.0" encoding="utf-8"?>
<p:tagLst xmlns:a="http://schemas.openxmlformats.org/drawingml/2006/main" xmlns:r="http://schemas.openxmlformats.org/officeDocument/2006/relationships" xmlns:p="http://schemas.openxmlformats.org/presentationml/2006/main">
  <p:tag name="MIO_GUID" val="1e97bf38-9335-45a0-976a-4b3f38658e30"/>
</p:tagLst>
</file>

<file path=ppt/tags/tag17.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18.xml><?xml version="1.0" encoding="utf-8"?>
<p:tagLst xmlns:a="http://schemas.openxmlformats.org/drawingml/2006/main" xmlns:r="http://schemas.openxmlformats.org/officeDocument/2006/relationships" xmlns:p="http://schemas.openxmlformats.org/presentationml/2006/main">
  <p:tag name="MIO_GUID" val="1e97bf38-9335-45a0-976a-4b3f38658e30"/>
</p:tagLst>
</file>

<file path=ppt/tags/tag19.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2.xml><?xml version="1.0" encoding="utf-8"?>
<p:tagLst xmlns:a="http://schemas.openxmlformats.org/drawingml/2006/main" xmlns:r="http://schemas.openxmlformats.org/officeDocument/2006/relationships" xmlns:p="http://schemas.openxmlformats.org/presentationml/2006/main">
  <p:tag name="MIO_HDS" val="True"/>
  <p:tag name="MIO_SKIPVERSION" val="01.01.0001 00:00:00"/>
  <p:tag name="MIO_UPDATE" val="True"/>
  <p:tag name="MIO_FALLBACK_LAYOUT" val="10"/>
  <p:tag name="MIO_SHOW_DATE" val="False"/>
  <p:tag name="MIO_SHOW_FOOTER" val="True"/>
  <p:tag name="MIO_SHOW_PAGENUMBER" val="True"/>
  <p:tag name="MIO_AVOID_BLANK_LAYOUT" val="True"/>
  <p:tag name="MIO_CD_LAYOUT_VALID_AREA" val="False"/>
  <p:tag name="MIO_EMBED_FONT" val="False"/>
  <p:tag name="MIO_MATCH_COLOR_SCHEME" val="False"/>
  <p:tag name="MIO_NUMBER_OF_VALID_LAYOUTS" val="69"/>
  <p:tag name="MIO_EKGUID" val="487ab55b-1710-4382-8f13-4c4198ef13de"/>
  <p:tag name="MIO_DBID" val="B8D51924-5F73-4C32-81A5-4ABBFA34CF79"/>
  <p:tag name="MIO_OBJECTNAME" val="Global Proposal Template 2023"/>
  <p:tag name="MIO_VERSION" val="25.01.2023 10:27:12"/>
  <p:tag name="MIO_LASTDOWNLOADED" val="15.02.2023 14:15:11.161"/>
  <p:tag name="MIO_CDID" val="637e7177-7e89-4e63-ac68-cb3ad981297a"/>
</p:tagLst>
</file>

<file path=ppt/tags/tag3.xml><?xml version="1.0" encoding="utf-8"?>
<p:tagLst xmlns:a="http://schemas.openxmlformats.org/drawingml/2006/main" xmlns:r="http://schemas.openxmlformats.org/officeDocument/2006/relationships" xmlns:p="http://schemas.openxmlformats.org/presentationml/2006/main">
  <p:tag name="MIO_GUID" val="1e97bf38-9335-45a0-976a-4b3f38658e30"/>
</p:tagLst>
</file>

<file path=ppt/tags/tag4.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5.xml><?xml version="1.0" encoding="utf-8"?>
<p:tagLst xmlns:a="http://schemas.openxmlformats.org/drawingml/2006/main" xmlns:r="http://schemas.openxmlformats.org/officeDocument/2006/relationships" xmlns:p="http://schemas.openxmlformats.org/presentationml/2006/main">
  <p:tag name="MIO_SHAPETYPES_AGENDA" val="MIO_AGENDA_FIRSTELEMENT"/>
</p:tagLst>
</file>

<file path=ppt/tags/tag6.xml><?xml version="1.0" encoding="utf-8"?>
<p:tagLst xmlns:a="http://schemas.openxmlformats.org/drawingml/2006/main" xmlns:r="http://schemas.openxmlformats.org/officeDocument/2006/relationships" xmlns:p="http://schemas.openxmlformats.org/presentationml/2006/main">
  <p:tag name="MIO_GUID" val="1e97bf38-9335-45a0-976a-4b3f38658e30"/>
</p:tagLst>
</file>

<file path=ppt/tags/tag7.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8.xml><?xml version="1.0" encoding="utf-8"?>
<p:tagLst xmlns:a="http://schemas.openxmlformats.org/drawingml/2006/main" xmlns:r="http://schemas.openxmlformats.org/officeDocument/2006/relationships" xmlns:p="http://schemas.openxmlformats.org/presentationml/2006/main">
  <p:tag name="MIO_GUID" val="1e97bf38-9335-45a0-976a-4b3f38658e30"/>
</p:tagLst>
</file>

<file path=ppt/tags/tag9.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heme/theme1.xml><?xml version="1.0" encoding="utf-8"?>
<a:theme xmlns:a="http://schemas.openxmlformats.org/drawingml/2006/main" name="Grant Thornton 16x9">
  <a:themeElements>
    <a:clrScheme name="GT Empower">
      <a:dk1>
        <a:sysClr val="windowText" lastClr="000000"/>
      </a:dk1>
      <a:lt1>
        <a:sysClr val="window" lastClr="FFFFFF"/>
      </a:lt1>
      <a:dk2>
        <a:srgbClr val="CCC4BD"/>
      </a:dk2>
      <a:lt2>
        <a:srgbClr val="F2F0EE"/>
      </a:lt2>
      <a:accent1>
        <a:srgbClr val="4F2D7F"/>
      </a:accent1>
      <a:accent2>
        <a:srgbClr val="4FA4B3"/>
      </a:accent2>
      <a:accent3>
        <a:srgbClr val="FF5149"/>
      </a:accent3>
      <a:accent4>
        <a:srgbClr val="FFC23D"/>
      </a:accent4>
      <a:accent5>
        <a:srgbClr val="A06DFF"/>
      </a:accent5>
      <a:accent6>
        <a:srgbClr val="2B144C"/>
      </a:accent6>
      <a:hlink>
        <a:srgbClr val="2B144C"/>
      </a:hlink>
      <a:folHlink>
        <a:srgbClr val="2B144C"/>
      </a:folHlink>
    </a:clrScheme>
    <a:fontScheme name="Custom 1">
      <a:majorFont>
        <a:latin typeface="GT Walsheim Pro Bold"/>
        <a:ea typeface=""/>
        <a:cs typeface=""/>
      </a:majorFont>
      <a:minorFont>
        <a:latin typeface="GT Walsheim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l">
          <a:defRPr sz="240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2400" dirty="0"/>
        </a:defPPr>
      </a:lstStyle>
    </a:txDef>
  </a:objectDefaults>
  <a:extraClrSchemeLst/>
  <a:custClrLst>
    <a:custClr name="Core Purple 80%">
      <a:srgbClr val="725799"/>
    </a:custClr>
    <a:custClr name="Core Purple 80%">
      <a:srgbClr val="9581B2"/>
    </a:custClr>
    <a:custClr name="Core Purple 40%">
      <a:srgbClr val="B9ABCC"/>
    </a:custClr>
    <a:custClr name="Core Purple 20%">
      <a:srgbClr val="DCD5E5"/>
    </a:custClr>
    <a:custClr name="Bright Purple 80%">
      <a:srgbClr val="B38AFF"/>
    </a:custClr>
    <a:custClr name="Bright Purple 60%">
      <a:srgbClr val="C6A7FF"/>
    </a:custClr>
    <a:custClr name="Bright Purple 40%">
      <a:srgbClr val="D9C5FF"/>
    </a:custClr>
    <a:custClr name="Bright Purple 20%">
      <a:srgbClr val="ECE2FF"/>
    </a:custClr>
    <a:custClr>
      <a:srgbClr val="FFFFFF"/>
    </a:custClr>
    <a:custClr>
      <a:srgbClr val="FFFFFF"/>
    </a:custClr>
    <a:custClr name="Dark Purple 80%">
      <a:srgbClr val="554370"/>
    </a:custClr>
    <a:custClr name="Dark Purple 60%">
      <a:srgbClr val="807294"/>
    </a:custClr>
    <a:custClr name="Dark Purple 40%">
      <a:srgbClr val="AAA1B7"/>
    </a:custClr>
    <a:custClr name="Dark Purple 20%">
      <a:srgbClr val="D5D0DB"/>
    </a:custClr>
    <a:custClr name="Teal 80%">
      <a:srgbClr val="33B6C2"/>
    </a:custClr>
    <a:custClr name="Teal 60%">
      <a:srgbClr val="66C8D1"/>
    </a:custClr>
    <a:custClr name="Teal 40%">
      <a:srgbClr val="99DBE1"/>
    </a:custClr>
    <a:custClr name="Teal 20%">
      <a:srgbClr val="CCEDF0"/>
    </a:custClr>
    <a:custClr>
      <a:srgbClr val="FFFFFF"/>
    </a:custClr>
    <a:custClr>
      <a:srgbClr val="FFFFFF"/>
    </a:custClr>
    <a:custClr name="Coral 80%">
      <a:srgbClr val="FF746D"/>
    </a:custClr>
    <a:custClr name="Coral 60%">
      <a:srgbClr val="FF9792"/>
    </a:custClr>
    <a:custClr name="Coral 40%">
      <a:srgbClr val="FFB9B6"/>
    </a:custClr>
    <a:custClr name="Coral 20%">
      <a:srgbClr val="FFDCDB"/>
    </a:custClr>
    <a:custClr name="Yellow 80%">
      <a:srgbClr val="FFCE64"/>
    </a:custClr>
    <a:custClr name="Yellow 60%">
      <a:srgbClr val="FFDA8B"/>
    </a:custClr>
    <a:custClr name="Yellow 40%">
      <a:srgbClr val="FFE7B1"/>
    </a:custClr>
    <a:custClr name="Yellow 20%">
      <a:srgbClr val="FFF3D8"/>
    </a:custClr>
    <a:custClr>
      <a:srgbClr val="FFFFFF"/>
    </a:custClr>
    <a:custClr>
      <a:srgbClr val="FFFFFF"/>
    </a:custClr>
    <a:custClr name="Dark Grey">
      <a:srgbClr val="CCC4BD"/>
    </a:custClr>
    <a:custClr name="Mid Grey">
      <a:srgbClr val="E0DCD7"/>
    </a:custClr>
    <a:custClr name="Light Grey">
      <a:srgbClr val="F2F0EE"/>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lobal Proposal Template 2023.potx" id="{DC147274-7F20-49C1-A0F8-2842791CB6A6}" vid="{CFD013A1-97CD-438E-8A5B-035B182B4E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25616356F15C45B8A4165A05848181" ma:contentTypeVersion="18" ma:contentTypeDescription="Create a new document." ma:contentTypeScope="" ma:versionID="78887a7eaf45571f9221abde52e2f3dd">
  <xsd:schema xmlns:xsd="http://www.w3.org/2001/XMLSchema" xmlns:xs="http://www.w3.org/2001/XMLSchema" xmlns:p="http://schemas.microsoft.com/office/2006/metadata/properties" xmlns:ns1="http://schemas.microsoft.com/sharepoint/v3" xmlns:ns2="6afde0b0-a2f8-425d-b640-bb4a8c431c4c" xmlns:ns3="03b56cb1-28f8-4db2-8865-30240abfff9f" targetNamespace="http://schemas.microsoft.com/office/2006/metadata/properties" ma:root="true" ma:fieldsID="2dcdffe4e0496ca8328cd88d3cc87ba8" ns1:_="" ns2:_="" ns3:_="">
    <xsd:import namespace="http://schemas.microsoft.com/sharepoint/v3"/>
    <xsd:import namespace="6afde0b0-a2f8-425d-b640-bb4a8c431c4c"/>
    <xsd:import namespace="03b56cb1-28f8-4db2-8865-30240abfff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1:_ip_UnifiedCompliancePolicyProperties" minOccurs="0"/>
                <xsd:element ref="ns1:_ip_UnifiedCompliancePolicyUIAction" minOccurs="0"/>
                <xsd:element ref="ns3:SharedWithUsers" minOccurs="0"/>
                <xsd:element ref="ns3:SharedWithDetails" minOccurs="0"/>
                <xsd:element ref="ns2:lcf76f155ced4ddcb4097134ff3c332f" minOccurs="0"/>
                <xsd:element ref="ns2:Dat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fde0b0-a2f8-425d-b640-bb4a8c431c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a785552-9cbc-4ad1-85a9-7bdd3352d37e" ma:termSetId="09814cd3-568e-fe90-9814-8d621ff8fb84" ma:anchorId="fba54fb3-c3e1-fe81-a776-ca4b69148c4d" ma:open="true" ma:isKeyword="false">
      <xsd:complexType>
        <xsd:sequence>
          <xsd:element ref="pc:Terms" minOccurs="0" maxOccurs="1"/>
        </xsd:sequence>
      </xsd:complexType>
    </xsd:element>
    <xsd:element name="Date" ma:index="24" nillable="true" ma:displayName="Date" ma:format="DateTime" ma:internalName="Date">
      <xsd:simpleType>
        <xsd:restriction base="dms:DateTim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b56cb1-28f8-4db2-8865-30240abfff9f"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afde0b0-a2f8-425d-b640-bb4a8c431c4c">
      <Terms xmlns="http://schemas.microsoft.com/office/infopath/2007/PartnerControls"/>
    </lcf76f155ced4ddcb4097134ff3c332f>
    <_ip_UnifiedCompliancePolicyUIAction xmlns="http://schemas.microsoft.com/sharepoint/v3" xsi:nil="true"/>
    <Date xmlns="6afde0b0-a2f8-425d-b640-bb4a8c431c4c"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D4CE9CE-725F-4E2B-8DC0-E8E5050ADB3F}">
  <ds:schemaRefs>
    <ds:schemaRef ds:uri="03b56cb1-28f8-4db2-8865-30240abfff9f"/>
    <ds:schemaRef ds:uri="6afde0b0-a2f8-425d-b640-bb4a8c431c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8AD352D-CBCD-4B76-9954-47C605F17C68}">
  <ds:schemaRefs>
    <ds:schemaRef ds:uri="http://schemas.microsoft.com/sharepoint/v3/contenttype/forms"/>
  </ds:schemaRefs>
</ds:datastoreItem>
</file>

<file path=customXml/itemProps3.xml><?xml version="1.0" encoding="utf-8"?>
<ds:datastoreItem xmlns:ds="http://schemas.openxmlformats.org/officeDocument/2006/customXml" ds:itemID="{D331ACCF-50DA-4B87-AE10-C04EF8733CB7}">
  <ds:schemaRefs>
    <ds:schemaRef ds:uri="03b56cb1-28f8-4db2-8865-30240abfff9f"/>
    <ds:schemaRef ds:uri="http://schemas.microsoft.com/office/2006/metadata/properties"/>
    <ds:schemaRef ds:uri="6afde0b0-a2f8-425d-b640-bb4a8c431c4c"/>
    <ds:schemaRef ds:uri="http://purl.org/dc/elements/1.1/"/>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Global Proposal Template 2023</Template>
  <TotalTime>0</TotalTime>
  <Words>1082</Words>
  <Application>Microsoft Office PowerPoint</Application>
  <PresentationFormat>Widescreen</PresentationFormat>
  <Paragraphs>94</Paragraphs>
  <Slides>11</Slides>
  <Notes>9</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Arial</vt:lpstr>
      <vt:lpstr>GT Walsheim Pro</vt:lpstr>
      <vt:lpstr>GT Walsheim Pro Light</vt:lpstr>
      <vt:lpstr>Wingdings</vt:lpstr>
      <vt:lpstr>Grant Thornton 16x9</vt:lpstr>
      <vt:lpstr>La riforma fiscale sulle successioni e donazioni</vt:lpstr>
      <vt:lpstr>Agenda</vt:lpstr>
      <vt:lpstr>La Norma: Art. 3, comma 4 ter, D.Lgs. 346/1990</vt:lpstr>
      <vt:lpstr>La Norma: ambiti applicativi</vt:lpstr>
      <vt:lpstr>Novità rispetto alla disciplina attuale</vt:lpstr>
      <vt:lpstr>Novità rispetto alla disciplina attuale</vt:lpstr>
      <vt:lpstr>Novità rispetto alla disciplina attuale</vt:lpstr>
      <vt:lpstr>Entrata in vigore</vt:lpstr>
      <vt:lpstr>Presentazione standard di PowerPoint</vt:lpstr>
      <vt:lpstr>Contatti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Siepmann</dc:creator>
  <cp:lastModifiedBy>Fabrizio Vedana</cp:lastModifiedBy>
  <cp:revision>148</cp:revision>
  <cp:lastPrinted>2024-09-23T12:40:40Z</cp:lastPrinted>
  <dcterms:created xsi:type="dcterms:W3CDTF">2023-01-23T16:38:54Z</dcterms:created>
  <dcterms:modified xsi:type="dcterms:W3CDTF">2024-09-23T12:41:09Z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0x0101007425616356F15C45B8A4165A05848181</vt:lpwstr>
  </property>
  <property fmtid="{D5CDD505-2E9C-101B-9397-08002B2CF9AE}" pid="3" name="MediaServiceImageTags">
    <vt:lpwstr/>
  </property>
  <property fmtid="{D5CDD505-2E9C-101B-9397-08002B2CF9AE}" pid="4" name="_dlc_DocIdItemGuid">
    <vt:lpwstr>ac9c3626-9738-43cd-aa22-ca7aab9c6af5</vt:lpwstr>
  </property>
  <property fmtid="{D5CDD505-2E9C-101B-9397-08002B2CF9AE}" pid="5" name="Order">
    <vt:r8>35700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