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5.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2"/>
    <p:sldMasterId id="2147483785" r:id="rId3"/>
    <p:sldMasterId id="2147483901" r:id="rId4"/>
    <p:sldMasterId id="2147483950" r:id="rId5"/>
    <p:sldMasterId id="2147483986" r:id="rId6"/>
  </p:sldMasterIdLst>
  <p:notesMasterIdLst>
    <p:notesMasterId r:id="rId15"/>
  </p:notesMasterIdLst>
  <p:handoutMasterIdLst>
    <p:handoutMasterId r:id="rId16"/>
  </p:handoutMasterIdLst>
  <p:sldIdLst>
    <p:sldId id="2145711445" r:id="rId7"/>
    <p:sldId id="702" r:id="rId8"/>
    <p:sldId id="701" r:id="rId9"/>
    <p:sldId id="687" r:id="rId10"/>
    <p:sldId id="700" r:id="rId11"/>
    <p:sldId id="686" r:id="rId12"/>
    <p:sldId id="141168894" r:id="rId13"/>
    <p:sldId id="141168895" r:id="rId14"/>
  </p:sldIdLst>
  <p:sldSz cx="12192000" cy="6858000"/>
  <p:notesSz cx="6669088" cy="9753600"/>
  <p:embeddedFontLst>
    <p:embeddedFont>
      <p:font typeface="KPMG Bold" panose="020B0803030202040204" pitchFamily="34" charset="0"/>
      <p:bold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ZIO" id="{7B457704-6074-4A36-97B7-3A6D19363C63}">
          <p14:sldIdLst>
            <p14:sldId id="2145711445"/>
            <p14:sldId id="702"/>
            <p14:sldId id="701"/>
            <p14:sldId id="687"/>
            <p14:sldId id="700"/>
            <p14:sldId id="686"/>
            <p14:sldId id="141168894"/>
            <p14:sldId id="141168895"/>
          </p14:sldIdLst>
        </p14:section>
      </p14:sectionLst>
    </p:ext>
    <p:ext uri="{EFAFB233-063F-42B5-8137-9DF3F51BA10A}">
      <p15:sldGuideLst xmlns:p15="http://schemas.microsoft.com/office/powerpoint/2012/main">
        <p15:guide id="1" orient="horz" pos="3148" userDrawn="1">
          <p15:clr>
            <a:srgbClr val="A4A3A4"/>
          </p15:clr>
        </p15:guide>
        <p15:guide id="2" orient="horz" pos="1956"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F8C2D-8E28-0973-B1E5-29D1D07E12B2}" name="Principe, Domenico" initials="DP" userId="S::dprincipe@kpmg.it::fbfc9c5e-6036-4a53-ad04-9a53fe43a06d" providerId="AD"/>
  <p188:author id="{9869528D-A10F-C7EB-8B3F-A9055FCF242C}" name="Principe, Domenico" initials="PD" userId="S::dprincipe@KPMG.IT::fbfc9c5e-6036-4a53-ad04-9a53fe43a0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FF"/>
    <a:srgbClr val="ED2124"/>
    <a:srgbClr val="814FFF"/>
    <a:srgbClr val="065A50"/>
    <a:srgbClr val="098E7E"/>
    <a:srgbClr val="6D2077"/>
    <a:srgbClr val="00B8F5"/>
    <a:srgbClr val="00A3A1"/>
    <a:srgbClr val="0091DA"/>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AF1CB-7790-41D7-92E1-95767C4E36A7}" v="1" dt="2024-09-17T14:22:31.672"/>
    <p1510:client id="{81744FF8-EDE6-49E3-94AD-A21A175DA398}" v="24" dt="2024-09-17T15:51:23.14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57" autoAdjust="0"/>
  </p:normalViewPr>
  <p:slideViewPr>
    <p:cSldViewPr snapToGrid="0" showGuides="1">
      <p:cViewPr varScale="1">
        <p:scale>
          <a:sx n="102" d="100"/>
          <a:sy n="102" d="100"/>
        </p:scale>
        <p:origin x="870" y="96"/>
      </p:cViewPr>
      <p:guideLst>
        <p:guide orient="horz" pos="3148"/>
        <p:guide orient="horz" pos="195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7" d="100"/>
        <a:sy n="97" d="100"/>
      </p:scale>
      <p:origin x="0" y="0"/>
    </p:cViewPr>
  </p:sorterViewPr>
  <p:notesViewPr>
    <p:cSldViewPr snapToGrid="0" showGuides="1">
      <p:cViewPr varScale="1">
        <p:scale>
          <a:sx n="82" d="100"/>
          <a:sy n="82" d="100"/>
        </p:scale>
        <p:origin x="40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ipe, Domenico" userId="fbfc9c5e-6036-4a53-ad04-9a53fe43a06d" providerId="ADAL" clId="{81744FF8-EDE6-49E3-94AD-A21A175DA398}"/>
    <pc:docChg chg="undo redo custSel modSld">
      <pc:chgData name="Principe, Domenico" userId="fbfc9c5e-6036-4a53-ad04-9a53fe43a06d" providerId="ADAL" clId="{81744FF8-EDE6-49E3-94AD-A21A175DA398}" dt="2024-09-17T15:51:45.091" v="148" actId="20577"/>
      <pc:docMkLst>
        <pc:docMk/>
      </pc:docMkLst>
      <pc:sldChg chg="modSp mod">
        <pc:chgData name="Principe, Domenico" userId="fbfc9c5e-6036-4a53-ad04-9a53fe43a06d" providerId="ADAL" clId="{81744FF8-EDE6-49E3-94AD-A21A175DA398}" dt="2024-09-17T15:51:45.091" v="148" actId="20577"/>
        <pc:sldMkLst>
          <pc:docMk/>
          <pc:sldMk cId="2045564270" sldId="686"/>
        </pc:sldMkLst>
        <pc:spChg chg="mod">
          <ac:chgData name="Principe, Domenico" userId="fbfc9c5e-6036-4a53-ad04-9a53fe43a06d" providerId="ADAL" clId="{81744FF8-EDE6-49E3-94AD-A21A175DA398}" dt="2024-09-17T15:42:43.492" v="15" actId="403"/>
          <ac:spMkLst>
            <pc:docMk/>
            <pc:sldMk cId="2045564270" sldId="686"/>
            <ac:spMk id="2" creationId="{00000000-0000-0000-0000-000000000000}"/>
          </ac:spMkLst>
        </pc:spChg>
        <pc:spChg chg="mod">
          <ac:chgData name="Principe, Domenico" userId="fbfc9c5e-6036-4a53-ad04-9a53fe43a06d" providerId="ADAL" clId="{81744FF8-EDE6-49E3-94AD-A21A175DA398}" dt="2024-09-17T15:42:51.902" v="16" actId="14100"/>
          <ac:spMkLst>
            <pc:docMk/>
            <pc:sldMk cId="2045564270" sldId="686"/>
            <ac:spMk id="4" creationId="{FFC7F58D-396B-8CC2-1D83-0F251DB17366}"/>
          </ac:spMkLst>
        </pc:spChg>
        <pc:spChg chg="mod">
          <ac:chgData name="Principe, Domenico" userId="fbfc9c5e-6036-4a53-ad04-9a53fe43a06d" providerId="ADAL" clId="{81744FF8-EDE6-49E3-94AD-A21A175DA398}" dt="2024-09-17T15:43:02.386" v="17" actId="1076"/>
          <ac:spMkLst>
            <pc:docMk/>
            <pc:sldMk cId="2045564270" sldId="686"/>
            <ac:spMk id="5" creationId="{ACBBA459-7481-1369-6430-91E10182AFB4}"/>
          </ac:spMkLst>
        </pc:spChg>
        <pc:spChg chg="mod">
          <ac:chgData name="Principe, Domenico" userId="fbfc9c5e-6036-4a53-ad04-9a53fe43a06d" providerId="ADAL" clId="{81744FF8-EDE6-49E3-94AD-A21A175DA398}" dt="2024-09-17T15:43:02.386" v="17" actId="1076"/>
          <ac:spMkLst>
            <pc:docMk/>
            <pc:sldMk cId="2045564270" sldId="686"/>
            <ac:spMk id="13" creationId="{27A61BCC-1223-87D6-E243-B1D9BC671F4B}"/>
          </ac:spMkLst>
        </pc:spChg>
        <pc:spChg chg="mod">
          <ac:chgData name="Principe, Domenico" userId="fbfc9c5e-6036-4a53-ad04-9a53fe43a06d" providerId="ADAL" clId="{81744FF8-EDE6-49E3-94AD-A21A175DA398}" dt="2024-09-17T15:43:02.386" v="17" actId="1076"/>
          <ac:spMkLst>
            <pc:docMk/>
            <pc:sldMk cId="2045564270" sldId="686"/>
            <ac:spMk id="14" creationId="{B4796931-3611-2B57-B163-5BD5CEC76931}"/>
          </ac:spMkLst>
        </pc:spChg>
        <pc:spChg chg="mod">
          <ac:chgData name="Principe, Domenico" userId="fbfc9c5e-6036-4a53-ad04-9a53fe43a06d" providerId="ADAL" clId="{81744FF8-EDE6-49E3-94AD-A21A175DA398}" dt="2024-09-17T15:43:02.386" v="17" actId="1076"/>
          <ac:spMkLst>
            <pc:docMk/>
            <pc:sldMk cId="2045564270" sldId="686"/>
            <ac:spMk id="17" creationId="{2B8EC89B-4582-599E-37E7-4A5370F7081F}"/>
          </ac:spMkLst>
        </pc:spChg>
        <pc:spChg chg="mod">
          <ac:chgData name="Principe, Domenico" userId="fbfc9c5e-6036-4a53-ad04-9a53fe43a06d" providerId="ADAL" clId="{81744FF8-EDE6-49E3-94AD-A21A175DA398}" dt="2024-09-17T15:43:02.386" v="17" actId="1076"/>
          <ac:spMkLst>
            <pc:docMk/>
            <pc:sldMk cId="2045564270" sldId="686"/>
            <ac:spMk id="30" creationId="{654ABA13-F1E6-9C2E-FBBC-6CCD2B2B71F6}"/>
          </ac:spMkLst>
        </pc:spChg>
        <pc:spChg chg="mod">
          <ac:chgData name="Principe, Domenico" userId="fbfc9c5e-6036-4a53-ad04-9a53fe43a06d" providerId="ADAL" clId="{81744FF8-EDE6-49E3-94AD-A21A175DA398}" dt="2024-09-17T15:49:45.585" v="110" actId="20577"/>
          <ac:spMkLst>
            <pc:docMk/>
            <pc:sldMk cId="2045564270" sldId="686"/>
            <ac:spMk id="31" creationId="{DA9B808F-9A86-F56D-491A-01CBD972B24A}"/>
          </ac:spMkLst>
        </pc:spChg>
        <pc:spChg chg="mod">
          <ac:chgData name="Principe, Domenico" userId="fbfc9c5e-6036-4a53-ad04-9a53fe43a06d" providerId="ADAL" clId="{81744FF8-EDE6-49E3-94AD-A21A175DA398}" dt="2024-09-17T15:43:02.386" v="17" actId="1076"/>
          <ac:spMkLst>
            <pc:docMk/>
            <pc:sldMk cId="2045564270" sldId="686"/>
            <ac:spMk id="32" creationId="{A84D998F-1DA3-A262-8408-3F3F6E8F86F3}"/>
          </ac:spMkLst>
        </pc:spChg>
        <pc:spChg chg="mod">
          <ac:chgData name="Principe, Domenico" userId="fbfc9c5e-6036-4a53-ad04-9a53fe43a06d" providerId="ADAL" clId="{81744FF8-EDE6-49E3-94AD-A21A175DA398}" dt="2024-09-17T15:51:45.091" v="148" actId="20577"/>
          <ac:spMkLst>
            <pc:docMk/>
            <pc:sldMk cId="2045564270" sldId="686"/>
            <ac:spMk id="33" creationId="{5E720A9A-4F82-74BC-6B88-ADB8D4A00EDF}"/>
          </ac:spMkLst>
        </pc:spChg>
        <pc:spChg chg="mod">
          <ac:chgData name="Principe, Domenico" userId="fbfc9c5e-6036-4a53-ad04-9a53fe43a06d" providerId="ADAL" clId="{81744FF8-EDE6-49E3-94AD-A21A175DA398}" dt="2024-09-17T15:43:02.386" v="17" actId="1076"/>
          <ac:spMkLst>
            <pc:docMk/>
            <pc:sldMk cId="2045564270" sldId="686"/>
            <ac:spMk id="50" creationId="{C6379A5E-741E-0665-9B42-45EC542BA276}"/>
          </ac:spMkLst>
        </pc:spChg>
        <pc:spChg chg="mod">
          <ac:chgData name="Principe, Domenico" userId="fbfc9c5e-6036-4a53-ad04-9a53fe43a06d" providerId="ADAL" clId="{81744FF8-EDE6-49E3-94AD-A21A175DA398}" dt="2024-09-17T15:43:02.386" v="17" actId="1076"/>
          <ac:spMkLst>
            <pc:docMk/>
            <pc:sldMk cId="2045564270" sldId="686"/>
            <ac:spMk id="51" creationId="{8A3D61C9-977F-4B1E-05DC-2CC61C3505A9}"/>
          </ac:spMkLst>
        </pc:spChg>
        <pc:spChg chg="mod">
          <ac:chgData name="Principe, Domenico" userId="fbfc9c5e-6036-4a53-ad04-9a53fe43a06d" providerId="ADAL" clId="{81744FF8-EDE6-49E3-94AD-A21A175DA398}" dt="2024-09-17T15:43:02.386" v="17" actId="1076"/>
          <ac:spMkLst>
            <pc:docMk/>
            <pc:sldMk cId="2045564270" sldId="686"/>
            <ac:spMk id="54" creationId="{5EDDF1A1-C925-05B9-C6E1-623099E9AA2D}"/>
          </ac:spMkLst>
        </pc:spChg>
        <pc:spChg chg="mod">
          <ac:chgData name="Principe, Domenico" userId="fbfc9c5e-6036-4a53-ad04-9a53fe43a06d" providerId="ADAL" clId="{81744FF8-EDE6-49E3-94AD-A21A175DA398}" dt="2024-09-17T15:51:23.141" v="133" actId="113"/>
          <ac:spMkLst>
            <pc:docMk/>
            <pc:sldMk cId="2045564270" sldId="686"/>
            <ac:spMk id="55" creationId="{84D6A8EF-1886-A9C5-4512-0743F1362DC4}"/>
          </ac:spMkLst>
        </pc:spChg>
        <pc:spChg chg="mod">
          <ac:chgData name="Principe, Domenico" userId="fbfc9c5e-6036-4a53-ad04-9a53fe43a06d" providerId="ADAL" clId="{81744FF8-EDE6-49E3-94AD-A21A175DA398}" dt="2024-09-17T15:43:02.386" v="17" actId="1076"/>
          <ac:spMkLst>
            <pc:docMk/>
            <pc:sldMk cId="2045564270" sldId="686"/>
            <ac:spMk id="56" creationId="{850FFB31-A8A8-F558-7D3F-03862AE31A97}"/>
          </ac:spMkLst>
        </pc:spChg>
        <pc:spChg chg="mod">
          <ac:chgData name="Principe, Domenico" userId="fbfc9c5e-6036-4a53-ad04-9a53fe43a06d" providerId="ADAL" clId="{81744FF8-EDE6-49E3-94AD-A21A175DA398}" dt="2024-09-17T15:43:02.386" v="17" actId="1076"/>
          <ac:spMkLst>
            <pc:docMk/>
            <pc:sldMk cId="2045564270" sldId="686"/>
            <ac:spMk id="58" creationId="{7E623D2A-F9D2-4D71-04FF-C1924609185C}"/>
          </ac:spMkLst>
        </pc:spChg>
        <pc:spChg chg="mod">
          <ac:chgData name="Principe, Domenico" userId="fbfc9c5e-6036-4a53-ad04-9a53fe43a06d" providerId="ADAL" clId="{81744FF8-EDE6-49E3-94AD-A21A175DA398}" dt="2024-09-17T15:43:02.386" v="17" actId="1076"/>
          <ac:spMkLst>
            <pc:docMk/>
            <pc:sldMk cId="2045564270" sldId="686"/>
            <ac:spMk id="62" creationId="{9EC23FBB-5836-ADAC-A680-04551F83FCF8}"/>
          </ac:spMkLst>
        </pc:spChg>
        <pc:spChg chg="mod">
          <ac:chgData name="Principe, Domenico" userId="fbfc9c5e-6036-4a53-ad04-9a53fe43a06d" providerId="ADAL" clId="{81744FF8-EDE6-49E3-94AD-A21A175DA398}" dt="2024-09-17T15:43:02.386" v="17" actId="1076"/>
          <ac:spMkLst>
            <pc:docMk/>
            <pc:sldMk cId="2045564270" sldId="686"/>
            <ac:spMk id="63" creationId="{23035D5C-D54F-D5D6-1777-9E13ED49984E}"/>
          </ac:spMkLst>
        </pc:spChg>
        <pc:grpChg chg="mod">
          <ac:chgData name="Principe, Domenico" userId="fbfc9c5e-6036-4a53-ad04-9a53fe43a06d" providerId="ADAL" clId="{81744FF8-EDE6-49E3-94AD-A21A175DA398}" dt="2024-09-17T15:43:02.386" v="17" actId="1076"/>
          <ac:grpSpMkLst>
            <pc:docMk/>
            <pc:sldMk cId="2045564270" sldId="686"/>
            <ac:grpSpMk id="26" creationId="{70BCBDA2-B3C5-389C-0C25-73D223ED8A34}"/>
          </ac:grpSpMkLst>
        </pc:grpChg>
        <pc:grpChg chg="mod">
          <ac:chgData name="Principe, Domenico" userId="fbfc9c5e-6036-4a53-ad04-9a53fe43a06d" providerId="ADAL" clId="{81744FF8-EDE6-49E3-94AD-A21A175DA398}" dt="2024-09-17T15:43:02.386" v="17" actId="1076"/>
          <ac:grpSpMkLst>
            <pc:docMk/>
            <pc:sldMk cId="2045564270" sldId="686"/>
            <ac:grpSpMk id="46" creationId="{F78339A9-610F-F243-91A0-E90F37AA409F}"/>
          </ac:grpSpMkLst>
        </pc:grpChg>
        <pc:picChg chg="mod">
          <ac:chgData name="Principe, Domenico" userId="fbfc9c5e-6036-4a53-ad04-9a53fe43a06d" providerId="ADAL" clId="{81744FF8-EDE6-49E3-94AD-A21A175DA398}" dt="2024-09-17T15:43:02.386" v="17" actId="1076"/>
          <ac:picMkLst>
            <pc:docMk/>
            <pc:sldMk cId="2045564270" sldId="686"/>
            <ac:picMk id="8" creationId="{F5E584CC-9CBF-CF77-ED41-DB4EAF147CEB}"/>
          </ac:picMkLst>
        </pc:picChg>
        <pc:picChg chg="mod">
          <ac:chgData name="Principe, Domenico" userId="fbfc9c5e-6036-4a53-ad04-9a53fe43a06d" providerId="ADAL" clId="{81744FF8-EDE6-49E3-94AD-A21A175DA398}" dt="2024-09-17T15:43:02.386" v="17" actId="1076"/>
          <ac:picMkLst>
            <pc:docMk/>
            <pc:sldMk cId="2045564270" sldId="686"/>
            <ac:picMk id="9" creationId="{C3C782DA-8741-8BED-132F-EEC1F5737721}"/>
          </ac:picMkLst>
        </pc:picChg>
        <pc:picChg chg="mod">
          <ac:chgData name="Principe, Domenico" userId="fbfc9c5e-6036-4a53-ad04-9a53fe43a06d" providerId="ADAL" clId="{81744FF8-EDE6-49E3-94AD-A21A175DA398}" dt="2024-09-17T15:43:02.386" v="17" actId="1076"/>
          <ac:picMkLst>
            <pc:docMk/>
            <pc:sldMk cId="2045564270" sldId="686"/>
            <ac:picMk id="10" creationId="{6BE4A84E-5B9F-BCC1-3FAF-6D1F6523FC9A}"/>
          </ac:picMkLst>
        </pc:picChg>
        <pc:picChg chg="mod">
          <ac:chgData name="Principe, Domenico" userId="fbfc9c5e-6036-4a53-ad04-9a53fe43a06d" providerId="ADAL" clId="{81744FF8-EDE6-49E3-94AD-A21A175DA398}" dt="2024-09-17T15:43:02.386" v="17" actId="1076"/>
          <ac:picMkLst>
            <pc:docMk/>
            <pc:sldMk cId="2045564270" sldId="686"/>
            <ac:picMk id="12" creationId="{DBB2CBD8-2B0C-6FE9-50EB-E02803BFC453}"/>
          </ac:picMkLst>
        </pc:picChg>
        <pc:picChg chg="mod">
          <ac:chgData name="Principe, Domenico" userId="fbfc9c5e-6036-4a53-ad04-9a53fe43a06d" providerId="ADAL" clId="{81744FF8-EDE6-49E3-94AD-A21A175DA398}" dt="2024-09-17T15:43:02.386" v="17" actId="1076"/>
          <ac:picMkLst>
            <pc:docMk/>
            <pc:sldMk cId="2045564270" sldId="686"/>
            <ac:picMk id="24" creationId="{ECE10117-0B92-10B6-71C9-2A8ED3E8AD2D}"/>
          </ac:picMkLst>
        </pc:picChg>
        <pc:picChg chg="mod">
          <ac:chgData name="Principe, Domenico" userId="fbfc9c5e-6036-4a53-ad04-9a53fe43a06d" providerId="ADAL" clId="{81744FF8-EDE6-49E3-94AD-A21A175DA398}" dt="2024-09-17T15:43:02.386" v="17" actId="1076"/>
          <ac:picMkLst>
            <pc:docMk/>
            <pc:sldMk cId="2045564270" sldId="686"/>
            <ac:picMk id="43" creationId="{B44A952F-FA3A-F8C9-FE04-97115FC4663A}"/>
          </ac:picMkLst>
        </pc:picChg>
        <pc:picChg chg="mod">
          <ac:chgData name="Principe, Domenico" userId="fbfc9c5e-6036-4a53-ad04-9a53fe43a06d" providerId="ADAL" clId="{81744FF8-EDE6-49E3-94AD-A21A175DA398}" dt="2024-09-17T15:43:02.386" v="17" actId="1076"/>
          <ac:picMkLst>
            <pc:docMk/>
            <pc:sldMk cId="2045564270" sldId="686"/>
            <ac:picMk id="44" creationId="{A8098D88-251E-13ED-6FDA-9DAA3BC9F4AF}"/>
          </ac:picMkLst>
        </pc:picChg>
        <pc:picChg chg="mod">
          <ac:chgData name="Principe, Domenico" userId="fbfc9c5e-6036-4a53-ad04-9a53fe43a06d" providerId="ADAL" clId="{81744FF8-EDE6-49E3-94AD-A21A175DA398}" dt="2024-09-17T15:43:02.386" v="17" actId="1076"/>
          <ac:picMkLst>
            <pc:docMk/>
            <pc:sldMk cId="2045564270" sldId="686"/>
            <ac:picMk id="45" creationId="{22921F08-34A7-9E4B-B73B-99F1A4B0BA77}"/>
          </ac:picMkLst>
        </pc:picChg>
        <pc:picChg chg="mod">
          <ac:chgData name="Principe, Domenico" userId="fbfc9c5e-6036-4a53-ad04-9a53fe43a06d" providerId="ADAL" clId="{81744FF8-EDE6-49E3-94AD-A21A175DA398}" dt="2024-09-17T15:43:02.386" v="17" actId="1076"/>
          <ac:picMkLst>
            <pc:docMk/>
            <pc:sldMk cId="2045564270" sldId="686"/>
            <ac:picMk id="49" creationId="{84B7CC38-F496-30C2-293B-AF2A84D9D190}"/>
          </ac:picMkLst>
        </pc:picChg>
        <pc:picChg chg="mod">
          <ac:chgData name="Principe, Domenico" userId="fbfc9c5e-6036-4a53-ad04-9a53fe43a06d" providerId="ADAL" clId="{81744FF8-EDE6-49E3-94AD-A21A175DA398}" dt="2024-09-17T15:43:02.386" v="17" actId="1076"/>
          <ac:picMkLst>
            <pc:docMk/>
            <pc:sldMk cId="2045564270" sldId="686"/>
            <ac:picMk id="53" creationId="{433DA6D7-71CF-F0F8-0FAE-47BFCFAADB7E}"/>
          </ac:picMkLst>
        </pc:picChg>
        <pc:picChg chg="mod">
          <ac:chgData name="Principe, Domenico" userId="fbfc9c5e-6036-4a53-ad04-9a53fe43a06d" providerId="ADAL" clId="{81744FF8-EDE6-49E3-94AD-A21A175DA398}" dt="2024-09-17T15:43:02.386" v="17" actId="1076"/>
          <ac:picMkLst>
            <pc:docMk/>
            <pc:sldMk cId="2045564270" sldId="686"/>
            <ac:picMk id="57" creationId="{91D13A79-8032-040B-D59D-B66BC87950BB}"/>
          </ac:picMkLst>
        </pc:picChg>
        <pc:picChg chg="mod">
          <ac:chgData name="Principe, Domenico" userId="fbfc9c5e-6036-4a53-ad04-9a53fe43a06d" providerId="ADAL" clId="{81744FF8-EDE6-49E3-94AD-A21A175DA398}" dt="2024-09-17T15:43:02.386" v="17" actId="1076"/>
          <ac:picMkLst>
            <pc:docMk/>
            <pc:sldMk cId="2045564270" sldId="686"/>
            <ac:picMk id="61" creationId="{0C01474B-1BF3-B0EE-4738-C626C0255A6E}"/>
          </ac:picMkLst>
        </pc:picChg>
        <pc:cxnChg chg="mod">
          <ac:chgData name="Principe, Domenico" userId="fbfc9c5e-6036-4a53-ad04-9a53fe43a06d" providerId="ADAL" clId="{81744FF8-EDE6-49E3-94AD-A21A175DA398}" dt="2024-09-17T15:43:02.386" v="17" actId="1076"/>
          <ac:cxnSpMkLst>
            <pc:docMk/>
            <pc:sldMk cId="2045564270" sldId="686"/>
            <ac:cxnSpMk id="15" creationId="{34AE7885-6737-F530-F0EB-6A1CA0FED87F}"/>
          </ac:cxnSpMkLst>
        </pc:cxnChg>
        <pc:cxnChg chg="mod">
          <ac:chgData name="Principe, Domenico" userId="fbfc9c5e-6036-4a53-ad04-9a53fe43a06d" providerId="ADAL" clId="{81744FF8-EDE6-49E3-94AD-A21A175DA398}" dt="2024-09-17T15:43:02.386" v="17" actId="1076"/>
          <ac:cxnSpMkLst>
            <pc:docMk/>
            <pc:sldMk cId="2045564270" sldId="686"/>
            <ac:cxnSpMk id="52" creationId="{A2981CFD-912A-BFCF-2618-7FCB66D761D0}"/>
          </ac:cxnSpMkLst>
        </pc:cxnChg>
      </pc:sldChg>
      <pc:sldChg chg="modSp mod">
        <pc:chgData name="Principe, Domenico" userId="fbfc9c5e-6036-4a53-ad04-9a53fe43a06d" providerId="ADAL" clId="{81744FF8-EDE6-49E3-94AD-A21A175DA398}" dt="2024-09-17T15:40:42.412" v="4" actId="20577"/>
        <pc:sldMkLst>
          <pc:docMk/>
          <pc:sldMk cId="2622696846" sldId="687"/>
        </pc:sldMkLst>
        <pc:spChg chg="mod">
          <ac:chgData name="Principe, Domenico" userId="fbfc9c5e-6036-4a53-ad04-9a53fe43a06d" providerId="ADAL" clId="{81744FF8-EDE6-49E3-94AD-A21A175DA398}" dt="2024-09-17T15:40:42.412" v="4" actId="20577"/>
          <ac:spMkLst>
            <pc:docMk/>
            <pc:sldMk cId="2622696846" sldId="687"/>
            <ac:spMk id="7" creationId="{845C5FB0-BACB-BC23-836E-32AE40B21FFF}"/>
          </ac:spMkLst>
        </pc:spChg>
      </pc:sldChg>
      <pc:sldChg chg="modSp">
        <pc:chgData name="Principe, Domenico" userId="fbfc9c5e-6036-4a53-ad04-9a53fe43a06d" providerId="ADAL" clId="{81744FF8-EDE6-49E3-94AD-A21A175DA398}" dt="2024-09-17T15:42:26.274" v="14" actId="20577"/>
        <pc:sldMkLst>
          <pc:docMk/>
          <pc:sldMk cId="2158030350" sldId="700"/>
        </pc:sldMkLst>
        <pc:spChg chg="mod">
          <ac:chgData name="Principe, Domenico" userId="fbfc9c5e-6036-4a53-ad04-9a53fe43a06d" providerId="ADAL" clId="{81744FF8-EDE6-49E3-94AD-A21A175DA398}" dt="2024-09-17T15:42:26.274" v="14" actId="20577"/>
          <ac:spMkLst>
            <pc:docMk/>
            <pc:sldMk cId="2158030350" sldId="700"/>
            <ac:spMk id="41" creationId="{1D6AB9F5-77EE-C9F4-3F99-F8E5D1754D69}"/>
          </ac:spMkLst>
        </pc:spChg>
      </pc:sldChg>
      <pc:sldChg chg="modSp mod">
        <pc:chgData name="Principe, Domenico" userId="fbfc9c5e-6036-4a53-ad04-9a53fe43a06d" providerId="ADAL" clId="{81744FF8-EDE6-49E3-94AD-A21A175DA398}" dt="2024-09-17T15:38:17.353" v="0" actId="114"/>
        <pc:sldMkLst>
          <pc:docMk/>
          <pc:sldMk cId="1171698725" sldId="701"/>
        </pc:sldMkLst>
        <pc:spChg chg="mod">
          <ac:chgData name="Principe, Domenico" userId="fbfc9c5e-6036-4a53-ad04-9a53fe43a06d" providerId="ADAL" clId="{81744FF8-EDE6-49E3-94AD-A21A175DA398}" dt="2024-09-17T15:38:17.353" v="0" actId="114"/>
          <ac:spMkLst>
            <pc:docMk/>
            <pc:sldMk cId="1171698725" sldId="701"/>
            <ac:spMk id="4" creationId="{B16B92D1-B899-0801-88B9-63D21BD219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17/09/2024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‹N›</a:t>
            </a:fld>
            <a:endParaRPr lang="en-GB">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17/09/2024</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‹N›</a:t>
            </a:fld>
            <a:endParaRPr lang="en-GB"/>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B5D948F-A673-4DC7-A0E9-FA274EAF3634}" type="slidenum">
              <a:rPr lang="en-GB" smtClean="0"/>
              <a:pPr/>
              <a:t>2</a:t>
            </a:fld>
            <a:endParaRPr lang="en-GB"/>
          </a:p>
        </p:txBody>
      </p:sp>
    </p:spTree>
    <p:extLst>
      <p:ext uri="{BB962C8B-B14F-4D97-AF65-F5344CB8AC3E}">
        <p14:creationId xmlns:p14="http://schemas.microsoft.com/office/powerpoint/2010/main" val="47305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5D948F-A673-4DC7-A0E9-FA274EAF3634}" type="slidenum">
              <a:rPr lang="en-GB" smtClean="0"/>
              <a:pPr/>
              <a:t>3</a:t>
            </a:fld>
            <a:endParaRPr lang="en-GB"/>
          </a:p>
        </p:txBody>
      </p:sp>
    </p:spTree>
    <p:extLst>
      <p:ext uri="{BB962C8B-B14F-4D97-AF65-F5344CB8AC3E}">
        <p14:creationId xmlns:p14="http://schemas.microsoft.com/office/powerpoint/2010/main" val="92491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5D948F-A673-4DC7-A0E9-FA274EAF3634}" type="slidenum">
              <a:rPr lang="en-GB" smtClean="0"/>
              <a:pPr/>
              <a:t>4</a:t>
            </a:fld>
            <a:endParaRPr lang="en-GB"/>
          </a:p>
        </p:txBody>
      </p:sp>
    </p:spTree>
    <p:extLst>
      <p:ext uri="{BB962C8B-B14F-4D97-AF65-F5344CB8AC3E}">
        <p14:creationId xmlns:p14="http://schemas.microsoft.com/office/powerpoint/2010/main" val="2667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5D948F-A673-4DC7-A0E9-FA274EAF3634}" type="slidenum">
              <a:rPr lang="en-GB" smtClean="0"/>
              <a:pPr/>
              <a:t>5</a:t>
            </a:fld>
            <a:endParaRPr lang="en-GB"/>
          </a:p>
        </p:txBody>
      </p:sp>
    </p:spTree>
    <p:extLst>
      <p:ext uri="{BB962C8B-B14F-4D97-AF65-F5344CB8AC3E}">
        <p14:creationId xmlns:p14="http://schemas.microsoft.com/office/powerpoint/2010/main" val="42086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5D948F-A673-4DC7-A0E9-FA274EAF3634}" type="slidenum">
              <a:rPr lang="en-GB" smtClean="0"/>
              <a:pPr/>
              <a:t>6</a:t>
            </a:fld>
            <a:endParaRPr lang="en-GB"/>
          </a:p>
        </p:txBody>
      </p:sp>
    </p:spTree>
    <p:extLst>
      <p:ext uri="{BB962C8B-B14F-4D97-AF65-F5344CB8AC3E}">
        <p14:creationId xmlns:p14="http://schemas.microsoft.com/office/powerpoint/2010/main" val="1084861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8.xml"/><Relationship Id="rId4" Type="http://schemas.openxmlformats.org/officeDocument/2006/relationships/image" Target="../media/image2.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9.xml"/><Relationship Id="rId4" Type="http://schemas.openxmlformats.org/officeDocument/2006/relationships/image" Target="../media/image2.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30.xml"/><Relationship Id="rId4" Type="http://schemas.openxmlformats.org/officeDocument/2006/relationships/image" Target="../media/image4.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31.xml"/><Relationship Id="rId4" Type="http://schemas.openxmlformats.org/officeDocument/2006/relationships/image" Target="../media/image4.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2.xml"/><Relationship Id="rId4" Type="http://schemas.openxmlformats.org/officeDocument/2006/relationships/image" Target="../media/image2.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2.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4.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5.xml"/><Relationship Id="rId4" Type="http://schemas.openxmlformats.org/officeDocument/2006/relationships/image" Target="../media/image2.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0.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1.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2.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3.xml"/></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jpeg"/></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sv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dirty="0"/>
              <a:t>Fare clic per modificare gli stili del testo dello schema</a:t>
            </a:r>
          </a:p>
          <a:p>
            <a:pPr lvl="1"/>
            <a:r>
              <a:rPr lang="it-IT" dirty="0"/>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7" name="Text Box 4">
            <a:extLst>
              <a:ext uri="{FF2B5EF4-FFF2-40B4-BE49-F238E27FC236}">
                <a16:creationId xmlns:a16="http://schemas.microsoft.com/office/drawing/2014/main" id="{1B3FDE9A-438B-48C9-89E1-35D8FBC3F64D}"/>
              </a:ext>
            </a:extLst>
          </p:cNvPr>
          <p:cNvSpPr txBox="1">
            <a:spLocks noChangeArrowheads="1"/>
          </p:cNvSpPr>
          <p:nvPr userDrawn="1">
            <p:custDataLst>
              <p:tags r:id="rId1"/>
            </p:custDataLst>
          </p:nvPr>
        </p:nvSpPr>
        <p:spPr bwMode="gray">
          <a:xfrm>
            <a:off x="1274841" y="5909868"/>
            <a:ext cx="1570038" cy="357187"/>
          </a:xfrm>
          <a:prstGeom prst="rect">
            <a:avLst/>
          </a:prstGeom>
          <a:noFill/>
          <a:ln w="6350" algn="ctr">
            <a:noFill/>
            <a:miter lim="800000"/>
            <a:headEnd/>
            <a:tailEnd/>
          </a:ln>
          <a:effectLst/>
        </p:spPr>
        <p:txBody>
          <a:bodyPr wrap="square" lIns="0" tIns="36000" rIns="0" bIns="0" anchor="ctr" anchorCtr="0">
            <a:noAutofit/>
          </a:bodyPr>
          <a:lstStyle/>
          <a:p>
            <a:pPr algn="l" defTabSz="762000" eaLnBrk="0" hangingPunct="0">
              <a:lnSpc>
                <a:spcPct val="80000"/>
              </a:lnSpc>
              <a:spcBef>
                <a:spcPct val="20000"/>
              </a:spcBef>
            </a:pPr>
            <a:r>
              <a:rPr lang="en-GB" sz="1400" b="1">
                <a:solidFill>
                  <a:schemeClr val="bg1"/>
                </a:solidFill>
              </a:rPr>
              <a:t>DRAFT</a:t>
            </a:r>
          </a:p>
        </p:txBody>
      </p:sp>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17770572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5117827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049415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7001666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403861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it-IT"/>
              <a:t>Fare clic per modificare lo stile del titolo dello schema</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703900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3945076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3501639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998476" y="2881529"/>
            <a:ext cx="20232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765611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3931146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217131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601785" y="3830800"/>
            <a:ext cx="10988431"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601785" y="451575"/>
            <a:ext cx="10988431" cy="723600"/>
          </a:xfrm>
        </p:spPr>
        <p:txBody>
          <a:bodyPr/>
          <a:lstStyle/>
          <a:p>
            <a:r>
              <a:rPr lang="en-US" dirty="0"/>
              <a:t>Click to edit Master title style</a:t>
            </a:r>
            <a:endParaRPr lang="en-GB" dirty="0"/>
          </a:p>
        </p:txBody>
      </p:sp>
      <p:sp>
        <p:nvSpPr>
          <p:cNvPr id="6" name="Text Placeholder 4"/>
          <p:cNvSpPr>
            <a:spLocks noGrp="1"/>
          </p:cNvSpPr>
          <p:nvPr>
            <p:ph type="body" sz="quarter" idx="12"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790175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601785" y="451575"/>
            <a:ext cx="10988431" cy="723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7839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03725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Divider 1">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A6D35-5F98-4780-BCE6-C9BE869EFFBE}"/>
              </a:ext>
            </a:extLst>
          </p:cNvPr>
          <p:cNvSpPr>
            <a:spLocks/>
          </p:cNvSpPr>
          <p:nvPr userDrawn="1"/>
        </p:nvSpPr>
        <p:spPr>
          <a:xfrm>
            <a:off x="1002324" y="1422400"/>
            <a:ext cx="7264400"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4713A1BC-9F48-4872-886C-E9A65FF240D4}"/>
              </a:ext>
            </a:extLst>
          </p:cNvPr>
          <p:cNvSpPr>
            <a:spLocks noGrp="1"/>
          </p:cNvSpPr>
          <p:nvPr>
            <p:ph type="ctrTitle"/>
          </p:nvPr>
        </p:nvSpPr>
        <p:spPr>
          <a:xfrm>
            <a:off x="1293510" y="2504375"/>
            <a:ext cx="5652414" cy="1623742"/>
          </a:xfrm>
        </p:spPr>
        <p:txBody>
          <a:bodyPr anchor="t" anchorCtr="0"/>
          <a:lstStyle>
            <a:lvl1pPr algn="l">
              <a:defRPr sz="6600">
                <a:solidFill>
                  <a:schemeClr val="bg1"/>
                </a:solidFill>
              </a:defRPr>
            </a:lvl1pPr>
          </a:lstStyle>
          <a:p>
            <a:r>
              <a:rPr lang="en-US"/>
              <a:t>Click to edit Master title style</a:t>
            </a:r>
            <a:endParaRPr lang="en-US" dirty="0"/>
          </a:p>
        </p:txBody>
      </p:sp>
      <p:sp>
        <p:nvSpPr>
          <p:cNvPr id="8" name="Text Placeholder 11">
            <a:extLst>
              <a:ext uri="{FF2B5EF4-FFF2-40B4-BE49-F238E27FC236}">
                <a16:creationId xmlns:a16="http://schemas.microsoft.com/office/drawing/2014/main" id="{7CFE69C6-EB8F-403A-A03B-A2FF73A8D53B}"/>
              </a:ext>
            </a:extLst>
          </p:cNvPr>
          <p:cNvSpPr>
            <a:spLocks noGrp="1"/>
          </p:cNvSpPr>
          <p:nvPr>
            <p:ph type="body" sz="quarter" idx="10" hasCustomPrompt="1"/>
          </p:nvPr>
        </p:nvSpPr>
        <p:spPr>
          <a:xfrm>
            <a:off x="1293511" y="1553435"/>
            <a:ext cx="1103922"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0E94A510-7827-43C8-99FF-4925D02A6288}"/>
              </a:ext>
            </a:extLst>
          </p:cNvPr>
          <p:cNvSpPr>
            <a:spLocks noGrp="1"/>
          </p:cNvSpPr>
          <p:nvPr>
            <p:ph type="body" sz="quarter" idx="11"/>
          </p:nvPr>
        </p:nvSpPr>
        <p:spPr>
          <a:xfrm>
            <a:off x="1293510" y="4465785"/>
            <a:ext cx="5652414"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21925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363388"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24992"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86597"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601785"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363389"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24992"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86597"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601785" y="451575"/>
            <a:ext cx="10988431" cy="723600"/>
          </a:xfrm>
        </p:spPr>
        <p:txBody>
          <a:bodyPr/>
          <a:lstStyle/>
          <a:p>
            <a:r>
              <a:rPr lang="en-US" dirty="0"/>
              <a:t>Click to edit Master title style</a:t>
            </a:r>
            <a:endParaRPr lang="en-GB" dirty="0"/>
          </a:p>
        </p:txBody>
      </p:sp>
      <p:sp>
        <p:nvSpPr>
          <p:cNvPr id="11" name="Text Placeholder 4"/>
          <p:cNvSpPr>
            <a:spLocks noGrp="1"/>
          </p:cNvSpPr>
          <p:nvPr>
            <p:ph type="body" sz="quarter" idx="18"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164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9F6308-3807-44EC-BBE8-A9C8A9430A2C}"/>
              </a:ext>
            </a:extLst>
          </p:cNvPr>
          <p:cNvSpPr>
            <a:spLocks noChangeAspect="1"/>
          </p:cNvSpPr>
          <p:nvPr userDrawn="1"/>
        </p:nvSpPr>
        <p:spPr>
          <a:xfrm>
            <a:off x="999067" y="1263839"/>
            <a:ext cx="8438341" cy="439618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1328150" y="1514264"/>
            <a:ext cx="7775759" cy="2880000"/>
          </a:xfrm>
        </p:spPr>
        <p:txBody>
          <a:bodyPr anchor="t" anchorCtr="0"/>
          <a:lstStyle>
            <a:lvl1pPr algn="l">
              <a:defRPr sz="6600">
                <a:solidFill>
                  <a:schemeClr val="tx2"/>
                </a:solidFill>
              </a:defRPr>
            </a:lvl1pPr>
          </a:lstStyle>
          <a:p>
            <a:r>
              <a:rPr lang="it-IT" dirty="0"/>
              <a:t>Fare clic per modificare lo stile del titolo dello schema</a:t>
            </a:r>
            <a:endParaRPr lang="en-US" dirty="0"/>
          </a:p>
        </p:txBody>
      </p:sp>
      <p:pic>
        <p:nvPicPr>
          <p:cNvPr id="7" name="Graphic 7">
            <a:extLst>
              <a:ext uri="{FF2B5EF4-FFF2-40B4-BE49-F238E27FC236}">
                <a16:creationId xmlns:a16="http://schemas.microsoft.com/office/drawing/2014/main" id="{E288355A-7864-475D-A520-0E83769E15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2142342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3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32870" y="1386393"/>
            <a:ext cx="10526260" cy="4490533"/>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10" name="Oval 9">
            <a:extLst>
              <a:ext uri="{FF2B5EF4-FFF2-40B4-BE49-F238E27FC236}">
                <a16:creationId xmlns:a16="http://schemas.microsoft.com/office/drawing/2014/main" id="{0B353AF2-DA6E-4EDB-959F-EDD561D95268}"/>
              </a:ext>
            </a:extLst>
          </p:cNvPr>
          <p:cNvSpPr/>
          <p:nvPr userDrawn="1"/>
        </p:nvSpPr>
        <p:spPr>
          <a:xfrm>
            <a:off x="8697393" y="4022493"/>
            <a:ext cx="135276"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1" name="Oval 10">
            <a:extLst>
              <a:ext uri="{FF2B5EF4-FFF2-40B4-BE49-F238E27FC236}">
                <a16:creationId xmlns:a16="http://schemas.microsoft.com/office/drawing/2014/main" id="{AA4F7714-E8FA-4A15-86C4-C2D1BCC24C64}"/>
              </a:ext>
            </a:extLst>
          </p:cNvPr>
          <p:cNvSpPr/>
          <p:nvPr userDrawn="1"/>
        </p:nvSpPr>
        <p:spPr>
          <a:xfrm>
            <a:off x="8944071" y="3103408"/>
            <a:ext cx="135276"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2" name="Oval 11">
            <a:extLst>
              <a:ext uri="{FF2B5EF4-FFF2-40B4-BE49-F238E27FC236}">
                <a16:creationId xmlns:a16="http://schemas.microsoft.com/office/drawing/2014/main" id="{408237D1-FDE7-4FFC-B9D0-D0BE34CA8969}"/>
              </a:ext>
            </a:extLst>
          </p:cNvPr>
          <p:cNvSpPr/>
          <p:nvPr userDrawn="1"/>
        </p:nvSpPr>
        <p:spPr>
          <a:xfrm>
            <a:off x="9079347" y="2664845"/>
            <a:ext cx="135276"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3" name="Oval 12">
            <a:extLst>
              <a:ext uri="{FF2B5EF4-FFF2-40B4-BE49-F238E27FC236}">
                <a16:creationId xmlns:a16="http://schemas.microsoft.com/office/drawing/2014/main" id="{6EA354CB-D46B-4436-849F-BEAB119C2447}"/>
              </a:ext>
            </a:extLst>
          </p:cNvPr>
          <p:cNvSpPr/>
          <p:nvPr userDrawn="1"/>
        </p:nvSpPr>
        <p:spPr>
          <a:xfrm>
            <a:off x="9552809" y="2430992"/>
            <a:ext cx="135276"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4" name="Oval 13">
            <a:extLst>
              <a:ext uri="{FF2B5EF4-FFF2-40B4-BE49-F238E27FC236}">
                <a16:creationId xmlns:a16="http://schemas.microsoft.com/office/drawing/2014/main" id="{2020DC40-4AE2-429C-BF59-E1AFE564C6D5}"/>
              </a:ext>
            </a:extLst>
          </p:cNvPr>
          <p:cNvSpPr/>
          <p:nvPr userDrawn="1"/>
        </p:nvSpPr>
        <p:spPr>
          <a:xfrm>
            <a:off x="9791529" y="3379929"/>
            <a:ext cx="150375" cy="180453"/>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5" name="Oval 14">
            <a:extLst>
              <a:ext uri="{FF2B5EF4-FFF2-40B4-BE49-F238E27FC236}">
                <a16:creationId xmlns:a16="http://schemas.microsoft.com/office/drawing/2014/main" id="{97E5B985-0835-475F-B2D7-B7A4AD48F768}"/>
              </a:ext>
            </a:extLst>
          </p:cNvPr>
          <p:cNvSpPr/>
          <p:nvPr userDrawn="1"/>
        </p:nvSpPr>
        <p:spPr>
          <a:xfrm>
            <a:off x="8589968" y="3035769"/>
            <a:ext cx="135276"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6" name="Oval 15">
            <a:extLst>
              <a:ext uri="{FF2B5EF4-FFF2-40B4-BE49-F238E27FC236}">
                <a16:creationId xmlns:a16="http://schemas.microsoft.com/office/drawing/2014/main" id="{BF4578C2-7E90-4F8E-B828-614C8DAB2D7E}"/>
              </a:ext>
            </a:extLst>
          </p:cNvPr>
          <p:cNvSpPr/>
          <p:nvPr userDrawn="1"/>
        </p:nvSpPr>
        <p:spPr>
          <a:xfrm rot="1890615">
            <a:off x="7535311" y="2976090"/>
            <a:ext cx="90225" cy="120302"/>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7" name="Oval 16">
            <a:extLst>
              <a:ext uri="{FF2B5EF4-FFF2-40B4-BE49-F238E27FC236}">
                <a16:creationId xmlns:a16="http://schemas.microsoft.com/office/drawing/2014/main" id="{21B7170A-ED9D-4FD4-A3DC-87A3E3D6FAC9}"/>
              </a:ext>
            </a:extLst>
          </p:cNvPr>
          <p:cNvSpPr/>
          <p:nvPr userDrawn="1"/>
        </p:nvSpPr>
        <p:spPr>
          <a:xfrm rot="19869955">
            <a:off x="10162369" y="3069056"/>
            <a:ext cx="102255"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8" name="Oval 17">
            <a:extLst>
              <a:ext uri="{FF2B5EF4-FFF2-40B4-BE49-F238E27FC236}">
                <a16:creationId xmlns:a16="http://schemas.microsoft.com/office/drawing/2014/main" id="{7E2F7307-641A-4629-990E-892022608F84}"/>
              </a:ext>
            </a:extLst>
          </p:cNvPr>
          <p:cNvSpPr/>
          <p:nvPr userDrawn="1"/>
        </p:nvSpPr>
        <p:spPr>
          <a:xfrm rot="1720723">
            <a:off x="10223658" y="4404267"/>
            <a:ext cx="77143" cy="135278"/>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19" name="Oval 18">
            <a:extLst>
              <a:ext uri="{FF2B5EF4-FFF2-40B4-BE49-F238E27FC236}">
                <a16:creationId xmlns:a16="http://schemas.microsoft.com/office/drawing/2014/main" id="{203F018E-F34A-451D-A4C9-0BF0329386B7}"/>
              </a:ext>
            </a:extLst>
          </p:cNvPr>
          <p:cNvSpPr/>
          <p:nvPr userDrawn="1"/>
        </p:nvSpPr>
        <p:spPr>
          <a:xfrm rot="774311">
            <a:off x="10619377" y="3958817"/>
            <a:ext cx="84882" cy="180133"/>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
        <p:nvSpPr>
          <p:cNvPr id="20" name="Oval 19">
            <a:extLst>
              <a:ext uri="{FF2B5EF4-FFF2-40B4-BE49-F238E27FC236}">
                <a16:creationId xmlns:a16="http://schemas.microsoft.com/office/drawing/2014/main" id="{33D3ADEF-4445-4FFC-A105-4BFB9701215E}"/>
              </a:ext>
            </a:extLst>
          </p:cNvPr>
          <p:cNvSpPr/>
          <p:nvPr userDrawn="1"/>
        </p:nvSpPr>
        <p:spPr>
          <a:xfrm rot="2141337">
            <a:off x="9854665" y="4538357"/>
            <a:ext cx="95411" cy="167313"/>
          </a:xfrm>
          <a:prstGeom prst="ellipse">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45622" tIns="45622" rIns="45622" bIns="45622" rtlCol="0" anchor="ctr"/>
          <a:lstStyle/>
          <a:p>
            <a:pPr algn="l"/>
            <a:endParaRPr lang="en-GB" sz="1253" dirty="0">
              <a:solidFill>
                <a:schemeClr val="bg1"/>
              </a:solidFill>
            </a:endParaRPr>
          </a:p>
        </p:txBody>
      </p:sp>
    </p:spTree>
    <p:extLst>
      <p:ext uri="{BB962C8B-B14F-4D97-AF65-F5344CB8AC3E}">
        <p14:creationId xmlns:p14="http://schemas.microsoft.com/office/powerpoint/2010/main" val="11313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0"/>
                                        </p:tgtEl>
                                        <p:attrNameLst>
                                          <p:attrName>style.color</p:attrName>
                                        </p:attrNameLst>
                                      </p:cBhvr>
                                      <p:to>
                                        <a:schemeClr val="bg1"/>
                                      </p:to>
                                    </p:animClr>
                                    <p:animClr clrSpc="rgb" dir="cw">
                                      <p:cBhvr>
                                        <p:cTn id="7" dur="500" autoRev="1" fill="remove"/>
                                        <p:tgtEl>
                                          <p:spTgt spid="10"/>
                                        </p:tgtEl>
                                        <p:attrNameLst>
                                          <p:attrName>fillcolor</p:attrName>
                                        </p:attrNameLst>
                                      </p:cBhvr>
                                      <p:to>
                                        <a:schemeClr val="bg1"/>
                                      </p:to>
                                    </p:animClr>
                                    <p:set>
                                      <p:cBhvr>
                                        <p:cTn id="8" dur="500" autoRev="1" fill="remove"/>
                                        <p:tgtEl>
                                          <p:spTgt spid="10"/>
                                        </p:tgtEl>
                                        <p:attrNameLst>
                                          <p:attrName>fill.type</p:attrName>
                                        </p:attrNameLst>
                                      </p:cBhvr>
                                      <p:to>
                                        <p:strVal val="solid"/>
                                      </p:to>
                                    </p:set>
                                    <p:set>
                                      <p:cBhvr>
                                        <p:cTn id="9" dur="500" autoRev="1" fill="remove"/>
                                        <p:tgtEl>
                                          <p:spTgt spid="1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300" autoRev="1" fill="remove"/>
                                        <p:tgtEl>
                                          <p:spTgt spid="11"/>
                                        </p:tgtEl>
                                        <p:attrNameLst>
                                          <p:attrName>style.color</p:attrName>
                                        </p:attrNameLst>
                                      </p:cBhvr>
                                      <p:to>
                                        <a:schemeClr val="bg1"/>
                                      </p:to>
                                    </p:animClr>
                                    <p:animClr clrSpc="rgb" dir="cw">
                                      <p:cBhvr>
                                        <p:cTn id="12" dur="300" autoRev="1" fill="remove"/>
                                        <p:tgtEl>
                                          <p:spTgt spid="11"/>
                                        </p:tgtEl>
                                        <p:attrNameLst>
                                          <p:attrName>fillcolor</p:attrName>
                                        </p:attrNameLst>
                                      </p:cBhvr>
                                      <p:to>
                                        <a:schemeClr val="bg1"/>
                                      </p:to>
                                    </p:animClr>
                                    <p:set>
                                      <p:cBhvr>
                                        <p:cTn id="13" dur="300" autoRev="1" fill="remove"/>
                                        <p:tgtEl>
                                          <p:spTgt spid="11"/>
                                        </p:tgtEl>
                                        <p:attrNameLst>
                                          <p:attrName>fill.type</p:attrName>
                                        </p:attrNameLst>
                                      </p:cBhvr>
                                      <p:to>
                                        <p:strVal val="solid"/>
                                      </p:to>
                                    </p:set>
                                    <p:set>
                                      <p:cBhvr>
                                        <p:cTn id="14" dur="300" autoRev="1" fill="remove"/>
                                        <p:tgtEl>
                                          <p:spTgt spid="1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12"/>
                                        </p:tgtEl>
                                        <p:attrNameLst>
                                          <p:attrName>style.color</p:attrName>
                                        </p:attrNameLst>
                                      </p:cBhvr>
                                      <p:to>
                                        <a:schemeClr val="bg1"/>
                                      </p:to>
                                    </p:animClr>
                                    <p:animClr clrSpc="rgb" dir="cw">
                                      <p:cBhvr>
                                        <p:cTn id="17" dur="500" autoRev="1" fill="remove"/>
                                        <p:tgtEl>
                                          <p:spTgt spid="12"/>
                                        </p:tgtEl>
                                        <p:attrNameLst>
                                          <p:attrName>fillcolor</p:attrName>
                                        </p:attrNameLst>
                                      </p:cBhvr>
                                      <p:to>
                                        <a:schemeClr val="bg1"/>
                                      </p:to>
                                    </p:animClr>
                                    <p:set>
                                      <p:cBhvr>
                                        <p:cTn id="18" dur="500" autoRev="1" fill="remove"/>
                                        <p:tgtEl>
                                          <p:spTgt spid="12"/>
                                        </p:tgtEl>
                                        <p:attrNameLst>
                                          <p:attrName>fill.type</p:attrName>
                                        </p:attrNameLst>
                                      </p:cBhvr>
                                      <p:to>
                                        <p:strVal val="solid"/>
                                      </p:to>
                                    </p:set>
                                    <p:set>
                                      <p:cBhvr>
                                        <p:cTn id="19" dur="500" autoRev="1" fill="remove"/>
                                        <p:tgtEl>
                                          <p:spTgt spid="12"/>
                                        </p:tgtEl>
                                        <p:attrNameLst>
                                          <p:attrName>fill.on</p:attrName>
                                        </p:attrNameLst>
                                      </p:cBhvr>
                                      <p:to>
                                        <p:strVal val="true"/>
                                      </p:to>
                                    </p:set>
                                  </p:childTnLst>
                                </p:cTn>
                              </p:par>
                              <p:par>
                                <p:cTn id="20" presetID="27" presetClass="emph" presetSubtype="0" repeatCount="indefinite" fill="remove" grpId="0" nodeType="withEffect">
                                  <p:stCondLst>
                                    <p:cond delay="0"/>
                                  </p:stCondLst>
                                  <p:childTnLst>
                                    <p:animClr clrSpc="rgb" dir="cw">
                                      <p:cBhvr override="childStyle">
                                        <p:cTn id="21" dur="875" autoRev="1" fill="remove"/>
                                        <p:tgtEl>
                                          <p:spTgt spid="13"/>
                                        </p:tgtEl>
                                        <p:attrNameLst>
                                          <p:attrName>style.color</p:attrName>
                                        </p:attrNameLst>
                                      </p:cBhvr>
                                      <p:to>
                                        <a:schemeClr val="bg1"/>
                                      </p:to>
                                    </p:animClr>
                                    <p:animClr clrSpc="rgb" dir="cw">
                                      <p:cBhvr>
                                        <p:cTn id="22" dur="875" autoRev="1" fill="remove"/>
                                        <p:tgtEl>
                                          <p:spTgt spid="13"/>
                                        </p:tgtEl>
                                        <p:attrNameLst>
                                          <p:attrName>fillcolor</p:attrName>
                                        </p:attrNameLst>
                                      </p:cBhvr>
                                      <p:to>
                                        <a:schemeClr val="bg1"/>
                                      </p:to>
                                    </p:animClr>
                                    <p:set>
                                      <p:cBhvr>
                                        <p:cTn id="23" dur="875" autoRev="1" fill="remove"/>
                                        <p:tgtEl>
                                          <p:spTgt spid="13"/>
                                        </p:tgtEl>
                                        <p:attrNameLst>
                                          <p:attrName>fill.type</p:attrName>
                                        </p:attrNameLst>
                                      </p:cBhvr>
                                      <p:to>
                                        <p:strVal val="solid"/>
                                      </p:to>
                                    </p:set>
                                    <p:set>
                                      <p:cBhvr>
                                        <p:cTn id="24" dur="875" autoRev="1" fill="remove"/>
                                        <p:tgtEl>
                                          <p:spTgt spid="13"/>
                                        </p:tgtEl>
                                        <p:attrNameLst>
                                          <p:attrName>fill.on</p:attrName>
                                        </p:attrNameLst>
                                      </p:cBhvr>
                                      <p:to>
                                        <p:strVal val="true"/>
                                      </p:to>
                                    </p:set>
                                  </p:childTnLst>
                                </p:cTn>
                              </p:par>
                              <p:par>
                                <p:cTn id="25" presetID="27" presetClass="emph" presetSubtype="0" repeatCount="indefinite" fill="remove" grpId="0" nodeType="withEffect">
                                  <p:stCondLst>
                                    <p:cond delay="0"/>
                                  </p:stCondLst>
                                  <p:childTnLst>
                                    <p:animClr clrSpc="rgb" dir="cw">
                                      <p:cBhvr override="childStyle">
                                        <p:cTn id="26" dur="750" autoRev="1" fill="remove"/>
                                        <p:tgtEl>
                                          <p:spTgt spid="14"/>
                                        </p:tgtEl>
                                        <p:attrNameLst>
                                          <p:attrName>style.color</p:attrName>
                                        </p:attrNameLst>
                                      </p:cBhvr>
                                      <p:to>
                                        <a:schemeClr val="bg1"/>
                                      </p:to>
                                    </p:animClr>
                                    <p:animClr clrSpc="rgb" dir="cw">
                                      <p:cBhvr>
                                        <p:cTn id="27" dur="750" autoRev="1" fill="remove"/>
                                        <p:tgtEl>
                                          <p:spTgt spid="14"/>
                                        </p:tgtEl>
                                        <p:attrNameLst>
                                          <p:attrName>fillcolor</p:attrName>
                                        </p:attrNameLst>
                                      </p:cBhvr>
                                      <p:to>
                                        <a:schemeClr val="bg1"/>
                                      </p:to>
                                    </p:animClr>
                                    <p:set>
                                      <p:cBhvr>
                                        <p:cTn id="28" dur="750" autoRev="1" fill="remove"/>
                                        <p:tgtEl>
                                          <p:spTgt spid="14"/>
                                        </p:tgtEl>
                                        <p:attrNameLst>
                                          <p:attrName>fill.type</p:attrName>
                                        </p:attrNameLst>
                                      </p:cBhvr>
                                      <p:to>
                                        <p:strVal val="solid"/>
                                      </p:to>
                                    </p:set>
                                    <p:set>
                                      <p:cBhvr>
                                        <p:cTn id="29" dur="750" autoRev="1" fill="remove"/>
                                        <p:tgtEl>
                                          <p:spTgt spid="14"/>
                                        </p:tgtEl>
                                        <p:attrNameLst>
                                          <p:attrName>fill.on</p:attrName>
                                        </p:attrNameLst>
                                      </p:cBhvr>
                                      <p:to>
                                        <p:strVal val="true"/>
                                      </p:to>
                                    </p:set>
                                  </p:childTnLst>
                                </p:cTn>
                              </p:par>
                              <p:par>
                                <p:cTn id="30" presetID="27" presetClass="emph" presetSubtype="0" repeatCount="indefinite" fill="remove" grpId="0" nodeType="withEffect">
                                  <p:stCondLst>
                                    <p:cond delay="0"/>
                                  </p:stCondLst>
                                  <p:childTnLst>
                                    <p:animClr clrSpc="rgb" dir="cw">
                                      <p:cBhvr override="childStyle">
                                        <p:cTn id="31" dur="500" autoRev="1" fill="remove"/>
                                        <p:tgtEl>
                                          <p:spTgt spid="15"/>
                                        </p:tgtEl>
                                        <p:attrNameLst>
                                          <p:attrName>style.color</p:attrName>
                                        </p:attrNameLst>
                                      </p:cBhvr>
                                      <p:to>
                                        <a:schemeClr val="bg1"/>
                                      </p:to>
                                    </p:animClr>
                                    <p:animClr clrSpc="rgb" dir="cw">
                                      <p:cBhvr>
                                        <p:cTn id="32" dur="500" autoRev="1" fill="remove"/>
                                        <p:tgtEl>
                                          <p:spTgt spid="15"/>
                                        </p:tgtEl>
                                        <p:attrNameLst>
                                          <p:attrName>fillcolor</p:attrName>
                                        </p:attrNameLst>
                                      </p:cBhvr>
                                      <p:to>
                                        <a:schemeClr val="bg1"/>
                                      </p:to>
                                    </p:animClr>
                                    <p:set>
                                      <p:cBhvr>
                                        <p:cTn id="33" dur="500" autoRev="1" fill="remove"/>
                                        <p:tgtEl>
                                          <p:spTgt spid="15"/>
                                        </p:tgtEl>
                                        <p:attrNameLst>
                                          <p:attrName>fill.type</p:attrName>
                                        </p:attrNameLst>
                                      </p:cBhvr>
                                      <p:to>
                                        <p:strVal val="solid"/>
                                      </p:to>
                                    </p:set>
                                    <p:set>
                                      <p:cBhvr>
                                        <p:cTn id="34" dur="500" autoRev="1" fill="remove"/>
                                        <p:tgtEl>
                                          <p:spTgt spid="15"/>
                                        </p:tgtEl>
                                        <p:attrNameLst>
                                          <p:attrName>fill.on</p:attrName>
                                        </p:attrNameLst>
                                      </p:cBhvr>
                                      <p:to>
                                        <p:strVal val="true"/>
                                      </p:to>
                                    </p:set>
                                  </p:childTnLst>
                                </p:cTn>
                              </p:par>
                              <p:par>
                                <p:cTn id="35" presetID="27" presetClass="emph" presetSubtype="0" repeatCount="indefinite" fill="remove" grpId="0" nodeType="withEffect">
                                  <p:stCondLst>
                                    <p:cond delay="0"/>
                                  </p:stCondLst>
                                  <p:childTnLst>
                                    <p:animClr clrSpc="rgb" dir="cw">
                                      <p:cBhvr override="childStyle">
                                        <p:cTn id="36" dur="500" autoRev="1" fill="remove"/>
                                        <p:tgtEl>
                                          <p:spTgt spid="16"/>
                                        </p:tgtEl>
                                        <p:attrNameLst>
                                          <p:attrName>style.color</p:attrName>
                                        </p:attrNameLst>
                                      </p:cBhvr>
                                      <p:to>
                                        <a:schemeClr val="bg1"/>
                                      </p:to>
                                    </p:animClr>
                                    <p:animClr clrSpc="rgb" dir="cw">
                                      <p:cBhvr>
                                        <p:cTn id="37" dur="500" autoRev="1" fill="remove"/>
                                        <p:tgtEl>
                                          <p:spTgt spid="16"/>
                                        </p:tgtEl>
                                        <p:attrNameLst>
                                          <p:attrName>fillcolor</p:attrName>
                                        </p:attrNameLst>
                                      </p:cBhvr>
                                      <p:to>
                                        <a:schemeClr val="bg1"/>
                                      </p:to>
                                    </p:animClr>
                                    <p:set>
                                      <p:cBhvr>
                                        <p:cTn id="38" dur="500" autoRev="1" fill="remove"/>
                                        <p:tgtEl>
                                          <p:spTgt spid="16"/>
                                        </p:tgtEl>
                                        <p:attrNameLst>
                                          <p:attrName>fill.type</p:attrName>
                                        </p:attrNameLst>
                                      </p:cBhvr>
                                      <p:to>
                                        <p:strVal val="solid"/>
                                      </p:to>
                                    </p:set>
                                    <p:set>
                                      <p:cBhvr>
                                        <p:cTn id="39" dur="500" autoRev="1" fill="remove"/>
                                        <p:tgtEl>
                                          <p:spTgt spid="16"/>
                                        </p:tgtEl>
                                        <p:attrNameLst>
                                          <p:attrName>fill.on</p:attrName>
                                        </p:attrNameLst>
                                      </p:cBhvr>
                                      <p:to>
                                        <p:strVal val="true"/>
                                      </p:to>
                                    </p:set>
                                  </p:childTnLst>
                                </p:cTn>
                              </p:par>
                              <p:par>
                                <p:cTn id="40" presetID="27" presetClass="emph" presetSubtype="0" repeatCount="indefinite" fill="remove" grpId="0" nodeType="withEffect">
                                  <p:stCondLst>
                                    <p:cond delay="0"/>
                                  </p:stCondLst>
                                  <p:childTnLst>
                                    <p:animClr clrSpc="rgb" dir="cw">
                                      <p:cBhvr override="childStyle">
                                        <p:cTn id="41" dur="500" autoRev="1" fill="remove"/>
                                        <p:tgtEl>
                                          <p:spTgt spid="17"/>
                                        </p:tgtEl>
                                        <p:attrNameLst>
                                          <p:attrName>style.color</p:attrName>
                                        </p:attrNameLst>
                                      </p:cBhvr>
                                      <p:to>
                                        <a:schemeClr val="bg1"/>
                                      </p:to>
                                    </p:animClr>
                                    <p:animClr clrSpc="rgb" dir="cw">
                                      <p:cBhvr>
                                        <p:cTn id="42" dur="500" autoRev="1" fill="remove"/>
                                        <p:tgtEl>
                                          <p:spTgt spid="17"/>
                                        </p:tgtEl>
                                        <p:attrNameLst>
                                          <p:attrName>fillcolor</p:attrName>
                                        </p:attrNameLst>
                                      </p:cBhvr>
                                      <p:to>
                                        <a:schemeClr val="bg1"/>
                                      </p:to>
                                    </p:animClr>
                                    <p:set>
                                      <p:cBhvr>
                                        <p:cTn id="43" dur="500" autoRev="1" fill="remove"/>
                                        <p:tgtEl>
                                          <p:spTgt spid="17"/>
                                        </p:tgtEl>
                                        <p:attrNameLst>
                                          <p:attrName>fill.type</p:attrName>
                                        </p:attrNameLst>
                                      </p:cBhvr>
                                      <p:to>
                                        <p:strVal val="solid"/>
                                      </p:to>
                                    </p:set>
                                    <p:set>
                                      <p:cBhvr>
                                        <p:cTn id="44" dur="500" autoRev="1" fill="remove"/>
                                        <p:tgtEl>
                                          <p:spTgt spid="17"/>
                                        </p:tgtEl>
                                        <p:attrNameLst>
                                          <p:attrName>fill.on</p:attrName>
                                        </p:attrNameLst>
                                      </p:cBhvr>
                                      <p:to>
                                        <p:strVal val="true"/>
                                      </p:to>
                                    </p:set>
                                  </p:childTnLst>
                                </p:cTn>
                              </p:par>
                              <p:par>
                                <p:cTn id="45" presetID="27" presetClass="emph" presetSubtype="0" repeatCount="indefinite" fill="remove" grpId="0" nodeType="withEffect">
                                  <p:stCondLst>
                                    <p:cond delay="0"/>
                                  </p:stCondLst>
                                  <p:childTnLst>
                                    <p:animClr clrSpc="rgb" dir="cw">
                                      <p:cBhvr override="childStyle">
                                        <p:cTn id="46" dur="500" autoRev="1" fill="remove"/>
                                        <p:tgtEl>
                                          <p:spTgt spid="18"/>
                                        </p:tgtEl>
                                        <p:attrNameLst>
                                          <p:attrName>style.color</p:attrName>
                                        </p:attrNameLst>
                                      </p:cBhvr>
                                      <p:to>
                                        <a:schemeClr val="bg1"/>
                                      </p:to>
                                    </p:animClr>
                                    <p:animClr clrSpc="rgb" dir="cw">
                                      <p:cBhvr>
                                        <p:cTn id="47" dur="500" autoRev="1" fill="remove"/>
                                        <p:tgtEl>
                                          <p:spTgt spid="18"/>
                                        </p:tgtEl>
                                        <p:attrNameLst>
                                          <p:attrName>fillcolor</p:attrName>
                                        </p:attrNameLst>
                                      </p:cBhvr>
                                      <p:to>
                                        <a:schemeClr val="bg1"/>
                                      </p:to>
                                    </p:animClr>
                                    <p:set>
                                      <p:cBhvr>
                                        <p:cTn id="48" dur="500" autoRev="1" fill="remove"/>
                                        <p:tgtEl>
                                          <p:spTgt spid="18"/>
                                        </p:tgtEl>
                                        <p:attrNameLst>
                                          <p:attrName>fill.type</p:attrName>
                                        </p:attrNameLst>
                                      </p:cBhvr>
                                      <p:to>
                                        <p:strVal val="solid"/>
                                      </p:to>
                                    </p:set>
                                    <p:set>
                                      <p:cBhvr>
                                        <p:cTn id="49" dur="500" autoRev="1" fill="remove"/>
                                        <p:tgtEl>
                                          <p:spTgt spid="18"/>
                                        </p:tgtEl>
                                        <p:attrNameLst>
                                          <p:attrName>fill.on</p:attrName>
                                        </p:attrNameLst>
                                      </p:cBhvr>
                                      <p:to>
                                        <p:strVal val="true"/>
                                      </p:to>
                                    </p:set>
                                  </p:childTnLst>
                                </p:cTn>
                              </p:par>
                              <p:par>
                                <p:cTn id="50" presetID="27" presetClass="emph" presetSubtype="0" repeatCount="indefinite" fill="remove" grpId="0" nodeType="withEffect">
                                  <p:stCondLst>
                                    <p:cond delay="0"/>
                                  </p:stCondLst>
                                  <p:childTnLst>
                                    <p:animClr clrSpc="rgb" dir="cw">
                                      <p:cBhvr override="childStyle">
                                        <p:cTn id="51" dur="500" autoRev="1" fill="remove"/>
                                        <p:tgtEl>
                                          <p:spTgt spid="19"/>
                                        </p:tgtEl>
                                        <p:attrNameLst>
                                          <p:attrName>style.color</p:attrName>
                                        </p:attrNameLst>
                                      </p:cBhvr>
                                      <p:to>
                                        <a:schemeClr val="bg1"/>
                                      </p:to>
                                    </p:animClr>
                                    <p:animClr clrSpc="rgb" dir="cw">
                                      <p:cBhvr>
                                        <p:cTn id="52" dur="500" autoRev="1" fill="remove"/>
                                        <p:tgtEl>
                                          <p:spTgt spid="19"/>
                                        </p:tgtEl>
                                        <p:attrNameLst>
                                          <p:attrName>fillcolor</p:attrName>
                                        </p:attrNameLst>
                                      </p:cBhvr>
                                      <p:to>
                                        <a:schemeClr val="bg1"/>
                                      </p:to>
                                    </p:animClr>
                                    <p:set>
                                      <p:cBhvr>
                                        <p:cTn id="53" dur="500" autoRev="1" fill="remove"/>
                                        <p:tgtEl>
                                          <p:spTgt spid="19"/>
                                        </p:tgtEl>
                                        <p:attrNameLst>
                                          <p:attrName>fill.type</p:attrName>
                                        </p:attrNameLst>
                                      </p:cBhvr>
                                      <p:to>
                                        <p:strVal val="solid"/>
                                      </p:to>
                                    </p:set>
                                    <p:set>
                                      <p:cBhvr>
                                        <p:cTn id="54" dur="500" autoRev="1" fill="remove"/>
                                        <p:tgtEl>
                                          <p:spTgt spid="19"/>
                                        </p:tgtEl>
                                        <p:attrNameLst>
                                          <p:attrName>fill.on</p:attrName>
                                        </p:attrNameLst>
                                      </p:cBhvr>
                                      <p:to>
                                        <p:strVal val="true"/>
                                      </p:to>
                                    </p:set>
                                  </p:childTnLst>
                                </p:cTn>
                              </p:par>
                              <p:par>
                                <p:cTn id="55" presetID="27" presetClass="emph" presetSubtype="0" repeatCount="indefinite" fill="remove" grpId="0" nodeType="withEffect">
                                  <p:stCondLst>
                                    <p:cond delay="0"/>
                                  </p:stCondLst>
                                  <p:childTnLst>
                                    <p:animClr clrSpc="rgb" dir="cw">
                                      <p:cBhvr override="childStyle">
                                        <p:cTn id="56" dur="375" autoRev="1" fill="remove"/>
                                        <p:tgtEl>
                                          <p:spTgt spid="20"/>
                                        </p:tgtEl>
                                        <p:attrNameLst>
                                          <p:attrName>style.color</p:attrName>
                                        </p:attrNameLst>
                                      </p:cBhvr>
                                      <p:to>
                                        <a:schemeClr val="bg1"/>
                                      </p:to>
                                    </p:animClr>
                                    <p:animClr clrSpc="rgb" dir="cw">
                                      <p:cBhvr>
                                        <p:cTn id="57" dur="375" autoRev="1" fill="remove"/>
                                        <p:tgtEl>
                                          <p:spTgt spid="20"/>
                                        </p:tgtEl>
                                        <p:attrNameLst>
                                          <p:attrName>fillcolor</p:attrName>
                                        </p:attrNameLst>
                                      </p:cBhvr>
                                      <p:to>
                                        <a:schemeClr val="bg1"/>
                                      </p:to>
                                    </p:animClr>
                                    <p:set>
                                      <p:cBhvr>
                                        <p:cTn id="58" dur="375" autoRev="1" fill="remove"/>
                                        <p:tgtEl>
                                          <p:spTgt spid="20"/>
                                        </p:tgtEl>
                                        <p:attrNameLst>
                                          <p:attrName>fill.type</p:attrName>
                                        </p:attrNameLst>
                                      </p:cBhvr>
                                      <p:to>
                                        <p:strVal val="solid"/>
                                      </p:to>
                                    </p:set>
                                    <p:set>
                                      <p:cBhvr>
                                        <p:cTn id="59" dur="375" autoRev="1" fill="remove"/>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32870" y="1386393"/>
            <a:ext cx="10526260" cy="4490533"/>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794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767697308"/>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241492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10239414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70510501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5972335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4258995964"/>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23082055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2421192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7971723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284059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42810137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0167287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90034199"/>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2568224362"/>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623596699"/>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7281983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2884559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877537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1735357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2692741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05024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7346758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3977233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65123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17993720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7806422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27371076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1610209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40688110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2112741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0293574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9712847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it-IT"/>
              <a:t>Fare clic per modificare lo stile del titolo dello schema</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11841228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248497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326144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7609967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998476" y="2881529"/>
            <a:ext cx="20232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951626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26487868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0190588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7" name="Text Box 4">
            <a:extLst>
              <a:ext uri="{FF2B5EF4-FFF2-40B4-BE49-F238E27FC236}">
                <a16:creationId xmlns:a16="http://schemas.microsoft.com/office/drawing/2014/main" id="{7877B14A-6719-4FFE-A5C9-DA8EEA8465C7}"/>
              </a:ext>
            </a:extLst>
          </p:cNvPr>
          <p:cNvSpPr txBox="1">
            <a:spLocks noChangeArrowheads="1"/>
          </p:cNvSpPr>
          <p:nvPr userDrawn="1">
            <p:custDataLst>
              <p:tags r:id="rId1"/>
            </p:custDataLst>
          </p:nvPr>
        </p:nvSpPr>
        <p:spPr bwMode="gray">
          <a:xfrm>
            <a:off x="1274841"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2665784551"/>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7" name="Text Box 4">
            <a:extLst>
              <a:ext uri="{FF2B5EF4-FFF2-40B4-BE49-F238E27FC236}">
                <a16:creationId xmlns:a16="http://schemas.microsoft.com/office/drawing/2014/main" id="{CBC0365E-D6C9-42DB-88C6-BD160CEC4D80}"/>
              </a:ext>
            </a:extLst>
          </p:cNvPr>
          <p:cNvSpPr txBox="1">
            <a:spLocks noChangeArrowheads="1"/>
          </p:cNvSpPr>
          <p:nvPr userDrawn="1">
            <p:custDataLst>
              <p:tags r:id="rId1"/>
            </p:custDataLst>
          </p:nvPr>
        </p:nvSpPr>
        <p:spPr bwMode="gray">
          <a:xfrm>
            <a:off x="1274841"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1099082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7" name="Text Box 4">
            <a:extLst>
              <a:ext uri="{FF2B5EF4-FFF2-40B4-BE49-F238E27FC236}">
                <a16:creationId xmlns:a16="http://schemas.microsoft.com/office/drawing/2014/main" id="{1A1AC71D-3A2F-4F8A-A5B8-F6DDB0F29ADE}"/>
              </a:ext>
            </a:extLst>
          </p:cNvPr>
          <p:cNvSpPr txBox="1">
            <a:spLocks noChangeArrowheads="1"/>
          </p:cNvSpPr>
          <p:nvPr userDrawn="1">
            <p:custDataLst>
              <p:tags r:id="rId1"/>
            </p:custDataLst>
          </p:nvPr>
        </p:nvSpPr>
        <p:spPr bwMode="gray">
          <a:xfrm>
            <a:off x="3672180" y="5799026"/>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tx2"/>
                </a:solidFill>
              </a:rPr>
              <a:t>DRAFT</a:t>
            </a:r>
          </a:p>
        </p:txBody>
      </p:sp>
    </p:spTree>
    <p:extLst>
      <p:ext uri="{BB962C8B-B14F-4D97-AF65-F5344CB8AC3E}">
        <p14:creationId xmlns:p14="http://schemas.microsoft.com/office/powerpoint/2010/main" val="367238276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11" name="Text Box 4">
            <a:extLst>
              <a:ext uri="{FF2B5EF4-FFF2-40B4-BE49-F238E27FC236}">
                <a16:creationId xmlns:a16="http://schemas.microsoft.com/office/drawing/2014/main" id="{6F72CF51-5D1A-40DD-AA35-AE584C7DDA0A}"/>
              </a:ext>
            </a:extLst>
          </p:cNvPr>
          <p:cNvSpPr txBox="1">
            <a:spLocks noChangeArrowheads="1"/>
          </p:cNvSpPr>
          <p:nvPr userDrawn="1">
            <p:custDataLst>
              <p:tags r:id="rId1"/>
            </p:custDataLst>
          </p:nvPr>
        </p:nvSpPr>
        <p:spPr bwMode="gray">
          <a:xfrm>
            <a:off x="7702252" y="5799026"/>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tx2"/>
                </a:solidFill>
              </a:rPr>
              <a:t>DRAFT</a:t>
            </a:r>
          </a:p>
        </p:txBody>
      </p:sp>
    </p:spTree>
    <p:extLst>
      <p:ext uri="{BB962C8B-B14F-4D97-AF65-F5344CB8AC3E}">
        <p14:creationId xmlns:p14="http://schemas.microsoft.com/office/powerpoint/2010/main" val="385533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7346" y="371311"/>
            <a:ext cx="914400" cy="368346"/>
          </a:xfrm>
          <a:prstGeom prst="rect">
            <a:avLst/>
          </a:prstGeom>
        </p:spPr>
      </p:pic>
      <p:sp>
        <p:nvSpPr>
          <p:cNvPr id="11" name="Text Box 4">
            <a:extLst>
              <a:ext uri="{FF2B5EF4-FFF2-40B4-BE49-F238E27FC236}">
                <a16:creationId xmlns:a16="http://schemas.microsoft.com/office/drawing/2014/main" id="{E2A1A70B-02A3-498F-86B2-6575F9A05326}"/>
              </a:ext>
            </a:extLst>
          </p:cNvPr>
          <p:cNvSpPr txBox="1">
            <a:spLocks noChangeArrowheads="1"/>
          </p:cNvSpPr>
          <p:nvPr userDrawn="1">
            <p:custDataLst>
              <p:tags r:id="rId1"/>
            </p:custDataLst>
          </p:nvPr>
        </p:nvSpPr>
        <p:spPr bwMode="gray">
          <a:xfrm>
            <a:off x="7648628" y="5887514"/>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2509991525"/>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91560" y="371311"/>
            <a:ext cx="914400" cy="368346"/>
          </a:xfrm>
          <a:prstGeom prst="rect">
            <a:avLst/>
          </a:prstGeom>
        </p:spPr>
      </p:pic>
      <p:sp>
        <p:nvSpPr>
          <p:cNvPr id="8" name="Text Box 4">
            <a:extLst>
              <a:ext uri="{FF2B5EF4-FFF2-40B4-BE49-F238E27FC236}">
                <a16:creationId xmlns:a16="http://schemas.microsoft.com/office/drawing/2014/main" id="{1AAC0365-EACD-45BA-9FBC-D50AF938C730}"/>
              </a:ext>
            </a:extLst>
          </p:cNvPr>
          <p:cNvSpPr txBox="1">
            <a:spLocks noChangeArrowheads="1"/>
          </p:cNvSpPr>
          <p:nvPr userDrawn="1">
            <p:custDataLst>
              <p:tags r:id="rId1"/>
            </p:custDataLst>
          </p:nvPr>
        </p:nvSpPr>
        <p:spPr bwMode="gray">
          <a:xfrm>
            <a:off x="5489910"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39913724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10" name="Text Box 4">
            <a:extLst>
              <a:ext uri="{FF2B5EF4-FFF2-40B4-BE49-F238E27FC236}">
                <a16:creationId xmlns:a16="http://schemas.microsoft.com/office/drawing/2014/main" id="{293F5C44-60B0-4178-9EDE-19A2AEC2F83E}"/>
              </a:ext>
            </a:extLst>
          </p:cNvPr>
          <p:cNvSpPr txBox="1">
            <a:spLocks noChangeArrowheads="1"/>
          </p:cNvSpPr>
          <p:nvPr userDrawn="1">
            <p:custDataLst>
              <p:tags r:id="rId1"/>
            </p:custDataLst>
          </p:nvPr>
        </p:nvSpPr>
        <p:spPr bwMode="gray">
          <a:xfrm>
            <a:off x="998478"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422329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535841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10" name="Text Box 4">
            <a:extLst>
              <a:ext uri="{FF2B5EF4-FFF2-40B4-BE49-F238E27FC236}">
                <a16:creationId xmlns:a16="http://schemas.microsoft.com/office/drawing/2014/main" id="{5AD60C24-8382-4C2D-BCBF-14092543EB2F}"/>
              </a:ext>
            </a:extLst>
          </p:cNvPr>
          <p:cNvSpPr txBox="1">
            <a:spLocks noChangeArrowheads="1"/>
          </p:cNvSpPr>
          <p:nvPr userDrawn="1">
            <p:custDataLst>
              <p:tags r:id="rId1"/>
            </p:custDataLst>
          </p:nvPr>
        </p:nvSpPr>
        <p:spPr bwMode="gray">
          <a:xfrm>
            <a:off x="998478"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1759701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5730868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6584262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751698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38846381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82098021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1425168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4620882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2250498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92782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4688539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7848176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0820802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2247169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028648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10339682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338719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33663270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9060706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1982657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687420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7786615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6089535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5971856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it-IT"/>
              <a:t>Fare clic per modificare lo stile del titolo dello schema</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
        <p:nvSpPr>
          <p:cNvPr id="6" name="Text Box 4">
            <a:extLst>
              <a:ext uri="{FF2B5EF4-FFF2-40B4-BE49-F238E27FC236}">
                <a16:creationId xmlns:a16="http://schemas.microsoft.com/office/drawing/2014/main" id="{464FCA5C-0A95-4AF7-820F-408EEC879B0F}"/>
              </a:ext>
            </a:extLst>
          </p:cNvPr>
          <p:cNvSpPr txBox="1">
            <a:spLocks noChangeArrowheads="1"/>
          </p:cNvSpPr>
          <p:nvPr userDrawn="1">
            <p:custDataLst>
              <p:tags r:id="rId1"/>
            </p:custDataLst>
          </p:nvPr>
        </p:nvSpPr>
        <p:spPr bwMode="gray">
          <a:xfrm>
            <a:off x="1289860"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33158789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
        <p:nvSpPr>
          <p:cNvPr id="6" name="Text Box 4">
            <a:extLst>
              <a:ext uri="{FF2B5EF4-FFF2-40B4-BE49-F238E27FC236}">
                <a16:creationId xmlns:a16="http://schemas.microsoft.com/office/drawing/2014/main" id="{328ED3BC-9604-4A13-A49D-2BA735A06B85}"/>
              </a:ext>
            </a:extLst>
          </p:cNvPr>
          <p:cNvSpPr txBox="1">
            <a:spLocks noChangeArrowheads="1"/>
          </p:cNvSpPr>
          <p:nvPr userDrawn="1">
            <p:custDataLst>
              <p:tags r:id="rId1"/>
            </p:custDataLst>
          </p:nvPr>
        </p:nvSpPr>
        <p:spPr bwMode="gray">
          <a:xfrm>
            <a:off x="1289860"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36383960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6" name="Text Box 4">
            <a:extLst>
              <a:ext uri="{FF2B5EF4-FFF2-40B4-BE49-F238E27FC236}">
                <a16:creationId xmlns:a16="http://schemas.microsoft.com/office/drawing/2014/main" id="{7ADD1ACC-131E-44E8-86E8-FD6648BB5F0E}"/>
              </a:ext>
            </a:extLst>
          </p:cNvPr>
          <p:cNvSpPr txBox="1">
            <a:spLocks noChangeArrowheads="1"/>
          </p:cNvSpPr>
          <p:nvPr userDrawn="1">
            <p:custDataLst>
              <p:tags r:id="rId1"/>
            </p:custDataLst>
          </p:nvPr>
        </p:nvSpPr>
        <p:spPr bwMode="gray">
          <a:xfrm>
            <a:off x="1289860" y="5888477"/>
            <a:ext cx="3240360" cy="360040"/>
          </a:xfrm>
          <a:prstGeom prst="rect">
            <a:avLst/>
          </a:prstGeom>
          <a:noFill/>
          <a:ln w="6350" algn="ctr">
            <a:noFill/>
            <a:miter lim="800000"/>
            <a:headEnd/>
            <a:tailEnd/>
          </a:ln>
          <a:effectLst/>
        </p:spPr>
        <p:txBody>
          <a:bodyPr wrap="square" lIns="0" tIns="0" rIns="0" bIns="72000" anchor="b" anchorCtr="0">
            <a:noAutofit/>
          </a:bodyPr>
          <a:lstStyle/>
          <a:p>
            <a:r>
              <a:rPr lang="en-GB" sz="1400" b="1" dirty="0">
                <a:solidFill>
                  <a:schemeClr val="bg1"/>
                </a:solidFill>
              </a:rPr>
              <a:t>DRAFT</a:t>
            </a:r>
          </a:p>
        </p:txBody>
      </p:sp>
    </p:spTree>
    <p:extLst>
      <p:ext uri="{BB962C8B-B14F-4D97-AF65-F5344CB8AC3E}">
        <p14:creationId xmlns:p14="http://schemas.microsoft.com/office/powerpoint/2010/main" val="42358884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grpSp>
        <p:nvGrpSpPr>
          <p:cNvPr id="5" name="Gruppo 4">
            <a:extLst>
              <a:ext uri="{FF2B5EF4-FFF2-40B4-BE49-F238E27FC236}">
                <a16:creationId xmlns:a16="http://schemas.microsoft.com/office/drawing/2014/main" id="{2488D29A-F7A9-97CE-6CF4-150BD3B6AF71}"/>
              </a:ext>
            </a:extLst>
          </p:cNvPr>
          <p:cNvGrpSpPr/>
          <p:nvPr userDrawn="1"/>
        </p:nvGrpSpPr>
        <p:grpSpPr>
          <a:xfrm>
            <a:off x="998476" y="2881529"/>
            <a:ext cx="2023200" cy="367957"/>
            <a:chOff x="758764" y="2673451"/>
            <a:chExt cx="2023200" cy="367957"/>
          </a:xfrm>
        </p:grpSpPr>
        <p:pic>
          <p:nvPicPr>
            <p:cNvPr id="6" name="Immagine 5">
              <a:extLst>
                <a:ext uri="{FF2B5EF4-FFF2-40B4-BE49-F238E27FC236}">
                  <a16:creationId xmlns:a16="http://schemas.microsoft.com/office/drawing/2014/main" id="{5CCC14AA-C09A-80A4-7D8A-0BCD415A99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764" y="2676197"/>
              <a:ext cx="360000" cy="360000"/>
            </a:xfrm>
            <a:prstGeom prst="rect">
              <a:avLst/>
            </a:prstGeom>
          </p:spPr>
        </p:pic>
        <p:sp>
          <p:nvSpPr>
            <p:cNvPr id="7" name="Rectangle 33">
              <a:extLst>
                <a:ext uri="{FF2B5EF4-FFF2-40B4-BE49-F238E27FC236}">
                  <a16:creationId xmlns:a16="http://schemas.microsoft.com/office/drawing/2014/main" id="{BE989B7A-D41E-A9EB-0D9A-CE4069996932}"/>
                </a:ext>
              </a:extLst>
            </p:cNvPr>
            <p:cNvSpPr/>
            <p:nvPr userDrawn="1"/>
          </p:nvSpPr>
          <p:spPr>
            <a:xfrm>
              <a:off x="1202238" y="2710499"/>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sp>
          <p:nvSpPr>
            <p:cNvPr id="8" name="Rectangle 34">
              <a:extLst>
                <a:ext uri="{FF2B5EF4-FFF2-40B4-BE49-F238E27FC236}">
                  <a16:creationId xmlns:a16="http://schemas.microsoft.com/office/drawing/2014/main" id="{6EA05104-3BEC-C709-D9A0-C7FE163C920D}"/>
                </a:ext>
              </a:extLst>
            </p:cNvPr>
            <p:cNvSpPr/>
            <p:nvPr userDrawn="1"/>
          </p:nvSpPr>
          <p:spPr>
            <a:xfrm>
              <a:off x="1638132" y="2710499"/>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sp>
          <p:nvSpPr>
            <p:cNvPr id="11" name="Rectangle 35">
              <a:extLst>
                <a:ext uri="{FF2B5EF4-FFF2-40B4-BE49-F238E27FC236}">
                  <a16:creationId xmlns:a16="http://schemas.microsoft.com/office/drawing/2014/main" id="{67D3A9E2-04C6-C2E2-0529-617F817C2EA7}"/>
                </a:ext>
              </a:extLst>
            </p:cNvPr>
            <p:cNvSpPr/>
            <p:nvPr userDrawn="1"/>
          </p:nvSpPr>
          <p:spPr>
            <a:xfrm>
              <a:off x="2449564" y="2716095"/>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pic>
          <p:nvPicPr>
            <p:cNvPr id="19" name="Picture 37">
              <a:extLst>
                <a:ext uri="{FF2B5EF4-FFF2-40B4-BE49-F238E27FC236}">
                  <a16:creationId xmlns:a16="http://schemas.microsoft.com/office/drawing/2014/main" id="{084397DC-6737-3D4E-8E35-C5CB3423CD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3238" y="2673451"/>
              <a:ext cx="360000" cy="360000"/>
            </a:xfrm>
            <a:prstGeom prst="rect">
              <a:avLst/>
            </a:prstGeom>
          </p:spPr>
        </p:pic>
        <p:pic>
          <p:nvPicPr>
            <p:cNvPr id="20" name="Picture 38" descr="Icon&#10;&#10;Description automatically generated">
              <a:extLst>
                <a:ext uri="{FF2B5EF4-FFF2-40B4-BE49-F238E27FC236}">
                  <a16:creationId xmlns:a16="http://schemas.microsoft.com/office/drawing/2014/main" id="{9C5556E7-7E49-0BBD-364F-AD90E55595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02624" y="2673451"/>
              <a:ext cx="359648" cy="360000"/>
            </a:xfrm>
            <a:prstGeom prst="rect">
              <a:avLst/>
            </a:prstGeom>
          </p:spPr>
        </p:pic>
        <p:pic>
          <p:nvPicPr>
            <p:cNvPr id="21" name="Picture 39" descr="Logo&#10;&#10;Description automatically generated">
              <a:extLst>
                <a:ext uri="{FF2B5EF4-FFF2-40B4-BE49-F238E27FC236}">
                  <a16:creationId xmlns:a16="http://schemas.microsoft.com/office/drawing/2014/main" id="{36D1F55D-ADE0-9055-CD47-72576E54BC8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4638" y="2681408"/>
              <a:ext cx="360000" cy="360000"/>
            </a:xfrm>
            <a:prstGeom prst="rect">
              <a:avLst/>
            </a:prstGeom>
          </p:spPr>
        </p:pic>
        <p:pic>
          <p:nvPicPr>
            <p:cNvPr id="22" name="Picture 41" descr="Icon&#10;&#10;Description automatically generated">
              <a:extLst>
                <a:ext uri="{FF2B5EF4-FFF2-40B4-BE49-F238E27FC236}">
                  <a16:creationId xmlns:a16="http://schemas.microsoft.com/office/drawing/2014/main" id="{835BAF24-E6B6-33CE-02AD-41689967A9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21964" y="2673451"/>
              <a:ext cx="360000" cy="360000"/>
            </a:xfrm>
            <a:prstGeom prst="rect">
              <a:avLst/>
            </a:prstGeom>
          </p:spPr>
        </p:pic>
      </p:grpSp>
    </p:spTree>
    <p:extLst>
      <p:ext uri="{BB962C8B-B14F-4D97-AF65-F5344CB8AC3E}">
        <p14:creationId xmlns:p14="http://schemas.microsoft.com/office/powerpoint/2010/main" val="42538270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EDEE815-E2C5-F5ED-EA67-63FA5D0A41E5}"/>
              </a:ext>
            </a:extLst>
          </p:cNvPr>
          <p:cNvGrpSpPr/>
          <p:nvPr userDrawn="1"/>
        </p:nvGrpSpPr>
        <p:grpSpPr>
          <a:xfrm>
            <a:off x="998476" y="2881529"/>
            <a:ext cx="2023200" cy="367957"/>
            <a:chOff x="758764" y="2673451"/>
            <a:chExt cx="2023200" cy="367957"/>
          </a:xfrm>
        </p:grpSpPr>
        <p:pic>
          <p:nvPicPr>
            <p:cNvPr id="3" name="Immagine 2">
              <a:extLst>
                <a:ext uri="{FF2B5EF4-FFF2-40B4-BE49-F238E27FC236}">
                  <a16:creationId xmlns:a16="http://schemas.microsoft.com/office/drawing/2014/main" id="{46B9DA6C-F970-3E98-4E96-E63E59769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764" y="2676197"/>
              <a:ext cx="360000" cy="360000"/>
            </a:xfrm>
            <a:prstGeom prst="rect">
              <a:avLst/>
            </a:prstGeom>
          </p:spPr>
        </p:pic>
        <p:sp>
          <p:nvSpPr>
            <p:cNvPr id="4" name="Rectangle 33">
              <a:extLst>
                <a:ext uri="{FF2B5EF4-FFF2-40B4-BE49-F238E27FC236}">
                  <a16:creationId xmlns:a16="http://schemas.microsoft.com/office/drawing/2014/main" id="{C48AF7AA-2323-4E05-B7FE-1B766F9A3BF6}"/>
                </a:ext>
              </a:extLst>
            </p:cNvPr>
            <p:cNvSpPr/>
            <p:nvPr userDrawn="1"/>
          </p:nvSpPr>
          <p:spPr>
            <a:xfrm>
              <a:off x="1202238" y="2710499"/>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sp>
          <p:nvSpPr>
            <p:cNvPr id="5" name="Rectangle 34">
              <a:extLst>
                <a:ext uri="{FF2B5EF4-FFF2-40B4-BE49-F238E27FC236}">
                  <a16:creationId xmlns:a16="http://schemas.microsoft.com/office/drawing/2014/main" id="{CFC7802C-1EDC-4B64-B608-F59CDA55C17D}"/>
                </a:ext>
              </a:extLst>
            </p:cNvPr>
            <p:cNvSpPr/>
            <p:nvPr userDrawn="1"/>
          </p:nvSpPr>
          <p:spPr>
            <a:xfrm>
              <a:off x="1638132" y="2710499"/>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sp>
          <p:nvSpPr>
            <p:cNvPr id="6" name="Rectangle 35">
              <a:extLst>
                <a:ext uri="{FF2B5EF4-FFF2-40B4-BE49-F238E27FC236}">
                  <a16:creationId xmlns:a16="http://schemas.microsoft.com/office/drawing/2014/main" id="{90FECBAF-CC9D-453B-BC2D-6EA886A5E5C6}"/>
                </a:ext>
              </a:extLst>
            </p:cNvPr>
            <p:cNvSpPr/>
            <p:nvPr userDrawn="1"/>
          </p:nvSpPr>
          <p:spPr>
            <a:xfrm>
              <a:off x="2449564" y="2716095"/>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err="1">
                <a:solidFill>
                  <a:schemeClr val="tx2"/>
                </a:solidFill>
              </a:endParaRPr>
            </a:p>
          </p:txBody>
        </p:sp>
        <p:pic>
          <p:nvPicPr>
            <p:cNvPr id="7" name="Picture 37">
              <a:extLst>
                <a:ext uri="{FF2B5EF4-FFF2-40B4-BE49-F238E27FC236}">
                  <a16:creationId xmlns:a16="http://schemas.microsoft.com/office/drawing/2014/main" id="{626BC3BC-0FF0-4B64-A515-849E92F05B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3238" y="2673451"/>
              <a:ext cx="360000" cy="360000"/>
            </a:xfrm>
            <a:prstGeom prst="rect">
              <a:avLst/>
            </a:prstGeom>
          </p:spPr>
        </p:pic>
        <p:pic>
          <p:nvPicPr>
            <p:cNvPr id="8" name="Picture 38" descr="Icon&#10;&#10;Description automatically generated">
              <a:extLst>
                <a:ext uri="{FF2B5EF4-FFF2-40B4-BE49-F238E27FC236}">
                  <a16:creationId xmlns:a16="http://schemas.microsoft.com/office/drawing/2014/main" id="{991803D8-89D9-4F6E-8703-13BDCEDB1E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624" y="2673451"/>
              <a:ext cx="359648" cy="360000"/>
            </a:xfrm>
            <a:prstGeom prst="rect">
              <a:avLst/>
            </a:prstGeom>
          </p:spPr>
        </p:pic>
        <p:pic>
          <p:nvPicPr>
            <p:cNvPr id="9" name="Picture 39" descr="Logo&#10;&#10;Description automatically generated">
              <a:extLst>
                <a:ext uri="{FF2B5EF4-FFF2-40B4-BE49-F238E27FC236}">
                  <a16:creationId xmlns:a16="http://schemas.microsoft.com/office/drawing/2014/main" id="{86CA3C48-34BF-4C7B-8A42-4AAD74D77C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638" y="2681408"/>
              <a:ext cx="360000" cy="360000"/>
            </a:xfrm>
            <a:prstGeom prst="rect">
              <a:avLst/>
            </a:prstGeom>
          </p:spPr>
        </p:pic>
        <p:pic>
          <p:nvPicPr>
            <p:cNvPr id="10" name="Picture 41" descr="Icon&#10;&#10;Description automatically generated">
              <a:extLst>
                <a:ext uri="{FF2B5EF4-FFF2-40B4-BE49-F238E27FC236}">
                  <a16:creationId xmlns:a16="http://schemas.microsoft.com/office/drawing/2014/main" id="{4DBBF1BF-CC7E-4A07-B330-E94D9D3323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21964" y="2673451"/>
              <a:ext cx="360000" cy="360000"/>
            </a:xfrm>
            <a:prstGeom prst="rect">
              <a:avLst/>
            </a:prstGeom>
          </p:spPr>
        </p:pic>
      </p:gr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0128933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4262843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it-IT"/>
              <a:t>Fare clic sull'icona per inserire un grafico</a:t>
            </a:r>
            <a:endParaRPr lang="en-GB"/>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2908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79735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it-IT"/>
              <a:t>Fare clic sull'icona per inserire un grafico</a:t>
            </a:r>
            <a:endParaRPr lang="en-GB"/>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it-IT"/>
              <a:t>Fare clic sull'icona per inserire un grafico</a:t>
            </a:r>
            <a:endParaRPr lang="en-GB"/>
          </a:p>
        </p:txBody>
      </p:sp>
      <p:sp>
        <p:nvSpPr>
          <p:cNvPr id="7" name="Text Placeholder 8"/>
          <p:cNvSpPr>
            <a:spLocks noGrp="1"/>
          </p:cNvSpPr>
          <p:nvPr>
            <p:ph type="body" sz="quarter" idx="10"/>
          </p:nvPr>
        </p:nvSpPr>
        <p:spPr>
          <a:xfrm>
            <a:off x="1003200"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it-IT"/>
              <a:t>Fare clic sull'icona per inserire un grafico</a:t>
            </a:r>
            <a:endParaRPr lang="en-GB"/>
          </a:p>
        </p:txBody>
      </p:sp>
      <p:sp>
        <p:nvSpPr>
          <p:cNvPr id="9" name="Text Placeholder 8"/>
          <p:cNvSpPr>
            <a:spLocks noGrp="1"/>
          </p:cNvSpPr>
          <p:nvPr>
            <p:ph type="body" sz="quarter" idx="14"/>
          </p:nvPr>
        </p:nvSpPr>
        <p:spPr>
          <a:xfrm>
            <a:off x="4507546"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87759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101325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949912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27334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69585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855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95569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20836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696475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it-IT"/>
              <a:t>Fare clic per modificare lo stile del titolo dello schema</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2386961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1425663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it-IT"/>
              <a:t>Fare clic per modificare lo stile del titolo dello schema</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6976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998476" y="2881529"/>
            <a:ext cx="20232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447815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12</a:t>
            </a:r>
          </a:p>
          <a:p>
            <a:pPr algn="ctr"/>
            <a:r>
              <a:rPr lang="en-GB" sz="800">
                <a:solidFill>
                  <a:schemeClr val="bg1"/>
                </a:solidFill>
              </a:rPr>
              <a:t>35</a:t>
            </a:r>
          </a:p>
          <a:p>
            <a:pPr algn="ctr"/>
            <a:r>
              <a:rPr lang="en-GB" sz="8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172</a:t>
            </a:r>
          </a:p>
          <a:p>
            <a:pPr algn="ctr"/>
            <a:r>
              <a:rPr lang="en-GB" sz="800">
                <a:solidFill>
                  <a:sysClr val="windowText" lastClr="000000"/>
                </a:solidFill>
              </a:rPr>
              <a:t>234</a:t>
            </a:r>
          </a:p>
          <a:p>
            <a:pPr algn="ctr"/>
            <a:r>
              <a:rPr lang="en-GB" sz="8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255</a:t>
            </a:r>
          </a:p>
          <a:p>
            <a:pPr algn="ctr"/>
            <a:r>
              <a:rPr lang="en-GB" sz="800">
                <a:solidFill>
                  <a:sysClr val="windowText" lastClr="000000"/>
                </a:solidFill>
              </a:rPr>
              <a:t>163</a:t>
            </a:r>
          </a:p>
          <a:p>
            <a:pPr algn="ctr"/>
            <a:r>
              <a:rPr lang="en-GB" sz="8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accent3"/>
                </a:solidFill>
              </a:rPr>
              <a:t>99</a:t>
            </a:r>
          </a:p>
          <a:p>
            <a:pPr algn="ctr"/>
            <a:r>
              <a:rPr lang="en-GB" sz="800">
                <a:solidFill>
                  <a:schemeClr val="accent3"/>
                </a:solidFill>
              </a:rPr>
              <a:t>235</a:t>
            </a:r>
          </a:p>
          <a:p>
            <a:pPr algn="ctr"/>
            <a:r>
              <a:rPr lang="en-GB" sz="8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51</a:t>
            </a:r>
          </a:p>
          <a:p>
            <a:pPr algn="ctr"/>
            <a:r>
              <a:rPr lang="en-GB" sz="800">
                <a:solidFill>
                  <a:schemeClr val="bg1"/>
                </a:solidFill>
              </a:rPr>
              <a:t>51</a:t>
            </a:r>
          </a:p>
          <a:p>
            <a:pPr algn="ctr"/>
            <a:r>
              <a:rPr lang="en-GB" sz="8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endParaRPr lang="en-GB" sz="8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152</a:t>
            </a:r>
          </a:p>
          <a:p>
            <a:pPr algn="ctr"/>
            <a:r>
              <a:rPr lang="en-GB" sz="800">
                <a:solidFill>
                  <a:schemeClr val="bg1"/>
                </a:solidFill>
              </a:rPr>
              <a:t>152</a:t>
            </a:r>
          </a:p>
          <a:p>
            <a:pPr algn="ctr"/>
            <a:r>
              <a:rPr lang="en-GB" sz="8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178</a:t>
            </a:r>
          </a:p>
          <a:p>
            <a:pPr algn="ctr"/>
            <a:r>
              <a:rPr lang="en-GB" sz="800">
                <a:solidFill>
                  <a:sysClr val="windowText" lastClr="000000"/>
                </a:solidFill>
              </a:rPr>
              <a:t>178</a:t>
            </a:r>
          </a:p>
          <a:p>
            <a:pPr algn="ctr"/>
            <a:r>
              <a:rPr lang="en-GB" sz="8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229</a:t>
            </a:r>
          </a:p>
          <a:p>
            <a:pPr algn="ctr"/>
            <a:r>
              <a:rPr lang="en-GB" sz="800">
                <a:solidFill>
                  <a:schemeClr val="tx1"/>
                </a:solidFill>
              </a:rPr>
              <a:t>229</a:t>
            </a:r>
          </a:p>
          <a:p>
            <a:pPr algn="ctr"/>
            <a:r>
              <a:rPr lang="en-GB" sz="8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a:t>Purple/</a:t>
            </a:r>
            <a:br>
              <a:rPr lang="en-GB" sz="1000"/>
            </a:br>
            <a:r>
              <a:rPr lang="en-GB" sz="100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a:t>Pacific/</a:t>
            </a:r>
            <a:br>
              <a:rPr lang="en-GB" sz="1000"/>
            </a:br>
            <a:r>
              <a:rPr lang="en-GB" sz="100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GB" sz="1000" b="0">
                <a:solidFill>
                  <a:sysClr val="windowText" lastClr="000000"/>
                </a:solidFill>
              </a:rPr>
              <a:t>The </a:t>
            </a:r>
            <a:r>
              <a:rPr lang="en-GB" sz="1000" b="0" err="1">
                <a:solidFill>
                  <a:sysClr val="windowText" lastClr="000000"/>
                </a:solidFill>
              </a:rPr>
              <a:t>colors</a:t>
            </a:r>
            <a:r>
              <a:rPr lang="en-GB" sz="1000" b="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a:solidFill>
                  <a:sysClr val="windowText" lastClr="000000"/>
                </a:solidFill>
              </a:rPr>
              <a:t>Do not create new gradients; use only the gradients shown here</a:t>
            </a:r>
            <a:endParaRPr lang="en-US" sz="1000"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255</a:t>
            </a:r>
          </a:p>
          <a:p>
            <a:pPr algn="ctr"/>
            <a:r>
              <a:rPr lang="en-GB" sz="800">
                <a:solidFill>
                  <a:schemeClr val="tx1"/>
                </a:solidFill>
              </a:rPr>
              <a:t>255</a:t>
            </a:r>
          </a:p>
          <a:p>
            <a:pPr algn="ctr"/>
            <a:r>
              <a:rPr lang="en-GB" sz="8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38</a:t>
            </a:r>
          </a:p>
          <a:p>
            <a:pPr algn="ctr"/>
            <a:r>
              <a:rPr lang="en-GB" sz="800">
                <a:solidFill>
                  <a:schemeClr val="bg1"/>
                </a:solidFill>
              </a:rPr>
              <a:t>153</a:t>
            </a:r>
          </a:p>
          <a:p>
            <a:pPr algn="ctr"/>
            <a:r>
              <a:rPr lang="en-GB" sz="8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241</a:t>
            </a:r>
          </a:p>
          <a:p>
            <a:pPr algn="ctr"/>
            <a:r>
              <a:rPr lang="en-GB" sz="800">
                <a:solidFill>
                  <a:schemeClr val="bg1"/>
                </a:solidFill>
              </a:rPr>
              <a:t>196</a:t>
            </a:r>
          </a:p>
          <a:p>
            <a:pPr algn="ctr"/>
            <a:r>
              <a:rPr lang="en-GB" sz="8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237</a:t>
            </a:r>
          </a:p>
          <a:p>
            <a:pPr algn="ctr"/>
            <a:r>
              <a:rPr lang="en-GB" sz="800">
                <a:solidFill>
                  <a:schemeClr val="bg1"/>
                </a:solidFill>
              </a:rPr>
              <a:t>33</a:t>
            </a:r>
          </a:p>
          <a:p>
            <a:pPr algn="ctr"/>
            <a:r>
              <a:rPr lang="en-GB" sz="8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255</a:t>
              </a:r>
            </a:p>
            <a:p>
              <a:pPr algn="ctr"/>
              <a:r>
                <a:rPr lang="en-GB" sz="800">
                  <a:solidFill>
                    <a:schemeClr val="bg1"/>
                  </a:solidFill>
                </a:rPr>
                <a:t>163</a:t>
              </a:r>
            </a:p>
            <a:p>
              <a:pPr algn="ctr"/>
              <a:r>
                <a:rPr lang="en-GB" sz="8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99</a:t>
              </a:r>
            </a:p>
            <a:p>
              <a:pPr algn="ctr"/>
              <a:r>
                <a:rPr lang="en-GB" sz="800">
                  <a:solidFill>
                    <a:sysClr val="windowText" lastClr="000000"/>
                  </a:solidFill>
                </a:rPr>
                <a:t>235</a:t>
              </a:r>
            </a:p>
            <a:p>
              <a:pPr algn="ctr"/>
              <a:r>
                <a:rPr lang="en-GB" sz="8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Right Horizontal Window Image_Cobalt Blue">
    <p:bg>
      <p:bgPr>
        <a:solidFill>
          <a:srgbClr val="7213EA"/>
        </a:solidFill>
        <a:effectLst/>
      </p:bgPr>
    </p:bg>
    <p:spTree>
      <p:nvGrpSpPr>
        <p:cNvPr id="1" name=""/>
        <p:cNvGrpSpPr/>
        <p:nvPr/>
      </p:nvGrpSpPr>
      <p:grpSpPr>
        <a:xfrm>
          <a:off x="0" y="0"/>
          <a:ext cx="0" cy="0"/>
          <a:chOff x="0" y="0"/>
          <a:chExt cx="0" cy="0"/>
        </a:xfrm>
      </p:grpSpPr>
      <p:pic>
        <p:nvPicPr>
          <p:cNvPr id="4" name="Immagine 3" descr="Immagine che contiene finestra, vestiti, calzature, arredo&#10;&#10;Descrizione generata automaticamente">
            <a:extLst>
              <a:ext uri="{FF2B5EF4-FFF2-40B4-BE49-F238E27FC236}">
                <a16:creationId xmlns:a16="http://schemas.microsoft.com/office/drawing/2014/main" id="{AF098396-FD43-93C7-0479-E99B5A690C77}"/>
              </a:ext>
            </a:extLst>
          </p:cNvPr>
          <p:cNvPicPr>
            <a:picLocks noChangeAspect="1"/>
          </p:cNvPicPr>
          <p:nvPr userDrawn="1"/>
        </p:nvPicPr>
        <p:blipFill rotWithShape="1">
          <a:blip r:embed="rId2"/>
          <a:srcRect t="15653"/>
          <a:stretch/>
        </p:blipFill>
        <p:spPr>
          <a:xfrm flipH="1">
            <a:off x="0" y="0"/>
            <a:ext cx="12192000" cy="6855692"/>
          </a:xfrm>
          <a:prstGeom prst="rect">
            <a:avLst/>
          </a:prstGeom>
        </p:spPr>
      </p:pic>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30064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D98743-3EF8-413A-9CBB-30850973E8BB}"/>
              </a:ext>
            </a:extLst>
          </p:cNvPr>
          <p:cNvSpPr>
            <a:spLocks noChangeAspect="1"/>
          </p:cNvSpPr>
          <p:nvPr userDrawn="1"/>
        </p:nvSpPr>
        <p:spPr>
          <a:xfrm>
            <a:off x="1002324" y="1263838"/>
            <a:ext cx="8429511"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306093" y="1514264"/>
            <a:ext cx="7823863"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306093" y="4968802"/>
            <a:ext cx="782386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777685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
        <p:nvSpPr>
          <p:cNvPr id="9" name="Rectangle 8">
            <a:extLst>
              <a:ext uri="{FF2B5EF4-FFF2-40B4-BE49-F238E27FC236}">
                <a16:creationId xmlns:a16="http://schemas.microsoft.com/office/drawing/2014/main" id="{6664616F-BE17-4D4B-B6D4-C4B7E26631AF}"/>
              </a:ext>
            </a:extLst>
          </p:cNvPr>
          <p:cNvSpPr>
            <a:spLocks/>
          </p:cNvSpPr>
          <p:nvPr userDrawn="1"/>
        </p:nvSpPr>
        <p:spPr>
          <a:xfrm>
            <a:off x="1002324" y="1263838"/>
            <a:ext cx="4050976"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306094" y="1514264"/>
            <a:ext cx="3448258"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306094" y="4968802"/>
            <a:ext cx="3448258"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1242176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760166" y="313438"/>
            <a:ext cx="8429511"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3063936" y="563864"/>
            <a:ext cx="7823863"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3063936" y="4018402"/>
            <a:ext cx="782386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6656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96993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
        <p:nvSpPr>
          <p:cNvPr id="8" name="Rectangle 7">
            <a:extLst>
              <a:ext uri="{FF2B5EF4-FFF2-40B4-BE49-F238E27FC236}">
                <a16:creationId xmlns:a16="http://schemas.microsoft.com/office/drawing/2014/main" id="{A02F7677-E68A-4B9D-BD77-AED2A937FB01}"/>
              </a:ext>
            </a:extLst>
          </p:cNvPr>
          <p:cNvSpPr>
            <a:spLocks noChangeAspect="1"/>
          </p:cNvSpPr>
          <p:nvPr userDrawn="1"/>
        </p:nvSpPr>
        <p:spPr>
          <a:xfrm>
            <a:off x="5467345" y="313438"/>
            <a:ext cx="4870457"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761EF0CE-F7A1-4591-B6CC-532B64630C6A}"/>
              </a:ext>
            </a:extLst>
          </p:cNvPr>
          <p:cNvSpPr>
            <a:spLocks noGrp="1"/>
          </p:cNvSpPr>
          <p:nvPr>
            <p:ph type="ctrTitle" hasCustomPrompt="1"/>
          </p:nvPr>
        </p:nvSpPr>
        <p:spPr>
          <a:xfrm>
            <a:off x="5765251" y="556419"/>
            <a:ext cx="4272518" cy="41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78731660-334C-4303-AC5A-A2D533414C83}"/>
              </a:ext>
            </a:extLst>
          </p:cNvPr>
          <p:cNvSpPr>
            <a:spLocks noGrp="1"/>
          </p:cNvSpPr>
          <p:nvPr>
            <p:ph type="body" sz="quarter" idx="11"/>
          </p:nvPr>
        </p:nvSpPr>
        <p:spPr>
          <a:xfrm>
            <a:off x="5765251" y="4949907"/>
            <a:ext cx="4272518"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80385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7141616" y="1263838"/>
            <a:ext cx="444859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7141616" y="4881887"/>
            <a:ext cx="444859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1002324" y="1263838"/>
            <a:ext cx="5359476"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12" name="Graphic 11">
            <a:extLst>
              <a:ext uri="{FF2B5EF4-FFF2-40B4-BE49-F238E27FC236}">
                <a16:creationId xmlns:a16="http://schemas.microsoft.com/office/drawing/2014/main" id="{4B8876DD-8352-4216-B6B9-2B8FE93A5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1615" y="313438"/>
            <a:ext cx="967926" cy="316800"/>
          </a:xfrm>
          <a:prstGeom prst="rect">
            <a:avLst/>
          </a:prstGeom>
        </p:spPr>
      </p:pic>
    </p:spTree>
    <p:extLst>
      <p:ext uri="{BB962C8B-B14F-4D97-AF65-F5344CB8AC3E}">
        <p14:creationId xmlns:p14="http://schemas.microsoft.com/office/powerpoint/2010/main" val="812948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5569969" y="1263838"/>
            <a:ext cx="5619708"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5569969" y="4881887"/>
            <a:ext cx="5619708"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1002324" y="1263838"/>
            <a:ext cx="3787829"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13" name="Graphic 12">
            <a:extLst>
              <a:ext uri="{FF2B5EF4-FFF2-40B4-BE49-F238E27FC236}">
                <a16:creationId xmlns:a16="http://schemas.microsoft.com/office/drawing/2014/main" id="{A5E4D31B-44FE-4043-8DB5-350B5A0A6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5952" y="313438"/>
            <a:ext cx="967926" cy="316800"/>
          </a:xfrm>
          <a:prstGeom prst="rect">
            <a:avLst/>
          </a:prstGeom>
        </p:spPr>
      </p:pic>
    </p:spTree>
    <p:extLst>
      <p:ext uri="{BB962C8B-B14F-4D97-AF65-F5344CB8AC3E}">
        <p14:creationId xmlns:p14="http://schemas.microsoft.com/office/powerpoint/2010/main" val="1110739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7141617" y="1263838"/>
            <a:ext cx="404806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7141617" y="4881887"/>
            <a:ext cx="404806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1002324" y="1263838"/>
            <a:ext cx="5359476"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7" name="Graphic 6">
            <a:extLst>
              <a:ext uri="{FF2B5EF4-FFF2-40B4-BE49-F238E27FC236}">
                <a16:creationId xmlns:a16="http://schemas.microsoft.com/office/drawing/2014/main" id="{E2053A9A-022B-4522-BBE7-DBE0DBDCC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4283752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1002324" y="1263838"/>
            <a:ext cx="571739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1002324" y="4881887"/>
            <a:ext cx="571739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7485866" y="1263839"/>
            <a:ext cx="3787829"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10" name="Graphic 9">
            <a:extLst>
              <a:ext uri="{FF2B5EF4-FFF2-40B4-BE49-F238E27FC236}">
                <a16:creationId xmlns:a16="http://schemas.microsoft.com/office/drawing/2014/main" id="{36F1F091-7277-4EE0-950D-027166DFF9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618805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6211277" y="445724"/>
            <a:ext cx="5389241"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gli stili del testo dello schema</a:t>
            </a:r>
          </a:p>
          <a:p>
            <a:pPr lvl="1"/>
            <a:r>
              <a:rPr lang="it-IT"/>
              <a:t>Secondo livello</a:t>
            </a:r>
          </a:p>
        </p:txBody>
      </p:sp>
      <p:sp>
        <p:nvSpPr>
          <p:cNvPr id="26" name="Text Placeholder 24"/>
          <p:cNvSpPr>
            <a:spLocks noGrp="1"/>
          </p:cNvSpPr>
          <p:nvPr>
            <p:ph type="body" sz="quarter" idx="15"/>
          </p:nvPr>
        </p:nvSpPr>
        <p:spPr>
          <a:xfrm>
            <a:off x="601785" y="445724"/>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gli stili del testo dello schema</a:t>
            </a:r>
          </a:p>
          <a:p>
            <a:pPr lvl="1"/>
            <a:r>
              <a:rPr lang="it-IT"/>
              <a:t>Secondo livello</a:t>
            </a:r>
          </a:p>
        </p:txBody>
      </p:sp>
      <p:sp>
        <p:nvSpPr>
          <p:cNvPr id="19" name="Text Placeholder 8"/>
          <p:cNvSpPr>
            <a:spLocks noGrp="1"/>
          </p:cNvSpPr>
          <p:nvPr>
            <p:ph type="body" sz="quarter" idx="10"/>
          </p:nvPr>
        </p:nvSpPr>
        <p:spPr>
          <a:xfrm>
            <a:off x="601785" y="1422400"/>
            <a:ext cx="5378939" cy="4598987"/>
          </a:xfrm>
        </p:spPr>
        <p:txBody>
          <a:bodyPr/>
          <a:lstStyle>
            <a:lvl1pPr>
              <a:defRPr sz="800"/>
            </a:lvl1pPr>
            <a:lvl2pPr>
              <a:defRPr sz="800"/>
            </a:lvl2pPr>
            <a:lvl3pPr>
              <a:defRPr sz="800"/>
            </a:lvl3pPr>
            <a:lvl4pPr>
              <a:defRPr sz="800"/>
            </a:lvl4pPr>
            <a:lvl5pPr>
              <a:defRPr sz="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0" name="Text Placeholder 8"/>
          <p:cNvSpPr>
            <a:spLocks noGrp="1"/>
          </p:cNvSpPr>
          <p:nvPr>
            <p:ph type="body" sz="quarter" idx="11"/>
          </p:nvPr>
        </p:nvSpPr>
        <p:spPr>
          <a:xfrm>
            <a:off x="6229003" y="1422400"/>
            <a:ext cx="5361212"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Box 15"/>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7" name="TextBox 16"/>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785" y="6373386"/>
            <a:ext cx="527959" cy="172800"/>
          </a:xfrm>
          <a:prstGeom prst="rect">
            <a:avLst/>
          </a:prstGeom>
        </p:spPr>
      </p:pic>
    </p:spTree>
    <p:extLst>
      <p:ext uri="{BB962C8B-B14F-4D97-AF65-F5344CB8AC3E}">
        <p14:creationId xmlns:p14="http://schemas.microsoft.com/office/powerpoint/2010/main" val="104274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6211277" y="1422400"/>
            <a:ext cx="5389241"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gli stili del testo dello schema</a:t>
            </a:r>
          </a:p>
          <a:p>
            <a:pPr lvl="1"/>
            <a:r>
              <a:rPr lang="it-IT"/>
              <a:t>Secondo livello</a:t>
            </a:r>
          </a:p>
        </p:txBody>
      </p:sp>
      <p:sp>
        <p:nvSpPr>
          <p:cNvPr id="26" name="Text Placeholder 24"/>
          <p:cNvSpPr>
            <a:spLocks noGrp="1"/>
          </p:cNvSpPr>
          <p:nvPr>
            <p:ph type="body" sz="quarter" idx="15"/>
          </p:nvPr>
        </p:nvSpPr>
        <p:spPr>
          <a:xfrm>
            <a:off x="601785" y="1422400"/>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gli stili del testo dello schema</a:t>
            </a:r>
          </a:p>
          <a:p>
            <a:pPr lvl="1"/>
            <a:r>
              <a:rPr lang="it-IT"/>
              <a:t>Secondo livello</a:t>
            </a:r>
          </a:p>
        </p:txBody>
      </p:sp>
      <p:sp>
        <p:nvSpPr>
          <p:cNvPr id="19" name="Text Placeholder 8"/>
          <p:cNvSpPr>
            <a:spLocks noGrp="1"/>
          </p:cNvSpPr>
          <p:nvPr>
            <p:ph type="body" sz="quarter" idx="10"/>
          </p:nvPr>
        </p:nvSpPr>
        <p:spPr>
          <a:xfrm>
            <a:off x="601785" y="2485749"/>
            <a:ext cx="5378939" cy="3535639"/>
          </a:xfrm>
        </p:spPr>
        <p:txBody>
          <a:bodyPr/>
          <a:lstStyle>
            <a:lvl1pPr>
              <a:defRPr sz="800"/>
            </a:lvl1pPr>
            <a:lvl2pPr>
              <a:defRPr sz="800"/>
            </a:lvl2pPr>
            <a:lvl3pPr>
              <a:defRPr sz="800"/>
            </a:lvl3pPr>
            <a:lvl4pPr>
              <a:defRPr sz="800"/>
            </a:lvl4pPr>
            <a:lvl5pPr>
              <a:defRPr sz="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0" name="Text Placeholder 8"/>
          <p:cNvSpPr>
            <a:spLocks noGrp="1"/>
          </p:cNvSpPr>
          <p:nvPr>
            <p:ph type="body" sz="quarter" idx="11"/>
          </p:nvPr>
        </p:nvSpPr>
        <p:spPr>
          <a:xfrm>
            <a:off x="6229003" y="2485749"/>
            <a:ext cx="5361212"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Box 15"/>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7" name="TextBox 16"/>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785" y="6373386"/>
            <a:ext cx="527959" cy="172800"/>
          </a:xfrm>
          <a:prstGeom prst="rect">
            <a:avLst/>
          </a:prstGeom>
        </p:spPr>
      </p:pic>
    </p:spTree>
    <p:extLst>
      <p:ext uri="{BB962C8B-B14F-4D97-AF65-F5344CB8AC3E}">
        <p14:creationId xmlns:p14="http://schemas.microsoft.com/office/powerpoint/2010/main" val="4230254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2" y="1422400"/>
            <a:ext cx="2148923"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1"/>
          </p:nvPr>
        </p:nvSpPr>
        <p:spPr>
          <a:xfrm>
            <a:off x="3016738" y="1422400"/>
            <a:ext cx="8573477" cy="4604400"/>
          </a:xfrm>
          <a:ln>
            <a:noFill/>
          </a:ln>
        </p:spPr>
        <p:txBody>
          <a:bodyPr lIns="0" tIns="0" rIns="0" bIns="0"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p:txBody>
          <a:bodyPr/>
          <a:lstStyle/>
          <a:p>
            <a:r>
              <a:rPr lang="it-IT"/>
              <a:t>Fare clic per modificare lo stile del titolo dello schema</a:t>
            </a:r>
            <a:endParaRPr lang="en-GB" dirty="0"/>
          </a:p>
        </p:txBody>
      </p:sp>
      <p:sp>
        <p:nvSpPr>
          <p:cNvPr id="6" name="Text Placeholder 4"/>
          <p:cNvSpPr>
            <a:spLocks noGrp="1"/>
          </p:cNvSpPr>
          <p:nvPr>
            <p:ph type="body" sz="quarter" idx="12" hasCustomPrompt="1"/>
          </p:nvPr>
        </p:nvSpPr>
        <p:spPr>
          <a:xfrm>
            <a:off x="601785" y="203863"/>
            <a:ext cx="109763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996538635"/>
      </p:ext>
    </p:extLst>
  </p:cSld>
  <p:clrMapOvr>
    <a:masterClrMapping/>
  </p:clrMapOvr>
  <p:extLst>
    <p:ext uri="{DCECCB84-F9BA-43D5-87BE-67443E8EF086}">
      <p15:sldGuideLst xmlns:p15="http://schemas.microsoft.com/office/powerpoint/2012/main">
        <p15:guide id="1" pos="15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2151185"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1"/>
          </p:nvPr>
        </p:nvSpPr>
        <p:spPr>
          <a:xfrm>
            <a:off x="3010878" y="1422400"/>
            <a:ext cx="4187077" cy="4604400"/>
          </a:xfrm>
          <a:ln>
            <a:noFill/>
          </a:ln>
        </p:spPr>
        <p:txBody>
          <a:bodyPr lIns="0" tIns="0" rIns="0" bIns="0"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2"/>
          </p:nvPr>
        </p:nvSpPr>
        <p:spPr>
          <a:xfrm>
            <a:off x="7404295" y="1422400"/>
            <a:ext cx="4187077" cy="4604400"/>
          </a:xfrm>
          <a:ln>
            <a:noFill/>
          </a:ln>
        </p:spPr>
        <p:txBody>
          <a:bodyPr lIns="0" tIns="0" rIns="0" bIns="0"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p:txBody>
          <a:bodyPr/>
          <a:lstStyle/>
          <a:p>
            <a:r>
              <a:rPr lang="it-IT"/>
              <a:t>Fare clic per modificare lo stile del titolo dello schema</a:t>
            </a:r>
            <a:endParaRPr lang="en-GB" dirty="0"/>
          </a:p>
        </p:txBody>
      </p:sp>
      <p:sp>
        <p:nvSpPr>
          <p:cNvPr id="7" name="Text Placeholder 4"/>
          <p:cNvSpPr>
            <a:spLocks noGrp="1"/>
          </p:cNvSpPr>
          <p:nvPr>
            <p:ph type="body" sz="quarter" idx="13" hasCustomPrompt="1"/>
          </p:nvPr>
        </p:nvSpPr>
        <p:spPr>
          <a:xfrm>
            <a:off x="601785" y="203863"/>
            <a:ext cx="109763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577845646"/>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71353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403336202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200">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D0F7998E-6CE7-4E52-A139-933AD2B32F96}"/>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5" y="6373386"/>
            <a:ext cx="527959" cy="172800"/>
          </a:xfrm>
          <a:prstGeom prst="rect">
            <a:avLst/>
          </a:prstGeom>
        </p:spPr>
      </p:pic>
      <p:sp>
        <p:nvSpPr>
          <p:cNvPr id="6" name="TextBox 5">
            <a:extLst>
              <a:ext uri="{FF2B5EF4-FFF2-40B4-BE49-F238E27FC236}">
                <a16:creationId xmlns:a16="http://schemas.microsoft.com/office/drawing/2014/main" id="{599356AD-FB81-4E98-9A22-F5279C6E0FAB}"/>
              </a:ext>
              <a:ext uri="{C183D7F6-B498-43B3-948B-1728B52AA6E4}">
                <adec:decorative xmlns:adec="http://schemas.microsoft.com/office/drawing/2017/decorative" val="1"/>
              </a:ext>
            </a:extLst>
          </p:cNvPr>
          <p:cNvSpPr txBox="1"/>
          <p:nvPr userDrawn="1">
            <p:custDataLst>
              <p:tags r:id="rId1"/>
            </p:custDataLst>
          </p:nvPr>
        </p:nvSpPr>
        <p:spPr>
          <a:xfrm>
            <a:off x="1573105" y="6367453"/>
            <a:ext cx="561958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245140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3695515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601785" y="451575"/>
            <a:ext cx="10988431"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16" name="Straight Connector 15">
            <a:extLst>
              <a:ext uri="{FF2B5EF4-FFF2-40B4-BE49-F238E27FC236}">
                <a16:creationId xmlns:a16="http://schemas.microsoft.com/office/drawing/2014/main" id="{F019B8B1-933F-483A-ADD1-9798FFDFEDD4}"/>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5" y="6373386"/>
            <a:ext cx="527959" cy="172800"/>
          </a:xfrm>
          <a:prstGeom prst="rect">
            <a:avLst/>
          </a:prstGeom>
        </p:spPr>
      </p:pic>
      <p:sp>
        <p:nvSpPr>
          <p:cNvPr id="15" name="TextBox 14">
            <a:extLst>
              <a:ext uri="{FF2B5EF4-FFF2-40B4-BE49-F238E27FC236}">
                <a16:creationId xmlns:a16="http://schemas.microsoft.com/office/drawing/2014/main" id="{6AA71A99-82B2-4BAE-BCFF-9CAC498F7AFE}"/>
              </a:ext>
              <a:ext uri="{C183D7F6-B498-43B3-948B-1728B52AA6E4}">
                <adec:decorative xmlns:adec="http://schemas.microsoft.com/office/drawing/2017/decorative" val="1"/>
              </a:ext>
            </a:extLst>
          </p:cNvPr>
          <p:cNvSpPr txBox="1"/>
          <p:nvPr userDrawn="1">
            <p:custDataLst>
              <p:tags r:id="rId1"/>
            </p:custDataLst>
          </p:nvPr>
        </p:nvSpPr>
        <p:spPr>
          <a:xfrm>
            <a:off x="1573105" y="6367453"/>
            <a:ext cx="561958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198709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5382338"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07877" y="1422400"/>
            <a:ext cx="5382338"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2" hasCustomPrompt="1"/>
          </p:nvPr>
        </p:nvSpPr>
        <p:spPr>
          <a:xfrm>
            <a:off x="601785" y="203863"/>
            <a:ext cx="10976300"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2680730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5382338"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07877" y="1422400"/>
            <a:ext cx="5382338"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2" hasCustomPrompt="1"/>
          </p:nvPr>
        </p:nvSpPr>
        <p:spPr>
          <a:xfrm>
            <a:off x="601785" y="203863"/>
            <a:ext cx="109763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10" name="Straight Connector 9">
            <a:extLst>
              <a:ext uri="{FF2B5EF4-FFF2-40B4-BE49-F238E27FC236}">
                <a16:creationId xmlns:a16="http://schemas.microsoft.com/office/drawing/2014/main" id="{1DB213AE-E70B-4D73-A612-A3B691E9D7CF}"/>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5" y="6373386"/>
            <a:ext cx="527959" cy="172800"/>
          </a:xfrm>
          <a:prstGeom prst="rect">
            <a:avLst/>
          </a:prstGeom>
        </p:spPr>
      </p:pic>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8" name="TextBox 7">
            <a:extLst>
              <a:ext uri="{FF2B5EF4-FFF2-40B4-BE49-F238E27FC236}">
                <a16:creationId xmlns:a16="http://schemas.microsoft.com/office/drawing/2014/main" id="{644DF5AF-4A58-4DBF-A5D6-3842990CCE6F}"/>
              </a:ext>
              <a:ext uri="{C183D7F6-B498-43B3-948B-1728B52AA6E4}">
                <adec:decorative xmlns:adec="http://schemas.microsoft.com/office/drawing/2017/decorative" val="1"/>
              </a:ext>
            </a:extLst>
          </p:cNvPr>
          <p:cNvSpPr txBox="1"/>
          <p:nvPr userDrawn="1">
            <p:custDataLst>
              <p:tags r:id="rId1"/>
            </p:custDataLst>
          </p:nvPr>
        </p:nvSpPr>
        <p:spPr>
          <a:xfrm>
            <a:off x="1573105" y="6367453"/>
            <a:ext cx="561958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348673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5382338"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Chart Placeholder 5"/>
          <p:cNvSpPr>
            <a:spLocks noGrp="1"/>
          </p:cNvSpPr>
          <p:nvPr>
            <p:ph type="chart" sz="quarter" idx="13"/>
          </p:nvPr>
        </p:nvSpPr>
        <p:spPr>
          <a:xfrm>
            <a:off x="6207877" y="1422400"/>
            <a:ext cx="5382338" cy="4604400"/>
          </a:xfrm>
        </p:spPr>
        <p:txBody>
          <a:bodyPr anchor="ctr"/>
          <a:lstStyle>
            <a:lvl1pPr algn="ctr">
              <a:defRPr/>
            </a:lvl1pPr>
          </a:lstStyle>
          <a:p>
            <a:r>
              <a:rPr lang="it-IT"/>
              <a:t>Fare clic sull'icona per inserire un grafico</a:t>
            </a:r>
            <a:endParaRPr lang="en-GB" dirty="0"/>
          </a:p>
        </p:txBody>
      </p:sp>
      <p:sp>
        <p:nvSpPr>
          <p:cNvPr id="2" name="Title 1"/>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5"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79393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601785" y="3830800"/>
            <a:ext cx="10988431" cy="2196000"/>
          </a:xfrm>
        </p:spPr>
        <p:txBody>
          <a:bodyPr anchor="ctr"/>
          <a:lstStyle>
            <a:lvl1pPr algn="ctr">
              <a:defRPr/>
            </a:lvl1pPr>
          </a:lstStyle>
          <a:p>
            <a:r>
              <a:rPr lang="it-IT"/>
              <a:t>Fare clic sull'icona per inserire un grafico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6" name="Text Placeholder 4"/>
          <p:cNvSpPr>
            <a:spLocks noGrp="1"/>
          </p:cNvSpPr>
          <p:nvPr>
            <p:ph type="body" sz="quarter" idx="12"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94072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6207877" y="1422400"/>
            <a:ext cx="5382338" cy="4604400"/>
          </a:xfrm>
        </p:spPr>
        <p:txBody>
          <a:bodyPr anchor="ctr"/>
          <a:lstStyle>
            <a:lvl1pPr algn="ctr">
              <a:defRPr/>
            </a:lvl1pPr>
          </a:lstStyle>
          <a:p>
            <a:r>
              <a:rPr lang="it-IT"/>
              <a:t>Fare clic sull'icona per inserire un grafico</a:t>
            </a:r>
            <a:endParaRPr lang="en-GB" dirty="0"/>
          </a:p>
        </p:txBody>
      </p:sp>
      <p:sp>
        <p:nvSpPr>
          <p:cNvPr id="2" name="Title 1"/>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5"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601785" y="1422400"/>
            <a:ext cx="5382338" cy="4604400"/>
          </a:xfrm>
        </p:spPr>
        <p:txBody>
          <a:bodyPr anchor="ctr"/>
          <a:lstStyle>
            <a:lvl1pPr algn="ctr">
              <a:defRPr/>
            </a:lvl1pPr>
          </a:lstStyle>
          <a:p>
            <a:r>
              <a:rPr lang="it-IT"/>
              <a:t>Fare clic sull'icona per inserire un grafico</a:t>
            </a:r>
            <a:endParaRPr lang="en-GB" dirty="0"/>
          </a:p>
        </p:txBody>
      </p:sp>
    </p:spTree>
    <p:extLst>
      <p:ext uri="{BB962C8B-B14F-4D97-AF65-F5344CB8AC3E}">
        <p14:creationId xmlns:p14="http://schemas.microsoft.com/office/powerpoint/2010/main" val="123357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345846" y="3830800"/>
            <a:ext cx="3500308" cy="21960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601783" y="3830800"/>
            <a:ext cx="3500308" cy="21960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601784" y="1422400"/>
            <a:ext cx="3500308"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89908" y="3830800"/>
            <a:ext cx="3500308" cy="21960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4345846" y="1422400"/>
            <a:ext cx="3500308"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89908" y="1422400"/>
            <a:ext cx="3500308"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11" name="Text Placeholder 4"/>
          <p:cNvSpPr>
            <a:spLocks noGrp="1"/>
          </p:cNvSpPr>
          <p:nvPr>
            <p:ph type="body" sz="quarter" idx="16"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89573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81972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03765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5559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819719"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3765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55589"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47352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473524"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9759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2454744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81972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03765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5559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4" y="1426659"/>
            <a:ext cx="211669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819719" y="1426659"/>
            <a:ext cx="211669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37654" y="1426659"/>
            <a:ext cx="211669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55589" y="1426659"/>
            <a:ext cx="211669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473524" y="1426659"/>
            <a:ext cx="211669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473524"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lvl1pPr>
              <a:defRPr>
                <a:solidFill>
                  <a:schemeClr val="accent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601785" y="203863"/>
            <a:ext cx="10988431"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2276501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12192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601785" y="2031459"/>
            <a:ext cx="2031936"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819719" y="2031459"/>
            <a:ext cx="2031936"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037654" y="2031459"/>
            <a:ext cx="2031936"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55589" y="2031459"/>
            <a:ext cx="2031936"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9558279" y="2031459"/>
            <a:ext cx="2031936"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601785" y="203863"/>
            <a:ext cx="10988431"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601785" y="1422400"/>
            <a:ext cx="10988431"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337919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12192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601784" y="2031459"/>
            <a:ext cx="2580793"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404331" y="2031459"/>
            <a:ext cx="2580793"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206877" y="2031459"/>
            <a:ext cx="2580793"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9009423" y="2031459"/>
            <a:ext cx="2580793"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601785" y="203863"/>
            <a:ext cx="10988431"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601785" y="1422400"/>
            <a:ext cx="10988431"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964685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363388"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24992"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886597"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5"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363389"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24992"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86597" y="1426659"/>
            <a:ext cx="2703618"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11" name="Text Placeholder 4"/>
          <p:cNvSpPr>
            <a:spLocks noGrp="1"/>
          </p:cNvSpPr>
          <p:nvPr>
            <p:ph type="body" sz="quarter" idx="18"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728521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363388"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24992"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886597" y="2031459"/>
            <a:ext cx="2446671"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5" y="1426659"/>
            <a:ext cx="2703618"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363389" y="1426659"/>
            <a:ext cx="2703618"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24992" y="1426659"/>
            <a:ext cx="2703618"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86597" y="1426659"/>
            <a:ext cx="2703618"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601785" y="451575"/>
            <a:ext cx="10988431" cy="723600"/>
          </a:xfrm>
        </p:spPr>
        <p:txBody>
          <a:bodyPr/>
          <a:lstStyle>
            <a:lvl1pPr>
              <a:defRPr>
                <a:solidFill>
                  <a:schemeClr val="accent1"/>
                </a:solidFill>
              </a:defRPr>
            </a:lvl1pPr>
          </a:lstStyle>
          <a:p>
            <a:r>
              <a:rPr lang="it-IT"/>
              <a:t>Fare clic per modificare lo stile del titolo dello schema</a:t>
            </a:r>
            <a:endParaRPr lang="en-GB" dirty="0"/>
          </a:p>
        </p:txBody>
      </p:sp>
      <p:sp>
        <p:nvSpPr>
          <p:cNvPr id="11" name="Text Placeholder 4"/>
          <p:cNvSpPr>
            <a:spLocks noGrp="1"/>
          </p:cNvSpPr>
          <p:nvPr>
            <p:ph type="body" sz="quarter" idx="18" hasCustomPrompt="1"/>
          </p:nvPr>
        </p:nvSpPr>
        <p:spPr>
          <a:xfrm>
            <a:off x="601785" y="203863"/>
            <a:ext cx="10988431"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925217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601785" y="451575"/>
            <a:ext cx="10976300" cy="723600"/>
          </a:xfrm>
        </p:spPr>
        <p:txBody>
          <a:bodyPr/>
          <a:lstStyle>
            <a:lvl1pPr>
              <a:defRPr>
                <a:solidFill>
                  <a:schemeClr val="tx2"/>
                </a:solidFill>
              </a:defRPr>
            </a:lvl1pPr>
          </a:lstStyle>
          <a:p>
            <a:r>
              <a:rPr lang="it-IT"/>
              <a:t>Fare clic per modificare lo stile del titolo dello schema</a:t>
            </a:r>
            <a:endParaRPr lang="en-GB" dirty="0"/>
          </a:p>
        </p:txBody>
      </p:sp>
      <p:sp>
        <p:nvSpPr>
          <p:cNvPr id="16" name="Text Placeholder 4"/>
          <p:cNvSpPr>
            <a:spLocks noGrp="1"/>
          </p:cNvSpPr>
          <p:nvPr>
            <p:ph type="body" sz="quarter" idx="11" hasCustomPrompt="1"/>
          </p:nvPr>
        </p:nvSpPr>
        <p:spPr>
          <a:xfrm>
            <a:off x="601785" y="203863"/>
            <a:ext cx="10976300" cy="169200"/>
          </a:xfrm>
        </p:spPr>
        <p:txBody>
          <a:bodyPr anchor="b"/>
          <a:lstStyle>
            <a:lvl1pPr>
              <a:spcAft>
                <a:spcPts val="0"/>
              </a:spcAft>
              <a:defRPr sz="1200">
                <a:solidFill>
                  <a:schemeClr val="tx2"/>
                </a:solidFill>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4727889" y="2940750"/>
            <a:ext cx="2747077"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6189353" y="1422400"/>
            <a:ext cx="5388731"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6211278" y="3789314"/>
            <a:ext cx="5366807"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601783" y="3789314"/>
            <a:ext cx="5378939"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601783" y="1422400"/>
            <a:ext cx="5378939"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182645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601785" y="1781376"/>
            <a:ext cx="5382338"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5" y="1426659"/>
            <a:ext cx="538233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6207877" y="1781376"/>
            <a:ext cx="5382338"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07877" y="1426659"/>
            <a:ext cx="538233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7"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99898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20707" y="4250142"/>
            <a:ext cx="53695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220707" y="1788430"/>
            <a:ext cx="53695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1" name="Text Placeholder 8"/>
          <p:cNvSpPr>
            <a:spLocks noGrp="1"/>
          </p:cNvSpPr>
          <p:nvPr>
            <p:ph type="body" sz="quarter" idx="15"/>
          </p:nvPr>
        </p:nvSpPr>
        <p:spPr>
          <a:xfrm>
            <a:off x="6220707" y="1428430"/>
            <a:ext cx="536950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2" name="Text Placeholder 8"/>
          <p:cNvSpPr>
            <a:spLocks noGrp="1"/>
          </p:cNvSpPr>
          <p:nvPr>
            <p:ph type="body" sz="quarter" idx="16"/>
          </p:nvPr>
        </p:nvSpPr>
        <p:spPr>
          <a:xfrm>
            <a:off x="6220707" y="3890142"/>
            <a:ext cx="536950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4" name="Text Placeholder 8"/>
          <p:cNvSpPr>
            <a:spLocks noGrp="1"/>
          </p:cNvSpPr>
          <p:nvPr>
            <p:ph type="body" sz="quarter" idx="17"/>
          </p:nvPr>
        </p:nvSpPr>
        <p:spPr>
          <a:xfrm>
            <a:off x="601784" y="4250142"/>
            <a:ext cx="53683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601784" y="3890142"/>
            <a:ext cx="536830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9" name="Text Placeholder 8"/>
          <p:cNvSpPr>
            <a:spLocks noGrp="1"/>
          </p:cNvSpPr>
          <p:nvPr>
            <p:ph type="body" sz="quarter" idx="19"/>
          </p:nvPr>
        </p:nvSpPr>
        <p:spPr>
          <a:xfrm>
            <a:off x="601784" y="1788430"/>
            <a:ext cx="53683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4" y="1428430"/>
            <a:ext cx="536830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4" name="Title 3"/>
          <p:cNvSpPr>
            <a:spLocks noGrp="1"/>
          </p:cNvSpPr>
          <p:nvPr>
            <p:ph type="title"/>
          </p:nvPr>
        </p:nvSpPr>
        <p:spPr>
          <a:xfrm>
            <a:off x="601785" y="451575"/>
            <a:ext cx="10988431" cy="723600"/>
          </a:xfrm>
        </p:spPr>
        <p:txBody>
          <a:bodyPr/>
          <a:lstStyle/>
          <a:p>
            <a:r>
              <a:rPr lang="it-IT"/>
              <a:t>Fare clic per modificare lo stile del titolo dello schema</a:t>
            </a:r>
            <a:endParaRPr lang="en-GB" dirty="0"/>
          </a:p>
        </p:txBody>
      </p:sp>
      <p:sp>
        <p:nvSpPr>
          <p:cNvPr id="13"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768263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20707" y="4250142"/>
            <a:ext cx="53695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220707" y="1788430"/>
            <a:ext cx="53695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1" name="Text Placeholder 8"/>
          <p:cNvSpPr>
            <a:spLocks noGrp="1"/>
          </p:cNvSpPr>
          <p:nvPr>
            <p:ph type="body" sz="quarter" idx="15"/>
          </p:nvPr>
        </p:nvSpPr>
        <p:spPr>
          <a:xfrm>
            <a:off x="6220707" y="1428430"/>
            <a:ext cx="5369508"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2" name="Text Placeholder 8"/>
          <p:cNvSpPr>
            <a:spLocks noGrp="1"/>
          </p:cNvSpPr>
          <p:nvPr>
            <p:ph type="body" sz="quarter" idx="16"/>
          </p:nvPr>
        </p:nvSpPr>
        <p:spPr>
          <a:xfrm>
            <a:off x="6220707" y="3890142"/>
            <a:ext cx="5369508"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4" name="Text Placeholder 8"/>
          <p:cNvSpPr>
            <a:spLocks noGrp="1"/>
          </p:cNvSpPr>
          <p:nvPr>
            <p:ph type="body" sz="quarter" idx="17"/>
          </p:nvPr>
        </p:nvSpPr>
        <p:spPr>
          <a:xfrm>
            <a:off x="601784" y="4250142"/>
            <a:ext cx="53683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601784" y="3890142"/>
            <a:ext cx="5368308"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9" name="Text Placeholder 8"/>
          <p:cNvSpPr>
            <a:spLocks noGrp="1"/>
          </p:cNvSpPr>
          <p:nvPr>
            <p:ph type="body" sz="quarter" idx="19"/>
          </p:nvPr>
        </p:nvSpPr>
        <p:spPr>
          <a:xfrm>
            <a:off x="601784" y="1788430"/>
            <a:ext cx="5368308"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4" y="1428430"/>
            <a:ext cx="5368308"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4" name="Title 3"/>
          <p:cNvSpPr>
            <a:spLocks noGrp="1"/>
          </p:cNvSpPr>
          <p:nvPr>
            <p:ph type="title"/>
          </p:nvPr>
        </p:nvSpPr>
        <p:spPr>
          <a:xfrm>
            <a:off x="601785" y="451575"/>
            <a:ext cx="10988431"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3" name="Text Placeholder 4"/>
          <p:cNvSpPr>
            <a:spLocks noGrp="1"/>
          </p:cNvSpPr>
          <p:nvPr>
            <p:ph type="body" sz="quarter" idx="11" hasCustomPrompt="1"/>
          </p:nvPr>
        </p:nvSpPr>
        <p:spPr>
          <a:xfrm>
            <a:off x="601785" y="203863"/>
            <a:ext cx="10988431" cy="169200"/>
          </a:xfrm>
        </p:spPr>
        <p:txBody>
          <a:bodyPr anchor="b"/>
          <a:lstStyle>
            <a:lvl1pPr>
              <a:spcAft>
                <a:spcPts val="0"/>
              </a:spcAft>
              <a:defRPr sz="1200">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26" name="Straight Connector 25">
            <a:extLst>
              <a:ext uri="{FF2B5EF4-FFF2-40B4-BE49-F238E27FC236}">
                <a16:creationId xmlns:a16="http://schemas.microsoft.com/office/drawing/2014/main" id="{6C2F5949-AA7F-4CA6-9943-3D37287D0120}"/>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5" y="6373386"/>
            <a:ext cx="527959" cy="172800"/>
          </a:xfrm>
          <a:prstGeom prst="rect">
            <a:avLst/>
          </a:prstGeom>
        </p:spPr>
      </p:pic>
      <p:sp>
        <p:nvSpPr>
          <p:cNvPr id="25" name="TextBox 24">
            <a:extLst>
              <a:ext uri="{FF2B5EF4-FFF2-40B4-BE49-F238E27FC236}">
                <a16:creationId xmlns:a16="http://schemas.microsoft.com/office/drawing/2014/main" id="{332D634F-7557-4EDF-B1D8-95FE227D376D}"/>
              </a:ext>
              <a:ext uri="{C183D7F6-B498-43B3-948B-1728B52AA6E4}">
                <adec:decorative xmlns:adec="http://schemas.microsoft.com/office/drawing/2017/decorative" val="1"/>
              </a:ext>
            </a:extLst>
          </p:cNvPr>
          <p:cNvSpPr txBox="1"/>
          <p:nvPr userDrawn="1">
            <p:custDataLst>
              <p:tags r:id="rId1"/>
            </p:custDataLst>
          </p:nvPr>
        </p:nvSpPr>
        <p:spPr>
          <a:xfrm>
            <a:off x="1573105" y="6367453"/>
            <a:ext cx="561958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4131802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1002324" y="1422400"/>
            <a:ext cx="7264400"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293510" y="2504375"/>
            <a:ext cx="5652414" cy="1623742"/>
          </a:xfrm>
        </p:spPr>
        <p:txBody>
          <a:bodyPr anchor="t" anchorCtr="0"/>
          <a:lstStyle>
            <a:lvl1pPr algn="l">
              <a:defRPr sz="6600">
                <a:solidFill>
                  <a:schemeClr val="bg1"/>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293511" y="1553435"/>
            <a:ext cx="1103922"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293510" y="4465785"/>
            <a:ext cx="5652414"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82780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8261752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1002324" y="1422400"/>
            <a:ext cx="7264400"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293510" y="2504375"/>
            <a:ext cx="5652414" cy="1623742"/>
          </a:xfrm>
        </p:spPr>
        <p:txBody>
          <a:bodyPr anchor="t" anchorCtr="0"/>
          <a:lstStyle>
            <a:lvl1pPr algn="l">
              <a:defRPr sz="6600">
                <a:solidFill>
                  <a:schemeClr val="tx2"/>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293511" y="1553435"/>
            <a:ext cx="1103922"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293510" y="4465785"/>
            <a:ext cx="5652414"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762649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1002324" y="1422400"/>
            <a:ext cx="7264400"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293510" y="2504375"/>
            <a:ext cx="5652414" cy="1623742"/>
          </a:xfrm>
        </p:spPr>
        <p:txBody>
          <a:bodyPr anchor="t" anchorCtr="0"/>
          <a:lstStyle>
            <a:lvl1pPr algn="l">
              <a:defRPr sz="6600">
                <a:solidFill>
                  <a:schemeClr val="tx2"/>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293511" y="1553435"/>
            <a:ext cx="1103922"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293510" y="4465785"/>
            <a:ext cx="5652414"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935936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AC8411B-E3F1-4BA8-8D3B-88DFB5D2C2AD}"/>
              </a:ext>
            </a:extLst>
          </p:cNvPr>
          <p:cNvSpPr>
            <a:spLocks noGrp="1"/>
          </p:cNvSpPr>
          <p:nvPr>
            <p:ph type="body" sz="quarter" idx="10"/>
          </p:nvPr>
        </p:nvSpPr>
        <p:spPr>
          <a:xfrm>
            <a:off x="1002323" y="3861848"/>
            <a:ext cx="7698686" cy="1843088"/>
          </a:xfrm>
        </p:spPr>
        <p:txBody>
          <a:bodyPr anchor="b"/>
          <a:lstStyle>
            <a:lvl1pPr>
              <a:spcAft>
                <a:spcPts val="1000"/>
              </a:spcAft>
              <a:defRPr sz="1000" b="0">
                <a:solidFill>
                  <a:schemeClr val="bg1"/>
                </a:solidFill>
              </a:defRPr>
            </a:lvl1pPr>
            <a:lvl2pPr>
              <a:spcAft>
                <a:spcPts val="1000"/>
              </a:spcAft>
              <a:defRPr sz="1000" b="0">
                <a:solidFill>
                  <a:schemeClr val="bg1"/>
                </a:solidFill>
              </a:defRPr>
            </a:lvl2pPr>
          </a:lstStyle>
          <a:p>
            <a:pPr lvl="0"/>
            <a:r>
              <a:rPr lang="it-IT"/>
              <a:t>Fare clic per modificare gli stili del testo dello schema</a:t>
            </a:r>
          </a:p>
          <a:p>
            <a:pPr lvl="1"/>
            <a:r>
              <a:rPr lang="it-IT"/>
              <a:t>Secondo livello</a:t>
            </a:r>
          </a:p>
        </p:txBody>
      </p:sp>
      <p:sp>
        <p:nvSpPr>
          <p:cNvPr id="14" name="Text Placeholder 2">
            <a:extLst>
              <a:ext uri="{FF2B5EF4-FFF2-40B4-BE49-F238E27FC236}">
                <a16:creationId xmlns:a16="http://schemas.microsoft.com/office/drawing/2014/main" id="{355C9463-5BED-4BE5-AA07-A41D76019E33}"/>
              </a:ext>
            </a:extLst>
          </p:cNvPr>
          <p:cNvSpPr>
            <a:spLocks noGrp="1"/>
          </p:cNvSpPr>
          <p:nvPr>
            <p:ph type="body" sz="quarter" idx="14"/>
          </p:nvPr>
        </p:nvSpPr>
        <p:spPr>
          <a:xfrm>
            <a:off x="1002324" y="3351965"/>
            <a:ext cx="2968293" cy="119064"/>
          </a:xfrm>
        </p:spPr>
        <p:txBody>
          <a:bodyPr/>
          <a:lstStyle>
            <a:lvl1pPr>
              <a:buFontTx/>
              <a:buNone/>
              <a:defRPr sz="11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15" name="Group 14">
            <a:extLst>
              <a:ext uri="{FF2B5EF4-FFF2-40B4-BE49-F238E27FC236}">
                <a16:creationId xmlns:a16="http://schemas.microsoft.com/office/drawing/2014/main" id="{A55D4F83-EE56-426F-AE1E-5CC7E9EECE71}"/>
              </a:ext>
            </a:extLst>
          </p:cNvPr>
          <p:cNvGrpSpPr/>
          <p:nvPr userDrawn="1"/>
        </p:nvGrpSpPr>
        <p:grpSpPr>
          <a:xfrm>
            <a:off x="1002324" y="2881530"/>
            <a:ext cx="2490092" cy="367957"/>
            <a:chOff x="998476" y="2881529"/>
            <a:chExt cx="2023200" cy="367957"/>
          </a:xfrm>
        </p:grpSpPr>
        <p:sp>
          <p:nvSpPr>
            <p:cNvPr id="22" name="Rectangle 21">
              <a:extLst>
                <a:ext uri="{FF2B5EF4-FFF2-40B4-BE49-F238E27FC236}">
                  <a16:creationId xmlns:a16="http://schemas.microsoft.com/office/drawing/2014/main" id="{ABF425CB-49A0-4902-A6B4-5ADD75DB8D64}"/>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B799CAE1-593D-44B9-ACE6-EDCD682B6571}"/>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4" name="Rectangle 23">
              <a:extLst>
                <a:ext uri="{FF2B5EF4-FFF2-40B4-BE49-F238E27FC236}">
                  <a16:creationId xmlns:a16="http://schemas.microsoft.com/office/drawing/2014/main" id="{F3D3BC1A-AB6B-4C81-BFB3-D253D87C4A0A}"/>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E04A9C55-E916-4C14-9748-7196193F6842}"/>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6" name="Picture 25">
              <a:extLst>
                <a:ext uri="{FF2B5EF4-FFF2-40B4-BE49-F238E27FC236}">
                  <a16:creationId xmlns:a16="http://schemas.microsoft.com/office/drawing/2014/main" id="{4960C917-1BF7-41E9-9AA7-70AA024B57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1CB0AAE4-23B8-49DE-BCEF-8B238EB048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B2C0E53A-EE33-4270-B14D-B869E85C47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D72C2AF4-7898-4D5E-8942-28DD644657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6A09DBD9-8B17-436D-A512-D46DE0CFD5C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686353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AC8411B-E3F1-4BA8-8D3B-88DFB5D2C2AD}"/>
              </a:ext>
            </a:extLst>
          </p:cNvPr>
          <p:cNvSpPr>
            <a:spLocks noGrp="1"/>
          </p:cNvSpPr>
          <p:nvPr>
            <p:ph type="body" sz="quarter" idx="10"/>
          </p:nvPr>
        </p:nvSpPr>
        <p:spPr>
          <a:xfrm>
            <a:off x="1002323" y="3861848"/>
            <a:ext cx="7698686" cy="1843088"/>
          </a:xfrm>
        </p:spPr>
        <p:txBody>
          <a:bodyPr anchor="b"/>
          <a:lstStyle>
            <a:lvl1pPr>
              <a:spcAft>
                <a:spcPts val="1000"/>
              </a:spcAft>
              <a:defRPr sz="1000" b="0">
                <a:solidFill>
                  <a:schemeClr val="tx2"/>
                </a:solidFill>
              </a:defRPr>
            </a:lvl1pPr>
            <a:lvl2pPr>
              <a:spcAft>
                <a:spcPts val="1000"/>
              </a:spcAft>
              <a:defRPr sz="1000" b="0">
                <a:solidFill>
                  <a:schemeClr val="tx2"/>
                </a:solidFill>
              </a:defRPr>
            </a:lvl2pPr>
          </a:lstStyle>
          <a:p>
            <a:pPr lvl="0"/>
            <a:r>
              <a:rPr lang="it-IT"/>
              <a:t>Fare clic per modificare gli stili del testo dello schema</a:t>
            </a:r>
          </a:p>
          <a:p>
            <a:pPr lvl="1"/>
            <a:r>
              <a:rPr lang="it-IT"/>
              <a:t>Secondo livello</a:t>
            </a:r>
          </a:p>
        </p:txBody>
      </p:sp>
      <p:sp>
        <p:nvSpPr>
          <p:cNvPr id="14" name="Text Placeholder 2">
            <a:extLst>
              <a:ext uri="{FF2B5EF4-FFF2-40B4-BE49-F238E27FC236}">
                <a16:creationId xmlns:a16="http://schemas.microsoft.com/office/drawing/2014/main" id="{355C9463-5BED-4BE5-AA07-A41D76019E33}"/>
              </a:ext>
            </a:extLst>
          </p:cNvPr>
          <p:cNvSpPr>
            <a:spLocks noGrp="1"/>
          </p:cNvSpPr>
          <p:nvPr>
            <p:ph type="body" sz="quarter" idx="14"/>
          </p:nvPr>
        </p:nvSpPr>
        <p:spPr>
          <a:xfrm>
            <a:off x="1002324" y="3351965"/>
            <a:ext cx="2968293"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15" name="Group 14">
            <a:extLst>
              <a:ext uri="{FF2B5EF4-FFF2-40B4-BE49-F238E27FC236}">
                <a16:creationId xmlns:a16="http://schemas.microsoft.com/office/drawing/2014/main" id="{A55D4F83-EE56-426F-AE1E-5CC7E9EECE71}"/>
              </a:ext>
            </a:extLst>
          </p:cNvPr>
          <p:cNvGrpSpPr/>
          <p:nvPr userDrawn="1"/>
        </p:nvGrpSpPr>
        <p:grpSpPr>
          <a:xfrm>
            <a:off x="1002324" y="2881530"/>
            <a:ext cx="2490092" cy="367957"/>
            <a:chOff x="998476" y="2881529"/>
            <a:chExt cx="2023200" cy="367957"/>
          </a:xfrm>
        </p:grpSpPr>
        <p:sp>
          <p:nvSpPr>
            <p:cNvPr id="22" name="Rectangle 21">
              <a:extLst>
                <a:ext uri="{FF2B5EF4-FFF2-40B4-BE49-F238E27FC236}">
                  <a16:creationId xmlns:a16="http://schemas.microsoft.com/office/drawing/2014/main" id="{ABF425CB-49A0-4902-A6B4-5ADD75DB8D64}"/>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B799CAE1-593D-44B9-ACE6-EDCD682B6571}"/>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4" name="Rectangle 23">
              <a:extLst>
                <a:ext uri="{FF2B5EF4-FFF2-40B4-BE49-F238E27FC236}">
                  <a16:creationId xmlns:a16="http://schemas.microsoft.com/office/drawing/2014/main" id="{F3D3BC1A-AB6B-4C81-BFB3-D253D87C4A0A}"/>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E04A9C55-E916-4C14-9748-7196193F6842}"/>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6" name="Picture 25">
              <a:extLst>
                <a:ext uri="{FF2B5EF4-FFF2-40B4-BE49-F238E27FC236}">
                  <a16:creationId xmlns:a16="http://schemas.microsoft.com/office/drawing/2014/main" id="{4960C917-1BF7-41E9-9AA7-70AA024B57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1CB0AAE4-23B8-49DE-BCEF-8B238EB048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B2C0E53A-EE33-4270-B14D-B869E85C47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D72C2AF4-7898-4D5E-8942-28DD644657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6A09DBD9-8B17-436D-A512-D46DE0CFD5C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2324" y="313438"/>
            <a:ext cx="967926" cy="316800"/>
          </a:xfrm>
          <a:prstGeom prst="rect">
            <a:avLst/>
          </a:prstGeom>
        </p:spPr>
      </p:pic>
    </p:spTree>
    <p:extLst>
      <p:ext uri="{BB962C8B-B14F-4D97-AF65-F5344CB8AC3E}">
        <p14:creationId xmlns:p14="http://schemas.microsoft.com/office/powerpoint/2010/main" val="1826201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it-IT"/>
              <a:t>Fare clic per modificare lo stile del titolo dello schema</a:t>
            </a:r>
            <a:endParaRPr lang="en-US"/>
          </a:p>
        </p:txBody>
      </p:sp>
      <p:grpSp>
        <p:nvGrpSpPr>
          <p:cNvPr id="17" name="Group 16">
            <a:extLst>
              <a:ext uri="{FF2B5EF4-FFF2-40B4-BE49-F238E27FC236}">
                <a16:creationId xmlns:a16="http://schemas.microsoft.com/office/drawing/2014/main" id="{626EF98C-751D-4F2D-9E73-1A67C86BDEB6}"/>
              </a:ext>
            </a:extLst>
          </p:cNvPr>
          <p:cNvGrpSpPr/>
          <p:nvPr userDrawn="1"/>
        </p:nvGrpSpPr>
        <p:grpSpPr>
          <a:xfrm>
            <a:off x="601785" y="1435486"/>
            <a:ext cx="1685481" cy="3862635"/>
            <a:chOff x="431800" y="1435485"/>
            <a:chExt cx="1369453" cy="3862635"/>
          </a:xfrm>
        </p:grpSpPr>
        <p:sp>
          <p:nvSpPr>
            <p:cNvPr id="18" name="TextBox 17">
              <a:extLst>
                <a:ext uri="{FF2B5EF4-FFF2-40B4-BE49-F238E27FC236}">
                  <a16:creationId xmlns:a16="http://schemas.microsoft.com/office/drawing/2014/main" id="{083A029E-F47E-4063-92DE-3F7D08D2978A}"/>
                </a:ext>
              </a:extLst>
            </p:cNvPr>
            <p:cNvSpPr txBox="1"/>
            <p:nvPr userDrawn="1"/>
          </p:nvSpPr>
          <p:spPr>
            <a:xfrm>
              <a:off x="437207" y="1435485"/>
              <a:ext cx="1364046"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Primary Colors</a:t>
              </a:r>
            </a:p>
          </p:txBody>
        </p:sp>
        <p:sp>
          <p:nvSpPr>
            <p:cNvPr id="19" name="Rectangle 18">
              <a:extLst>
                <a:ext uri="{FF2B5EF4-FFF2-40B4-BE49-F238E27FC236}">
                  <a16:creationId xmlns:a16="http://schemas.microsoft.com/office/drawing/2014/main" id="{B4D79E91-240E-4CE9-BD78-5046C30D1A18}"/>
                </a:ext>
              </a:extLst>
            </p:cNvPr>
            <p:cNvSpPr>
              <a:spLocks/>
            </p:cNvSpPr>
            <p:nvPr userDrawn="1"/>
          </p:nvSpPr>
          <p:spPr>
            <a:xfrm>
              <a:off x="431800" y="2323989"/>
              <a:ext cx="498229"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20" name="Rectangle 19">
              <a:extLst>
                <a:ext uri="{FF2B5EF4-FFF2-40B4-BE49-F238E27FC236}">
                  <a16:creationId xmlns:a16="http://schemas.microsoft.com/office/drawing/2014/main" id="{2C69FA0A-5FC1-4DE0-B123-631C80946944}"/>
                </a:ext>
              </a:extLst>
            </p:cNvPr>
            <p:cNvSpPr>
              <a:spLocks/>
            </p:cNvSpPr>
            <p:nvPr userDrawn="1"/>
          </p:nvSpPr>
          <p:spPr>
            <a:xfrm>
              <a:off x="431800" y="1809427"/>
              <a:ext cx="498229"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21" name="Rectangle 20">
              <a:extLst>
                <a:ext uri="{FF2B5EF4-FFF2-40B4-BE49-F238E27FC236}">
                  <a16:creationId xmlns:a16="http://schemas.microsoft.com/office/drawing/2014/main" id="{16C58682-AE35-412D-9814-1AC993C40193}"/>
                </a:ext>
              </a:extLst>
            </p:cNvPr>
            <p:cNvSpPr>
              <a:spLocks/>
            </p:cNvSpPr>
            <p:nvPr userDrawn="1"/>
          </p:nvSpPr>
          <p:spPr>
            <a:xfrm>
              <a:off x="431800" y="2838550"/>
              <a:ext cx="498229"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31" name="Rectangle 30">
              <a:extLst>
                <a:ext uri="{FF2B5EF4-FFF2-40B4-BE49-F238E27FC236}">
                  <a16:creationId xmlns:a16="http://schemas.microsoft.com/office/drawing/2014/main" id="{EB84E864-7714-4B35-A11C-CEC6ACE57FDD}"/>
                </a:ext>
              </a:extLst>
            </p:cNvPr>
            <p:cNvSpPr>
              <a:spLocks/>
            </p:cNvSpPr>
            <p:nvPr userDrawn="1"/>
          </p:nvSpPr>
          <p:spPr>
            <a:xfrm>
              <a:off x="431800" y="3353112"/>
              <a:ext cx="498229"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33" name="Rectangle 32">
              <a:extLst>
                <a:ext uri="{FF2B5EF4-FFF2-40B4-BE49-F238E27FC236}">
                  <a16:creationId xmlns:a16="http://schemas.microsoft.com/office/drawing/2014/main" id="{D9C9DB94-A023-463B-87CC-D56EDA60B7B2}"/>
                </a:ext>
              </a:extLst>
            </p:cNvPr>
            <p:cNvSpPr>
              <a:spLocks/>
            </p:cNvSpPr>
            <p:nvPr userDrawn="1"/>
          </p:nvSpPr>
          <p:spPr>
            <a:xfrm>
              <a:off x="431800" y="3864167"/>
              <a:ext cx="498229"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34" name="Rectangle 33">
              <a:extLst>
                <a:ext uri="{FF2B5EF4-FFF2-40B4-BE49-F238E27FC236}">
                  <a16:creationId xmlns:a16="http://schemas.microsoft.com/office/drawing/2014/main" id="{70818289-F48A-4AAD-932A-D124C06F33CB}"/>
                </a:ext>
              </a:extLst>
            </p:cNvPr>
            <p:cNvSpPr>
              <a:spLocks/>
            </p:cNvSpPr>
            <p:nvPr userDrawn="1"/>
          </p:nvSpPr>
          <p:spPr>
            <a:xfrm>
              <a:off x="431800" y="4378727"/>
              <a:ext cx="498229"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35" name="Rectangle 34">
              <a:extLst>
                <a:ext uri="{FF2B5EF4-FFF2-40B4-BE49-F238E27FC236}">
                  <a16:creationId xmlns:a16="http://schemas.microsoft.com/office/drawing/2014/main" id="{F59E4511-F558-44E0-8DD3-D17EFB8C6E18}"/>
                </a:ext>
              </a:extLst>
            </p:cNvPr>
            <p:cNvSpPr>
              <a:spLocks/>
            </p:cNvSpPr>
            <p:nvPr userDrawn="1"/>
          </p:nvSpPr>
          <p:spPr>
            <a:xfrm>
              <a:off x="431800" y="4886895"/>
              <a:ext cx="498229"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36" name="TextBox 35">
              <a:extLst>
                <a:ext uri="{FF2B5EF4-FFF2-40B4-BE49-F238E27FC236}">
                  <a16:creationId xmlns:a16="http://schemas.microsoft.com/office/drawing/2014/main" id="{3448FA23-008F-4A21-BC6A-6185FCFC52D2}"/>
                </a:ext>
              </a:extLst>
            </p:cNvPr>
            <p:cNvSpPr txBox="1"/>
            <p:nvPr userDrawn="1"/>
          </p:nvSpPr>
          <p:spPr>
            <a:xfrm>
              <a:off x="1028090" y="2971948"/>
              <a:ext cx="455854" cy="153888"/>
            </a:xfrm>
            <a:prstGeom prst="rect">
              <a:avLst/>
            </a:prstGeom>
            <a:noFill/>
          </p:spPr>
          <p:txBody>
            <a:bodyPr wrap="none" lIns="0" tIns="0" rIns="0" bIns="0" rtlCol="0" anchor="ctr">
              <a:spAutoFit/>
            </a:bodyPr>
            <a:lstStyle/>
            <a:p>
              <a:pPr algn="l">
                <a:spcAft>
                  <a:spcPts val="600"/>
                </a:spcAft>
              </a:pPr>
              <a:r>
                <a:rPr lang="en-GB" sz="1000" dirty="0"/>
                <a:t>Dark Blue</a:t>
              </a:r>
            </a:p>
          </p:txBody>
        </p:sp>
        <p:sp>
          <p:nvSpPr>
            <p:cNvPr id="37" name="TextBox 36">
              <a:extLst>
                <a:ext uri="{FF2B5EF4-FFF2-40B4-BE49-F238E27FC236}">
                  <a16:creationId xmlns:a16="http://schemas.microsoft.com/office/drawing/2014/main" id="{BC720359-127E-405D-919C-083611C7A08A}"/>
                </a:ext>
              </a:extLst>
            </p:cNvPr>
            <p:cNvSpPr txBox="1"/>
            <p:nvPr userDrawn="1"/>
          </p:nvSpPr>
          <p:spPr>
            <a:xfrm>
              <a:off x="1028090" y="1949834"/>
              <a:ext cx="530094" cy="153888"/>
            </a:xfrm>
            <a:prstGeom prst="rect">
              <a:avLst/>
            </a:prstGeom>
            <a:noFill/>
          </p:spPr>
          <p:txBody>
            <a:bodyPr wrap="none" lIns="0" tIns="0" rIns="0" bIns="0" rtlCol="0" anchor="ctr">
              <a:spAutoFit/>
            </a:bodyPr>
            <a:lstStyle/>
            <a:p>
              <a:pPr algn="l">
                <a:spcAft>
                  <a:spcPts val="600"/>
                </a:spcAft>
              </a:pPr>
              <a:r>
                <a:rPr lang="en-GB" sz="1000" dirty="0"/>
                <a:t>KPMG blue</a:t>
              </a:r>
            </a:p>
          </p:txBody>
        </p:sp>
        <p:sp>
          <p:nvSpPr>
            <p:cNvPr id="38" name="TextBox 37">
              <a:extLst>
                <a:ext uri="{FF2B5EF4-FFF2-40B4-BE49-F238E27FC236}">
                  <a16:creationId xmlns:a16="http://schemas.microsoft.com/office/drawing/2014/main" id="{7C39E4F3-E153-4CC0-A276-C622A3204E0A}"/>
                </a:ext>
              </a:extLst>
            </p:cNvPr>
            <p:cNvSpPr txBox="1"/>
            <p:nvPr userDrawn="1"/>
          </p:nvSpPr>
          <p:spPr>
            <a:xfrm>
              <a:off x="1028090" y="3483005"/>
              <a:ext cx="459762" cy="153888"/>
            </a:xfrm>
            <a:prstGeom prst="rect">
              <a:avLst/>
            </a:prstGeom>
            <a:noFill/>
          </p:spPr>
          <p:txBody>
            <a:bodyPr wrap="none" lIns="0" tIns="0" rIns="0" bIns="0" rtlCol="0" anchor="ctr">
              <a:spAutoFit/>
            </a:bodyPr>
            <a:lstStyle/>
            <a:p>
              <a:pPr algn="l">
                <a:spcAft>
                  <a:spcPts val="600"/>
                </a:spcAft>
              </a:pPr>
              <a:r>
                <a:rPr lang="en-GB" sz="1000" dirty="0"/>
                <a:t>Light Blue</a:t>
              </a:r>
            </a:p>
          </p:txBody>
        </p:sp>
        <p:sp>
          <p:nvSpPr>
            <p:cNvPr id="39" name="TextBox 38">
              <a:extLst>
                <a:ext uri="{FF2B5EF4-FFF2-40B4-BE49-F238E27FC236}">
                  <a16:creationId xmlns:a16="http://schemas.microsoft.com/office/drawing/2014/main" id="{4DF54008-2462-4D42-8BCA-DA618813F8D4}"/>
                </a:ext>
              </a:extLst>
            </p:cNvPr>
            <p:cNvSpPr txBox="1"/>
            <p:nvPr userDrawn="1"/>
          </p:nvSpPr>
          <p:spPr>
            <a:xfrm>
              <a:off x="1028090" y="2460891"/>
              <a:ext cx="535303" cy="153888"/>
            </a:xfrm>
            <a:prstGeom prst="rect">
              <a:avLst/>
            </a:prstGeom>
            <a:noFill/>
          </p:spPr>
          <p:txBody>
            <a:bodyPr wrap="none" lIns="0" tIns="0" rIns="0" bIns="0" rtlCol="0" anchor="ctr">
              <a:spAutoFit/>
            </a:bodyPr>
            <a:lstStyle/>
            <a:p>
              <a:pPr algn="l">
                <a:spcAft>
                  <a:spcPts val="600"/>
                </a:spcAft>
              </a:pPr>
              <a:r>
                <a:rPr lang="en-GB" sz="1000" dirty="0"/>
                <a:t>Cobalt Blue</a:t>
              </a:r>
            </a:p>
          </p:txBody>
        </p:sp>
        <p:sp>
          <p:nvSpPr>
            <p:cNvPr id="40" name="TextBox 39">
              <a:extLst>
                <a:ext uri="{FF2B5EF4-FFF2-40B4-BE49-F238E27FC236}">
                  <a16:creationId xmlns:a16="http://schemas.microsoft.com/office/drawing/2014/main" id="{3F305D39-8E62-4075-BA1C-E1EB03EE2713}"/>
                </a:ext>
              </a:extLst>
            </p:cNvPr>
            <p:cNvSpPr txBox="1"/>
            <p:nvPr userDrawn="1"/>
          </p:nvSpPr>
          <p:spPr>
            <a:xfrm>
              <a:off x="1028090" y="3993446"/>
              <a:ext cx="541815" cy="153888"/>
            </a:xfrm>
            <a:prstGeom prst="rect">
              <a:avLst/>
            </a:prstGeom>
            <a:noFill/>
          </p:spPr>
          <p:txBody>
            <a:bodyPr wrap="none" lIns="0" tIns="0" rIns="0" bIns="0" rtlCol="0" anchor="ctr">
              <a:spAutoFit/>
            </a:bodyPr>
            <a:lstStyle/>
            <a:p>
              <a:pPr algn="l">
                <a:spcAft>
                  <a:spcPts val="600"/>
                </a:spcAft>
              </a:pPr>
              <a:r>
                <a:rPr lang="en-GB" sz="1000" dirty="0"/>
                <a:t>Pacific Blue</a:t>
              </a:r>
            </a:p>
          </p:txBody>
        </p:sp>
        <p:sp>
          <p:nvSpPr>
            <p:cNvPr id="41" name="TextBox 40">
              <a:extLst>
                <a:ext uri="{FF2B5EF4-FFF2-40B4-BE49-F238E27FC236}">
                  <a16:creationId xmlns:a16="http://schemas.microsoft.com/office/drawing/2014/main" id="{BA2CA773-E86A-4B8F-ADA0-2CB9E1BA2E5D}"/>
                </a:ext>
              </a:extLst>
            </p:cNvPr>
            <p:cNvSpPr txBox="1"/>
            <p:nvPr userDrawn="1"/>
          </p:nvSpPr>
          <p:spPr>
            <a:xfrm>
              <a:off x="1028090" y="4504503"/>
              <a:ext cx="299561" cy="153888"/>
            </a:xfrm>
            <a:prstGeom prst="rect">
              <a:avLst/>
            </a:prstGeom>
            <a:noFill/>
          </p:spPr>
          <p:txBody>
            <a:bodyPr wrap="none" lIns="0" tIns="0" rIns="0" bIns="0" rtlCol="0" anchor="ctr">
              <a:spAutoFit/>
            </a:bodyPr>
            <a:lstStyle/>
            <a:p>
              <a:pPr algn="l">
                <a:spcAft>
                  <a:spcPts val="600"/>
                </a:spcAft>
              </a:pPr>
              <a:r>
                <a:rPr lang="en-GB" sz="1000" dirty="0"/>
                <a:t>Purple</a:t>
              </a:r>
            </a:p>
          </p:txBody>
        </p:sp>
        <p:sp>
          <p:nvSpPr>
            <p:cNvPr id="42" name="TextBox 41">
              <a:extLst>
                <a:ext uri="{FF2B5EF4-FFF2-40B4-BE49-F238E27FC236}">
                  <a16:creationId xmlns:a16="http://schemas.microsoft.com/office/drawing/2014/main" id="{DE021187-04CC-4668-8F96-790FD0271481}"/>
                </a:ext>
              </a:extLst>
            </p:cNvPr>
            <p:cNvSpPr txBox="1"/>
            <p:nvPr userDrawn="1"/>
          </p:nvSpPr>
          <p:spPr>
            <a:xfrm>
              <a:off x="1028090" y="5015563"/>
              <a:ext cx="201879" cy="153888"/>
            </a:xfrm>
            <a:prstGeom prst="rect">
              <a:avLst/>
            </a:prstGeom>
            <a:noFill/>
          </p:spPr>
          <p:txBody>
            <a:bodyPr wrap="none" lIns="0" tIns="0" rIns="0" bIns="0" rtlCol="0" anchor="ctr">
              <a:spAutoFit/>
            </a:bodyPr>
            <a:lstStyle/>
            <a:p>
              <a:pPr algn="l">
                <a:spcAft>
                  <a:spcPts val="600"/>
                </a:spcAft>
              </a:pPr>
              <a:r>
                <a:rPr lang="en-GB" sz="1000" dirty="0"/>
                <a:t>Pink</a:t>
              </a:r>
            </a:p>
          </p:txBody>
        </p:sp>
      </p:grpSp>
      <p:grpSp>
        <p:nvGrpSpPr>
          <p:cNvPr id="43" name="Group 42">
            <a:extLst>
              <a:ext uri="{FF2B5EF4-FFF2-40B4-BE49-F238E27FC236}">
                <a16:creationId xmlns:a16="http://schemas.microsoft.com/office/drawing/2014/main" id="{376D7BA7-F988-4666-909E-7464B1E670A4}"/>
              </a:ext>
            </a:extLst>
          </p:cNvPr>
          <p:cNvGrpSpPr/>
          <p:nvPr userDrawn="1"/>
        </p:nvGrpSpPr>
        <p:grpSpPr>
          <a:xfrm>
            <a:off x="2753579" y="1435486"/>
            <a:ext cx="2028487" cy="4377197"/>
            <a:chOff x="2007613" y="1435485"/>
            <a:chExt cx="1648146" cy="4377197"/>
          </a:xfrm>
        </p:grpSpPr>
        <p:sp>
          <p:nvSpPr>
            <p:cNvPr id="44" name="TextBox 43">
              <a:extLst>
                <a:ext uri="{FF2B5EF4-FFF2-40B4-BE49-F238E27FC236}">
                  <a16:creationId xmlns:a16="http://schemas.microsoft.com/office/drawing/2014/main" id="{BC1060C3-3C0F-479A-93CB-2EE23BCD7FEC}"/>
                </a:ext>
              </a:extLst>
            </p:cNvPr>
            <p:cNvSpPr txBox="1"/>
            <p:nvPr userDrawn="1"/>
          </p:nvSpPr>
          <p:spPr>
            <a:xfrm>
              <a:off x="2007613" y="1435485"/>
              <a:ext cx="1648146"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Accent Colors for Infographics and charts only</a:t>
              </a:r>
            </a:p>
          </p:txBody>
        </p:sp>
        <p:sp>
          <p:nvSpPr>
            <p:cNvPr id="45" name="Rectangle 44">
              <a:extLst>
                <a:ext uri="{FF2B5EF4-FFF2-40B4-BE49-F238E27FC236}">
                  <a16:creationId xmlns:a16="http://schemas.microsoft.com/office/drawing/2014/main" id="{3335F361-87F0-48D7-BB28-F86DB0E6AC27}"/>
                </a:ext>
              </a:extLst>
            </p:cNvPr>
            <p:cNvSpPr>
              <a:spLocks/>
            </p:cNvSpPr>
            <p:nvPr userDrawn="1"/>
          </p:nvSpPr>
          <p:spPr>
            <a:xfrm>
              <a:off x="2007613" y="1809934"/>
              <a:ext cx="498229"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46" name="TextBox 45">
              <a:extLst>
                <a:ext uri="{FF2B5EF4-FFF2-40B4-BE49-F238E27FC236}">
                  <a16:creationId xmlns:a16="http://schemas.microsoft.com/office/drawing/2014/main" id="{74B604A4-6C82-4717-8A43-3F0A9CFE3675}"/>
                </a:ext>
              </a:extLst>
            </p:cNvPr>
            <p:cNvSpPr txBox="1"/>
            <p:nvPr userDrawn="1"/>
          </p:nvSpPr>
          <p:spPr>
            <a:xfrm>
              <a:off x="2657529" y="1936324"/>
              <a:ext cx="207088" cy="153888"/>
            </a:xfrm>
            <a:prstGeom prst="rect">
              <a:avLst/>
            </a:prstGeom>
            <a:noFill/>
          </p:spPr>
          <p:txBody>
            <a:bodyPr wrap="none" lIns="0" tIns="0" rIns="0" bIns="0" rtlCol="0" anchor="ctr">
              <a:spAutoFit/>
            </a:bodyPr>
            <a:lstStyle/>
            <a:p>
              <a:pPr algn="l">
                <a:spcAft>
                  <a:spcPts val="600"/>
                </a:spcAft>
              </a:pPr>
              <a:r>
                <a:rPr lang="en-GB" sz="1000" dirty="0"/>
                <a:t>Blue</a:t>
              </a:r>
            </a:p>
          </p:txBody>
        </p:sp>
        <p:sp>
          <p:nvSpPr>
            <p:cNvPr id="47" name="Rectangle 46">
              <a:extLst>
                <a:ext uri="{FF2B5EF4-FFF2-40B4-BE49-F238E27FC236}">
                  <a16:creationId xmlns:a16="http://schemas.microsoft.com/office/drawing/2014/main" id="{E9A7B845-E279-4827-B3F5-EE88BCD7970D}"/>
                </a:ext>
              </a:extLst>
            </p:cNvPr>
            <p:cNvSpPr>
              <a:spLocks/>
            </p:cNvSpPr>
            <p:nvPr userDrawn="1"/>
          </p:nvSpPr>
          <p:spPr>
            <a:xfrm>
              <a:off x="2007613" y="2320484"/>
              <a:ext cx="498229"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48" name="Rectangle 47">
              <a:extLst>
                <a:ext uri="{FF2B5EF4-FFF2-40B4-BE49-F238E27FC236}">
                  <a16:creationId xmlns:a16="http://schemas.microsoft.com/office/drawing/2014/main" id="{4A90F216-5807-405C-8D10-CD867A982C59}"/>
                </a:ext>
              </a:extLst>
            </p:cNvPr>
            <p:cNvSpPr>
              <a:spLocks/>
            </p:cNvSpPr>
            <p:nvPr userDrawn="1"/>
          </p:nvSpPr>
          <p:spPr>
            <a:xfrm>
              <a:off x="2007613" y="2835046"/>
              <a:ext cx="498229"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49" name="Rectangle 48">
              <a:extLst>
                <a:ext uri="{FF2B5EF4-FFF2-40B4-BE49-F238E27FC236}">
                  <a16:creationId xmlns:a16="http://schemas.microsoft.com/office/drawing/2014/main" id="{E0A2DCA7-A9C2-4CC3-89F5-2BDFBCF3D89D}"/>
                </a:ext>
              </a:extLst>
            </p:cNvPr>
            <p:cNvSpPr>
              <a:spLocks/>
            </p:cNvSpPr>
            <p:nvPr userDrawn="1"/>
          </p:nvSpPr>
          <p:spPr>
            <a:xfrm>
              <a:off x="2007613" y="3349607"/>
              <a:ext cx="498229"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50" name="Rectangle 49">
              <a:extLst>
                <a:ext uri="{FF2B5EF4-FFF2-40B4-BE49-F238E27FC236}">
                  <a16:creationId xmlns:a16="http://schemas.microsoft.com/office/drawing/2014/main" id="{FEEFA968-8540-4166-9452-A264FA919022}"/>
                </a:ext>
              </a:extLst>
            </p:cNvPr>
            <p:cNvSpPr>
              <a:spLocks/>
            </p:cNvSpPr>
            <p:nvPr userDrawn="1"/>
          </p:nvSpPr>
          <p:spPr>
            <a:xfrm>
              <a:off x="2007613" y="3864169"/>
              <a:ext cx="498229"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51" name="Rectangle 50">
              <a:extLst>
                <a:ext uri="{FF2B5EF4-FFF2-40B4-BE49-F238E27FC236}">
                  <a16:creationId xmlns:a16="http://schemas.microsoft.com/office/drawing/2014/main" id="{3F53EE44-8E9F-4230-ADA7-72C736B7CEE6}"/>
                </a:ext>
              </a:extLst>
            </p:cNvPr>
            <p:cNvSpPr>
              <a:spLocks/>
            </p:cNvSpPr>
            <p:nvPr userDrawn="1"/>
          </p:nvSpPr>
          <p:spPr>
            <a:xfrm>
              <a:off x="2007613" y="4378729"/>
              <a:ext cx="498229"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52" name="Rectangle 51">
              <a:extLst>
                <a:ext uri="{FF2B5EF4-FFF2-40B4-BE49-F238E27FC236}">
                  <a16:creationId xmlns:a16="http://schemas.microsoft.com/office/drawing/2014/main" id="{0BDDB377-D7F9-41DE-B077-AC2F3F904393}"/>
                </a:ext>
              </a:extLst>
            </p:cNvPr>
            <p:cNvSpPr>
              <a:spLocks/>
            </p:cNvSpPr>
            <p:nvPr userDrawn="1"/>
          </p:nvSpPr>
          <p:spPr>
            <a:xfrm>
              <a:off x="2007613" y="4886897"/>
              <a:ext cx="498229"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53" name="Rectangle 52">
              <a:extLst>
                <a:ext uri="{FF2B5EF4-FFF2-40B4-BE49-F238E27FC236}">
                  <a16:creationId xmlns:a16="http://schemas.microsoft.com/office/drawing/2014/main" id="{714BD556-167D-4EC4-8115-9FBAED75518F}"/>
                </a:ext>
              </a:extLst>
            </p:cNvPr>
            <p:cNvSpPr>
              <a:spLocks/>
            </p:cNvSpPr>
            <p:nvPr userDrawn="1"/>
          </p:nvSpPr>
          <p:spPr>
            <a:xfrm>
              <a:off x="2007613" y="5401457"/>
              <a:ext cx="498229"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54" name="TextBox 53">
              <a:extLst>
                <a:ext uri="{FF2B5EF4-FFF2-40B4-BE49-F238E27FC236}">
                  <a16:creationId xmlns:a16="http://schemas.microsoft.com/office/drawing/2014/main" id="{99FF26D7-88CE-41A4-BB14-85032BEFA3A6}"/>
                </a:ext>
              </a:extLst>
            </p:cNvPr>
            <p:cNvSpPr txBox="1"/>
            <p:nvPr userDrawn="1"/>
          </p:nvSpPr>
          <p:spPr>
            <a:xfrm>
              <a:off x="2657529" y="3483005"/>
              <a:ext cx="450644" cy="153888"/>
            </a:xfrm>
            <a:prstGeom prst="rect">
              <a:avLst/>
            </a:prstGeom>
            <a:noFill/>
          </p:spPr>
          <p:txBody>
            <a:bodyPr wrap="none" lIns="0" tIns="0" rIns="0" bIns="0" rtlCol="0" anchor="ctr">
              <a:spAutoFit/>
            </a:bodyPr>
            <a:lstStyle/>
            <a:p>
              <a:pPr algn="l">
                <a:spcAft>
                  <a:spcPts val="600"/>
                </a:spcAft>
              </a:pPr>
              <a:r>
                <a:rPr lang="en-GB" sz="1000" dirty="0"/>
                <a:t>Dark Pink</a:t>
              </a:r>
            </a:p>
          </p:txBody>
        </p:sp>
        <p:sp>
          <p:nvSpPr>
            <p:cNvPr id="55" name="TextBox 54">
              <a:extLst>
                <a:ext uri="{FF2B5EF4-FFF2-40B4-BE49-F238E27FC236}">
                  <a16:creationId xmlns:a16="http://schemas.microsoft.com/office/drawing/2014/main" id="{908EAC3E-37E0-4D96-8F99-BFD1D5E7E14D}"/>
                </a:ext>
              </a:extLst>
            </p:cNvPr>
            <p:cNvSpPr txBox="1"/>
            <p:nvPr userDrawn="1"/>
          </p:nvSpPr>
          <p:spPr>
            <a:xfrm>
              <a:off x="2657529" y="2460891"/>
              <a:ext cx="548328" cy="153888"/>
            </a:xfrm>
            <a:prstGeom prst="rect">
              <a:avLst/>
            </a:prstGeom>
            <a:noFill/>
          </p:spPr>
          <p:txBody>
            <a:bodyPr wrap="none" lIns="0" tIns="0" rIns="0" bIns="0" rtlCol="0" anchor="ctr">
              <a:spAutoFit/>
            </a:bodyPr>
            <a:lstStyle/>
            <a:p>
              <a:pPr algn="l">
                <a:spcAft>
                  <a:spcPts val="600"/>
                </a:spcAft>
              </a:pPr>
              <a:r>
                <a:rPr lang="en-GB" sz="1000" dirty="0"/>
                <a:t>Dark Purple</a:t>
              </a:r>
            </a:p>
          </p:txBody>
        </p:sp>
        <p:sp>
          <p:nvSpPr>
            <p:cNvPr id="56" name="TextBox 55">
              <a:extLst>
                <a:ext uri="{FF2B5EF4-FFF2-40B4-BE49-F238E27FC236}">
                  <a16:creationId xmlns:a16="http://schemas.microsoft.com/office/drawing/2014/main" id="{5F77B255-8418-4436-A58A-558711D968FD}"/>
                </a:ext>
              </a:extLst>
            </p:cNvPr>
            <p:cNvSpPr txBox="1"/>
            <p:nvPr userDrawn="1"/>
          </p:nvSpPr>
          <p:spPr>
            <a:xfrm>
              <a:off x="2657529" y="3994062"/>
              <a:ext cx="454552" cy="153888"/>
            </a:xfrm>
            <a:prstGeom prst="rect">
              <a:avLst/>
            </a:prstGeom>
            <a:noFill/>
          </p:spPr>
          <p:txBody>
            <a:bodyPr wrap="none" lIns="0" tIns="0" rIns="0" bIns="0" rtlCol="0" anchor="ctr">
              <a:spAutoFit/>
            </a:bodyPr>
            <a:lstStyle/>
            <a:p>
              <a:pPr algn="l">
                <a:spcAft>
                  <a:spcPts val="600"/>
                </a:spcAft>
              </a:pPr>
              <a:r>
                <a:rPr lang="en-GB" sz="1000" dirty="0"/>
                <a:t>Light Pink</a:t>
              </a:r>
            </a:p>
          </p:txBody>
        </p:sp>
        <p:sp>
          <p:nvSpPr>
            <p:cNvPr id="57" name="TextBox 56">
              <a:extLst>
                <a:ext uri="{FF2B5EF4-FFF2-40B4-BE49-F238E27FC236}">
                  <a16:creationId xmlns:a16="http://schemas.microsoft.com/office/drawing/2014/main" id="{01E008D5-E3F8-4131-A8F5-831027FCB80A}"/>
                </a:ext>
              </a:extLst>
            </p:cNvPr>
            <p:cNvSpPr txBox="1"/>
            <p:nvPr userDrawn="1"/>
          </p:nvSpPr>
          <p:spPr>
            <a:xfrm>
              <a:off x="2657529" y="4505119"/>
              <a:ext cx="536605" cy="153888"/>
            </a:xfrm>
            <a:prstGeom prst="rect">
              <a:avLst/>
            </a:prstGeom>
            <a:noFill/>
          </p:spPr>
          <p:txBody>
            <a:bodyPr wrap="none" lIns="0" tIns="0" rIns="0" bIns="0" rtlCol="0" anchor="ctr">
              <a:spAutoFit/>
            </a:bodyPr>
            <a:lstStyle/>
            <a:p>
              <a:pPr algn="l">
                <a:spcAft>
                  <a:spcPts val="600"/>
                </a:spcAft>
              </a:pPr>
              <a:r>
                <a:rPr lang="en-GB" sz="1000" dirty="0"/>
                <a:t>Dark Green</a:t>
              </a:r>
            </a:p>
          </p:txBody>
        </p:sp>
        <p:sp>
          <p:nvSpPr>
            <p:cNvPr id="58" name="TextBox 57">
              <a:extLst>
                <a:ext uri="{FF2B5EF4-FFF2-40B4-BE49-F238E27FC236}">
                  <a16:creationId xmlns:a16="http://schemas.microsoft.com/office/drawing/2014/main" id="{3F865C62-77EC-494F-AC78-71694BD76491}"/>
                </a:ext>
              </a:extLst>
            </p:cNvPr>
            <p:cNvSpPr txBox="1"/>
            <p:nvPr userDrawn="1"/>
          </p:nvSpPr>
          <p:spPr>
            <a:xfrm>
              <a:off x="2657529" y="2971948"/>
              <a:ext cx="552234" cy="153888"/>
            </a:xfrm>
            <a:prstGeom prst="rect">
              <a:avLst/>
            </a:prstGeom>
            <a:noFill/>
          </p:spPr>
          <p:txBody>
            <a:bodyPr wrap="none" lIns="0" tIns="0" rIns="0" bIns="0" rtlCol="0" anchor="ctr">
              <a:spAutoFit/>
            </a:bodyPr>
            <a:lstStyle/>
            <a:p>
              <a:pPr algn="l">
                <a:spcAft>
                  <a:spcPts val="600"/>
                </a:spcAft>
              </a:pPr>
              <a:r>
                <a:rPr lang="en-GB" sz="1000" dirty="0"/>
                <a:t>Light Purple</a:t>
              </a:r>
            </a:p>
          </p:txBody>
        </p:sp>
        <p:sp>
          <p:nvSpPr>
            <p:cNvPr id="59" name="TextBox 58">
              <a:extLst>
                <a:ext uri="{FF2B5EF4-FFF2-40B4-BE49-F238E27FC236}">
                  <a16:creationId xmlns:a16="http://schemas.microsoft.com/office/drawing/2014/main" id="{AF507AF3-D767-4145-8ED2-02982BC91823}"/>
                </a:ext>
              </a:extLst>
            </p:cNvPr>
            <p:cNvSpPr txBox="1"/>
            <p:nvPr userDrawn="1"/>
          </p:nvSpPr>
          <p:spPr>
            <a:xfrm>
              <a:off x="2657529" y="5016176"/>
              <a:ext cx="287840" cy="153888"/>
            </a:xfrm>
            <a:prstGeom prst="rect">
              <a:avLst/>
            </a:prstGeom>
            <a:noFill/>
          </p:spPr>
          <p:txBody>
            <a:bodyPr wrap="none" lIns="0" tIns="0" rIns="0" bIns="0" rtlCol="0" anchor="ctr">
              <a:spAutoFit/>
            </a:bodyPr>
            <a:lstStyle/>
            <a:p>
              <a:pPr algn="l">
                <a:spcAft>
                  <a:spcPts val="600"/>
                </a:spcAft>
              </a:pPr>
              <a:r>
                <a:rPr lang="en-GB" sz="1000" dirty="0"/>
                <a:t>Green</a:t>
              </a:r>
            </a:p>
          </p:txBody>
        </p:sp>
        <p:sp>
          <p:nvSpPr>
            <p:cNvPr id="60" name="TextBox 59">
              <a:extLst>
                <a:ext uri="{FF2B5EF4-FFF2-40B4-BE49-F238E27FC236}">
                  <a16:creationId xmlns:a16="http://schemas.microsoft.com/office/drawing/2014/main" id="{1DDCB9E0-92E0-4DB1-A590-422C38C09273}"/>
                </a:ext>
              </a:extLst>
            </p:cNvPr>
            <p:cNvSpPr txBox="1"/>
            <p:nvPr userDrawn="1"/>
          </p:nvSpPr>
          <p:spPr>
            <a:xfrm>
              <a:off x="2657529" y="5527233"/>
              <a:ext cx="540513" cy="153888"/>
            </a:xfrm>
            <a:prstGeom prst="rect">
              <a:avLst/>
            </a:prstGeom>
            <a:noFill/>
          </p:spPr>
          <p:txBody>
            <a:bodyPr wrap="none" lIns="0" tIns="0" rIns="0" bIns="0" rtlCol="0" anchor="ctr">
              <a:spAutoFit/>
            </a:bodyPr>
            <a:lstStyle/>
            <a:p>
              <a:pPr algn="l">
                <a:spcAft>
                  <a:spcPts val="600"/>
                </a:spcAft>
              </a:pPr>
              <a:r>
                <a:rPr lang="en-GB" sz="1000" dirty="0"/>
                <a:t>Light Green</a:t>
              </a:r>
            </a:p>
          </p:txBody>
        </p:sp>
      </p:grpSp>
      <p:grpSp>
        <p:nvGrpSpPr>
          <p:cNvPr id="61" name="Group 60">
            <a:extLst>
              <a:ext uri="{FF2B5EF4-FFF2-40B4-BE49-F238E27FC236}">
                <a16:creationId xmlns:a16="http://schemas.microsoft.com/office/drawing/2014/main" id="{8742FD4D-73C5-4A6D-9EE3-CB45975651B2}"/>
              </a:ext>
            </a:extLst>
          </p:cNvPr>
          <p:cNvGrpSpPr/>
          <p:nvPr userDrawn="1"/>
        </p:nvGrpSpPr>
        <p:grpSpPr>
          <a:xfrm>
            <a:off x="5248380" y="1435485"/>
            <a:ext cx="1846864" cy="3357790"/>
            <a:chOff x="3842071" y="1435485"/>
            <a:chExt cx="1500577" cy="3357790"/>
          </a:xfrm>
        </p:grpSpPr>
        <p:sp>
          <p:nvSpPr>
            <p:cNvPr id="62" name="TextBox 61">
              <a:extLst>
                <a:ext uri="{FF2B5EF4-FFF2-40B4-BE49-F238E27FC236}">
                  <a16:creationId xmlns:a16="http://schemas.microsoft.com/office/drawing/2014/main" id="{1C57A480-B606-4DD1-8D3C-DE158BE7BD5C}"/>
                </a:ext>
              </a:extLst>
            </p:cNvPr>
            <p:cNvSpPr txBox="1"/>
            <p:nvPr userDrawn="1"/>
          </p:nvSpPr>
          <p:spPr>
            <a:xfrm>
              <a:off x="3842071" y="1435485"/>
              <a:ext cx="1500577"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Neutrals for Infographics and charts only </a:t>
              </a:r>
            </a:p>
          </p:txBody>
        </p:sp>
        <p:sp>
          <p:nvSpPr>
            <p:cNvPr id="63" name="Rectangle 62">
              <a:extLst>
                <a:ext uri="{FF2B5EF4-FFF2-40B4-BE49-F238E27FC236}">
                  <a16:creationId xmlns:a16="http://schemas.microsoft.com/office/drawing/2014/main" id="{16F784C5-C471-4F17-9339-14EAFD43619E}"/>
                </a:ext>
              </a:extLst>
            </p:cNvPr>
            <p:cNvSpPr>
              <a:spLocks/>
            </p:cNvSpPr>
            <p:nvPr userDrawn="1"/>
          </p:nvSpPr>
          <p:spPr>
            <a:xfrm>
              <a:off x="3842071"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64" name="Rectangle 63">
              <a:extLst>
                <a:ext uri="{FF2B5EF4-FFF2-40B4-BE49-F238E27FC236}">
                  <a16:creationId xmlns:a16="http://schemas.microsoft.com/office/drawing/2014/main" id="{78800130-0010-43BD-9A59-D5736437F99D}"/>
                </a:ext>
              </a:extLst>
            </p:cNvPr>
            <p:cNvSpPr>
              <a:spLocks/>
            </p:cNvSpPr>
            <p:nvPr userDrawn="1"/>
          </p:nvSpPr>
          <p:spPr>
            <a:xfrm>
              <a:off x="3842071"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65" name="Rectangle 64">
              <a:extLst>
                <a:ext uri="{FF2B5EF4-FFF2-40B4-BE49-F238E27FC236}">
                  <a16:creationId xmlns:a16="http://schemas.microsoft.com/office/drawing/2014/main" id="{E5B3F059-6423-4220-85D1-ECEBD7452A31}"/>
                </a:ext>
              </a:extLst>
            </p:cNvPr>
            <p:cNvSpPr>
              <a:spLocks/>
            </p:cNvSpPr>
            <p:nvPr userDrawn="1"/>
          </p:nvSpPr>
          <p:spPr>
            <a:xfrm>
              <a:off x="3842071"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66" name="Rectangle 65">
              <a:extLst>
                <a:ext uri="{FF2B5EF4-FFF2-40B4-BE49-F238E27FC236}">
                  <a16:creationId xmlns:a16="http://schemas.microsoft.com/office/drawing/2014/main" id="{FA0F1CED-D754-4851-9E05-0AC4EF15B853}"/>
                </a:ext>
              </a:extLst>
            </p:cNvPr>
            <p:cNvSpPr>
              <a:spLocks/>
            </p:cNvSpPr>
            <p:nvPr userDrawn="1"/>
          </p:nvSpPr>
          <p:spPr>
            <a:xfrm>
              <a:off x="3842071"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67" name="Rectangle 66">
              <a:extLst>
                <a:ext uri="{FF2B5EF4-FFF2-40B4-BE49-F238E27FC236}">
                  <a16:creationId xmlns:a16="http://schemas.microsoft.com/office/drawing/2014/main" id="{E0740997-FA82-48D9-9C0A-60D2ED5545CB}"/>
                </a:ext>
              </a:extLst>
            </p:cNvPr>
            <p:cNvSpPr>
              <a:spLocks/>
            </p:cNvSpPr>
            <p:nvPr userDrawn="1"/>
          </p:nvSpPr>
          <p:spPr>
            <a:xfrm>
              <a:off x="3842071"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68" name="TextBox 67">
              <a:extLst>
                <a:ext uri="{FF2B5EF4-FFF2-40B4-BE49-F238E27FC236}">
                  <a16:creationId xmlns:a16="http://schemas.microsoft.com/office/drawing/2014/main" id="{6BBCECD7-F11C-4934-B786-E4D69C8D1FF5}"/>
                </a:ext>
              </a:extLst>
            </p:cNvPr>
            <p:cNvSpPr txBox="1"/>
            <p:nvPr userDrawn="1"/>
          </p:nvSpPr>
          <p:spPr>
            <a:xfrm>
              <a:off x="4455842" y="2971948"/>
              <a:ext cx="311283" cy="153888"/>
            </a:xfrm>
            <a:prstGeom prst="rect">
              <a:avLst/>
            </a:prstGeom>
            <a:noFill/>
          </p:spPr>
          <p:txBody>
            <a:bodyPr wrap="none" lIns="0" tIns="0" rIns="0" bIns="0" rtlCol="0" anchor="ctr">
              <a:spAutoFit/>
            </a:bodyPr>
            <a:lstStyle/>
            <a:p>
              <a:pPr algn="l">
                <a:spcAft>
                  <a:spcPts val="600"/>
                </a:spcAft>
              </a:pPr>
              <a:r>
                <a:rPr lang="en-GB" sz="1000" dirty="0"/>
                <a:t>Grey 3</a:t>
              </a:r>
            </a:p>
          </p:txBody>
        </p:sp>
        <p:sp>
          <p:nvSpPr>
            <p:cNvPr id="69" name="TextBox 68">
              <a:extLst>
                <a:ext uri="{FF2B5EF4-FFF2-40B4-BE49-F238E27FC236}">
                  <a16:creationId xmlns:a16="http://schemas.microsoft.com/office/drawing/2014/main" id="{CA72EB82-FEC0-494E-990C-FC388AFF380F}"/>
                </a:ext>
              </a:extLst>
            </p:cNvPr>
            <p:cNvSpPr txBox="1"/>
            <p:nvPr userDrawn="1"/>
          </p:nvSpPr>
          <p:spPr>
            <a:xfrm>
              <a:off x="4455842" y="1949834"/>
              <a:ext cx="311283" cy="153888"/>
            </a:xfrm>
            <a:prstGeom prst="rect">
              <a:avLst/>
            </a:prstGeom>
            <a:noFill/>
          </p:spPr>
          <p:txBody>
            <a:bodyPr wrap="none" lIns="0" tIns="0" rIns="0" bIns="0" rtlCol="0" anchor="ctr">
              <a:spAutoFit/>
            </a:bodyPr>
            <a:lstStyle/>
            <a:p>
              <a:pPr algn="l">
                <a:spcAft>
                  <a:spcPts val="600"/>
                </a:spcAft>
              </a:pPr>
              <a:r>
                <a:rPr lang="en-GB" sz="1000" dirty="0"/>
                <a:t>Grey 1</a:t>
              </a:r>
            </a:p>
          </p:txBody>
        </p:sp>
        <p:sp>
          <p:nvSpPr>
            <p:cNvPr id="70" name="TextBox 69">
              <a:extLst>
                <a:ext uri="{FF2B5EF4-FFF2-40B4-BE49-F238E27FC236}">
                  <a16:creationId xmlns:a16="http://schemas.microsoft.com/office/drawing/2014/main" id="{F200AEF1-A91B-4302-9237-8FAD545E8D2C}"/>
                </a:ext>
              </a:extLst>
            </p:cNvPr>
            <p:cNvSpPr txBox="1"/>
            <p:nvPr userDrawn="1"/>
          </p:nvSpPr>
          <p:spPr>
            <a:xfrm>
              <a:off x="4455842" y="3483005"/>
              <a:ext cx="311283" cy="153888"/>
            </a:xfrm>
            <a:prstGeom prst="rect">
              <a:avLst/>
            </a:prstGeom>
            <a:noFill/>
          </p:spPr>
          <p:txBody>
            <a:bodyPr wrap="none" lIns="0" tIns="0" rIns="0" bIns="0" rtlCol="0" anchor="ctr">
              <a:spAutoFit/>
            </a:bodyPr>
            <a:lstStyle/>
            <a:p>
              <a:pPr algn="l">
                <a:spcAft>
                  <a:spcPts val="600"/>
                </a:spcAft>
              </a:pPr>
              <a:r>
                <a:rPr lang="en-GB" sz="1000" dirty="0"/>
                <a:t>Grey 4</a:t>
              </a:r>
            </a:p>
          </p:txBody>
        </p:sp>
        <p:sp>
          <p:nvSpPr>
            <p:cNvPr id="71" name="TextBox 70">
              <a:extLst>
                <a:ext uri="{FF2B5EF4-FFF2-40B4-BE49-F238E27FC236}">
                  <a16:creationId xmlns:a16="http://schemas.microsoft.com/office/drawing/2014/main" id="{539D18EE-90FF-4E5E-A08B-B10AE2C06151}"/>
                </a:ext>
              </a:extLst>
            </p:cNvPr>
            <p:cNvSpPr txBox="1"/>
            <p:nvPr userDrawn="1"/>
          </p:nvSpPr>
          <p:spPr>
            <a:xfrm>
              <a:off x="4455842" y="3994062"/>
              <a:ext cx="311283" cy="153888"/>
            </a:xfrm>
            <a:prstGeom prst="rect">
              <a:avLst/>
            </a:prstGeom>
            <a:noFill/>
          </p:spPr>
          <p:txBody>
            <a:bodyPr wrap="none" lIns="0" tIns="0" rIns="0" bIns="0" rtlCol="0" anchor="ctr">
              <a:spAutoFit/>
            </a:bodyPr>
            <a:lstStyle/>
            <a:p>
              <a:pPr algn="l">
                <a:spcAft>
                  <a:spcPts val="600"/>
                </a:spcAft>
              </a:pPr>
              <a:r>
                <a:rPr lang="en-GB" sz="1000" dirty="0"/>
                <a:t>Grey 5</a:t>
              </a:r>
            </a:p>
          </p:txBody>
        </p:sp>
        <p:sp>
          <p:nvSpPr>
            <p:cNvPr id="72" name="TextBox 71">
              <a:extLst>
                <a:ext uri="{FF2B5EF4-FFF2-40B4-BE49-F238E27FC236}">
                  <a16:creationId xmlns:a16="http://schemas.microsoft.com/office/drawing/2014/main" id="{9B702DFC-3763-40E5-9D3F-F6CCA2101F9B}"/>
                </a:ext>
              </a:extLst>
            </p:cNvPr>
            <p:cNvSpPr txBox="1"/>
            <p:nvPr userDrawn="1"/>
          </p:nvSpPr>
          <p:spPr>
            <a:xfrm>
              <a:off x="4455842" y="2460891"/>
              <a:ext cx="311283" cy="153888"/>
            </a:xfrm>
            <a:prstGeom prst="rect">
              <a:avLst/>
            </a:prstGeom>
            <a:noFill/>
          </p:spPr>
          <p:txBody>
            <a:bodyPr wrap="none" lIns="0" tIns="0" rIns="0" bIns="0" rtlCol="0" anchor="ctr">
              <a:spAutoFit/>
            </a:bodyPr>
            <a:lstStyle/>
            <a:p>
              <a:pPr algn="l">
                <a:spcAft>
                  <a:spcPts val="600"/>
                </a:spcAft>
              </a:pPr>
              <a:r>
                <a:rPr lang="en-GB" sz="1000" dirty="0"/>
                <a:t>Grey 2</a:t>
              </a:r>
            </a:p>
          </p:txBody>
        </p:sp>
        <p:sp>
          <p:nvSpPr>
            <p:cNvPr id="73" name="Rectangle 72">
              <a:extLst>
                <a:ext uri="{FF2B5EF4-FFF2-40B4-BE49-F238E27FC236}">
                  <a16:creationId xmlns:a16="http://schemas.microsoft.com/office/drawing/2014/main" id="{B100E486-6869-4606-80CB-8DDAEC604BBA}"/>
                </a:ext>
              </a:extLst>
            </p:cNvPr>
            <p:cNvSpPr>
              <a:spLocks/>
            </p:cNvSpPr>
            <p:nvPr userDrawn="1"/>
          </p:nvSpPr>
          <p:spPr>
            <a:xfrm>
              <a:off x="3842071"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74" name="TextBox 73">
              <a:extLst>
                <a:ext uri="{FF2B5EF4-FFF2-40B4-BE49-F238E27FC236}">
                  <a16:creationId xmlns:a16="http://schemas.microsoft.com/office/drawing/2014/main" id="{BFC5A060-16C0-437F-ABBC-D317FDE11F09}"/>
                </a:ext>
              </a:extLst>
            </p:cNvPr>
            <p:cNvSpPr txBox="1"/>
            <p:nvPr userDrawn="1"/>
          </p:nvSpPr>
          <p:spPr>
            <a:xfrm>
              <a:off x="4455842" y="4508440"/>
              <a:ext cx="265698" cy="153888"/>
            </a:xfrm>
            <a:prstGeom prst="rect">
              <a:avLst/>
            </a:prstGeom>
            <a:noFill/>
          </p:spPr>
          <p:txBody>
            <a:bodyPr wrap="none" lIns="0" tIns="0" rIns="0" bIns="0" rtlCol="0" anchor="ctr">
              <a:spAutoFit/>
            </a:bodyPr>
            <a:lstStyle/>
            <a:p>
              <a:pPr algn="l">
                <a:spcAft>
                  <a:spcPts val="600"/>
                </a:spcAft>
              </a:pPr>
              <a:r>
                <a:rPr lang="en-GB" sz="1000" dirty="0"/>
                <a:t>White</a:t>
              </a:r>
            </a:p>
          </p:txBody>
        </p:sp>
      </p:grpSp>
      <p:sp>
        <p:nvSpPr>
          <p:cNvPr id="75" name="Rectangle 74">
            <a:extLst>
              <a:ext uri="{FF2B5EF4-FFF2-40B4-BE49-F238E27FC236}">
                <a16:creationId xmlns:a16="http://schemas.microsoft.com/office/drawing/2014/main" id="{7C47067D-6D7D-4614-B396-55BF762EEA52}"/>
              </a:ext>
            </a:extLst>
          </p:cNvPr>
          <p:cNvSpPr/>
          <p:nvPr userDrawn="1"/>
        </p:nvSpPr>
        <p:spPr>
          <a:xfrm>
            <a:off x="7493232" y="2801734"/>
            <a:ext cx="1033371"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6" name="Rectangle 75">
            <a:extLst>
              <a:ext uri="{FF2B5EF4-FFF2-40B4-BE49-F238E27FC236}">
                <a16:creationId xmlns:a16="http://schemas.microsoft.com/office/drawing/2014/main" id="{F1E20DB8-4C5C-4EB5-B83B-D8CCBF35FBB5}"/>
              </a:ext>
            </a:extLst>
          </p:cNvPr>
          <p:cNvSpPr/>
          <p:nvPr userDrawn="1"/>
        </p:nvSpPr>
        <p:spPr>
          <a:xfrm>
            <a:off x="9459721" y="2801734"/>
            <a:ext cx="1033371"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7" name="TextBox 76">
            <a:extLst>
              <a:ext uri="{FF2B5EF4-FFF2-40B4-BE49-F238E27FC236}">
                <a16:creationId xmlns:a16="http://schemas.microsoft.com/office/drawing/2014/main" id="{8CBA3CFC-8261-410A-8137-9E8FF7099DA9}"/>
              </a:ext>
            </a:extLst>
          </p:cNvPr>
          <p:cNvSpPr txBox="1"/>
          <p:nvPr userDrawn="1"/>
        </p:nvSpPr>
        <p:spPr>
          <a:xfrm>
            <a:off x="7493232" y="3257609"/>
            <a:ext cx="1412615" cy="138499"/>
          </a:xfrm>
          <a:prstGeom prst="rect">
            <a:avLst/>
          </a:prstGeom>
          <a:noFill/>
        </p:spPr>
        <p:txBody>
          <a:bodyPr wrap="square" lIns="0" tIns="0" rIns="0" bIns="0" rtlCol="0" anchor="t">
            <a:noAutofit/>
          </a:bodyPr>
          <a:lstStyle/>
          <a:p>
            <a:pPr algn="l">
              <a:spcAft>
                <a:spcPts val="600"/>
              </a:spcAft>
            </a:pPr>
            <a:r>
              <a:rPr lang="en-GB" sz="900" dirty="0"/>
              <a:t>Purple/Cobalt gradient</a:t>
            </a:r>
          </a:p>
        </p:txBody>
      </p:sp>
      <p:sp>
        <p:nvSpPr>
          <p:cNvPr id="78" name="TextBox 77">
            <a:extLst>
              <a:ext uri="{FF2B5EF4-FFF2-40B4-BE49-F238E27FC236}">
                <a16:creationId xmlns:a16="http://schemas.microsoft.com/office/drawing/2014/main" id="{9CFC3585-ABFA-4AE6-A10E-EEDCCDD34C22}"/>
              </a:ext>
            </a:extLst>
          </p:cNvPr>
          <p:cNvSpPr txBox="1"/>
          <p:nvPr userDrawn="1"/>
        </p:nvSpPr>
        <p:spPr>
          <a:xfrm>
            <a:off x="9441339" y="3257609"/>
            <a:ext cx="1641474" cy="138499"/>
          </a:xfrm>
          <a:prstGeom prst="rect">
            <a:avLst/>
          </a:prstGeom>
          <a:noFill/>
        </p:spPr>
        <p:txBody>
          <a:bodyPr wrap="square" lIns="0" tIns="0" rIns="0" bIns="0" rtlCol="0" anchor="t">
            <a:noAutofit/>
          </a:bodyPr>
          <a:lstStyle/>
          <a:p>
            <a:pPr algn="l">
              <a:spcAft>
                <a:spcPts val="600"/>
              </a:spcAft>
            </a:pPr>
            <a:r>
              <a:rPr lang="en-GB" sz="900" dirty="0"/>
              <a:t>Pacific/Light Blue gradient</a:t>
            </a:r>
          </a:p>
        </p:txBody>
      </p:sp>
      <p:sp>
        <p:nvSpPr>
          <p:cNvPr id="79" name="TextBox 78">
            <a:extLst>
              <a:ext uri="{FF2B5EF4-FFF2-40B4-BE49-F238E27FC236}">
                <a16:creationId xmlns:a16="http://schemas.microsoft.com/office/drawing/2014/main" id="{F82566FC-9890-4B72-BE08-8CFEB585DB07}"/>
              </a:ext>
            </a:extLst>
          </p:cNvPr>
          <p:cNvSpPr txBox="1"/>
          <p:nvPr userDrawn="1"/>
        </p:nvSpPr>
        <p:spPr>
          <a:xfrm>
            <a:off x="7493231" y="1404112"/>
            <a:ext cx="4084853" cy="1023357"/>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Gradients</a:t>
            </a:r>
          </a:p>
          <a:p>
            <a:pPr marL="171450" indent="-171450" algn="l">
              <a:spcAft>
                <a:spcPts val="300"/>
              </a:spcAft>
              <a:buFont typeface="Arial" panose="020B0604020202020204" pitchFamily="34" charset="0"/>
              <a:buChar char="•"/>
            </a:pPr>
            <a:r>
              <a:rPr lang="en-GB" sz="900" b="0" dirty="0">
                <a:solidFill>
                  <a:sysClr val="windowText" lastClr="000000"/>
                </a:solidFill>
              </a:rPr>
              <a:t>The </a:t>
            </a:r>
            <a:r>
              <a:rPr lang="en-GB" sz="900" b="0" dirty="0" err="1">
                <a:solidFill>
                  <a:sysClr val="windowText" lastClr="000000"/>
                </a:solidFill>
              </a:rPr>
              <a:t>colors</a:t>
            </a:r>
            <a:r>
              <a:rPr lang="en-GB" sz="900" b="0" dirty="0">
                <a:solidFill>
                  <a:sysClr val="windowText" lastClr="000000"/>
                </a:solidFill>
              </a:rPr>
              <a:t> are applied at both ends of the gradient, at 0% and 100%locations</a:t>
            </a:r>
          </a:p>
          <a:p>
            <a:pPr marL="171450" indent="-171450" algn="l">
              <a:spcAft>
                <a:spcPts val="300"/>
              </a:spcAft>
              <a:buFont typeface="Arial" panose="020B0604020202020204" pitchFamily="34" charset="0"/>
              <a:buChar char="•"/>
            </a:pPr>
            <a:r>
              <a:rPr lang="en-GB" sz="9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9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9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900" b="0" dirty="0">
                <a:solidFill>
                  <a:sysClr val="windowText" lastClr="000000"/>
                </a:solidFill>
              </a:rPr>
              <a:t>Do not create new gradients; use only the gradients shown here</a:t>
            </a:r>
            <a:endParaRPr lang="en-US" sz="900" b="0" dirty="0">
              <a:solidFill>
                <a:sysClr val="windowText" lastClr="000000"/>
              </a:solidFill>
            </a:endParaRPr>
          </a:p>
        </p:txBody>
      </p:sp>
      <p:sp>
        <p:nvSpPr>
          <p:cNvPr id="80" name="TextBox 79">
            <a:extLst>
              <a:ext uri="{FF2B5EF4-FFF2-40B4-BE49-F238E27FC236}">
                <a16:creationId xmlns:a16="http://schemas.microsoft.com/office/drawing/2014/main" id="{B8F5D1B3-C998-4ACA-9985-7436032C658D}"/>
              </a:ext>
            </a:extLst>
          </p:cNvPr>
          <p:cNvSpPr txBox="1"/>
          <p:nvPr userDrawn="1"/>
        </p:nvSpPr>
        <p:spPr>
          <a:xfrm>
            <a:off x="7493233" y="3614652"/>
            <a:ext cx="1325807"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81" name="Rectangle 80">
            <a:extLst>
              <a:ext uri="{FF2B5EF4-FFF2-40B4-BE49-F238E27FC236}">
                <a16:creationId xmlns:a16="http://schemas.microsoft.com/office/drawing/2014/main" id="{7A19278E-80D6-4EAE-9C16-04A195593FCD}"/>
              </a:ext>
            </a:extLst>
          </p:cNvPr>
          <p:cNvSpPr>
            <a:spLocks/>
          </p:cNvSpPr>
          <p:nvPr userDrawn="1"/>
        </p:nvSpPr>
        <p:spPr>
          <a:xfrm>
            <a:off x="9577385" y="3867252"/>
            <a:ext cx="801489"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82" name="Rectangle 81">
            <a:extLst>
              <a:ext uri="{FF2B5EF4-FFF2-40B4-BE49-F238E27FC236}">
                <a16:creationId xmlns:a16="http://schemas.microsoft.com/office/drawing/2014/main" id="{78D6DEF7-07C8-4597-A905-842B08D28F0A}"/>
              </a:ext>
            </a:extLst>
          </p:cNvPr>
          <p:cNvSpPr>
            <a:spLocks/>
          </p:cNvSpPr>
          <p:nvPr userDrawn="1"/>
        </p:nvSpPr>
        <p:spPr>
          <a:xfrm>
            <a:off x="8535308" y="3867252"/>
            <a:ext cx="801489"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83" name="Rectangle 82">
            <a:extLst>
              <a:ext uri="{FF2B5EF4-FFF2-40B4-BE49-F238E27FC236}">
                <a16:creationId xmlns:a16="http://schemas.microsoft.com/office/drawing/2014/main" id="{809EF0A9-6427-4B0B-9951-B942321353CB}"/>
              </a:ext>
            </a:extLst>
          </p:cNvPr>
          <p:cNvSpPr>
            <a:spLocks/>
          </p:cNvSpPr>
          <p:nvPr userDrawn="1"/>
        </p:nvSpPr>
        <p:spPr>
          <a:xfrm>
            <a:off x="7493233" y="3867252"/>
            <a:ext cx="801489"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84" name="TextBox 83">
            <a:extLst>
              <a:ext uri="{FF2B5EF4-FFF2-40B4-BE49-F238E27FC236}">
                <a16:creationId xmlns:a16="http://schemas.microsoft.com/office/drawing/2014/main" id="{1D8A2577-F141-44A2-B6A7-1718EF8E4ED3}"/>
              </a:ext>
            </a:extLst>
          </p:cNvPr>
          <p:cNvSpPr txBox="1"/>
          <p:nvPr userDrawn="1"/>
        </p:nvSpPr>
        <p:spPr>
          <a:xfrm>
            <a:off x="7493233" y="4442243"/>
            <a:ext cx="4084850" cy="492443"/>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9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900" b="0" dirty="0">
                <a:solidFill>
                  <a:sysClr val="windowText" lastClr="000000"/>
                </a:solidFill>
              </a:rPr>
              <a:t>Mix light, mid and dark tones within data sets</a:t>
            </a:r>
          </a:p>
        </p:txBody>
      </p:sp>
      <p:grpSp>
        <p:nvGrpSpPr>
          <p:cNvPr id="4" name="Group 3">
            <a:extLst>
              <a:ext uri="{FF2B5EF4-FFF2-40B4-BE49-F238E27FC236}">
                <a16:creationId xmlns:a16="http://schemas.microsoft.com/office/drawing/2014/main" id="{E7F4307E-8DC7-4A94-ABA2-93BF21A194C0}"/>
              </a:ext>
            </a:extLst>
          </p:cNvPr>
          <p:cNvGrpSpPr/>
          <p:nvPr userDrawn="1"/>
        </p:nvGrpSpPr>
        <p:grpSpPr>
          <a:xfrm>
            <a:off x="7493233" y="5138764"/>
            <a:ext cx="4084850" cy="868337"/>
            <a:chOff x="6088252" y="5261186"/>
            <a:chExt cx="2681306" cy="745914"/>
          </a:xfrm>
        </p:grpSpPr>
        <p:sp>
          <p:nvSpPr>
            <p:cNvPr id="85" name="Rectangle 84">
              <a:extLst>
                <a:ext uri="{FF2B5EF4-FFF2-40B4-BE49-F238E27FC236}">
                  <a16:creationId xmlns:a16="http://schemas.microsoft.com/office/drawing/2014/main" id="{283C138C-9744-4057-B347-B658A31DF93E}"/>
                </a:ext>
              </a:extLst>
            </p:cNvPr>
            <p:cNvSpPr/>
            <p:nvPr userDrawn="1"/>
          </p:nvSpPr>
          <p:spPr>
            <a:xfrm>
              <a:off x="6875898" y="5261186"/>
              <a:ext cx="31836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30</a:t>
              </a:r>
            </a:p>
            <a:p>
              <a:pPr algn="ctr">
                <a:lnSpc>
                  <a:spcPct val="90000"/>
                </a:lnSpc>
              </a:pPr>
              <a:r>
                <a:rPr lang="en-GB" sz="700">
                  <a:solidFill>
                    <a:schemeClr val="bg1"/>
                  </a:solidFill>
                </a:rPr>
                <a:t>73</a:t>
              </a:r>
            </a:p>
            <a:p>
              <a:pPr algn="ctr">
                <a:lnSpc>
                  <a:spcPct val="90000"/>
                </a:lnSpc>
              </a:pPr>
              <a:r>
                <a:rPr lang="en-GB" sz="700">
                  <a:solidFill>
                    <a:schemeClr val="bg1"/>
                  </a:solidFill>
                </a:rPr>
                <a:t>226</a:t>
              </a:r>
              <a:endParaRPr lang="en-GB" sz="700" dirty="0">
                <a:solidFill>
                  <a:schemeClr val="bg1"/>
                </a:solidFill>
              </a:endParaRPr>
            </a:p>
          </p:txBody>
        </p:sp>
        <p:sp>
          <p:nvSpPr>
            <p:cNvPr id="86" name="Rectangle 85">
              <a:extLst>
                <a:ext uri="{FF2B5EF4-FFF2-40B4-BE49-F238E27FC236}">
                  <a16:creationId xmlns:a16="http://schemas.microsoft.com/office/drawing/2014/main" id="{3C79581B-1628-4CDD-B36E-34EBC052AC88}"/>
                </a:ext>
              </a:extLst>
            </p:cNvPr>
            <p:cNvSpPr/>
            <p:nvPr userDrawn="1"/>
          </p:nvSpPr>
          <p:spPr>
            <a:xfrm>
              <a:off x="6088252" y="5261186"/>
              <a:ext cx="31836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51</a:t>
              </a:r>
            </a:p>
            <a:p>
              <a:pPr algn="ctr">
                <a:lnSpc>
                  <a:spcPct val="90000"/>
                </a:lnSpc>
              </a:pPr>
              <a:r>
                <a:rPr lang="en-GB" sz="700">
                  <a:solidFill>
                    <a:schemeClr val="bg1"/>
                  </a:solidFill>
                </a:rPr>
                <a:t>141</a:t>
              </a:r>
              <a:endParaRPr lang="en-GB" sz="700" dirty="0">
                <a:solidFill>
                  <a:schemeClr val="bg1"/>
                </a:solidFill>
              </a:endParaRPr>
            </a:p>
          </p:txBody>
        </p:sp>
        <p:sp>
          <p:nvSpPr>
            <p:cNvPr id="87" name="Rectangle 86">
              <a:extLst>
                <a:ext uri="{FF2B5EF4-FFF2-40B4-BE49-F238E27FC236}">
                  <a16:creationId xmlns:a16="http://schemas.microsoft.com/office/drawing/2014/main" id="{0E4BFD7D-7B7C-42AB-BBA6-C3D81ED28AD3}"/>
                </a:ext>
              </a:extLst>
            </p:cNvPr>
            <p:cNvSpPr/>
            <p:nvPr userDrawn="1"/>
          </p:nvSpPr>
          <p:spPr>
            <a:xfrm>
              <a:off x="7269722" y="5261186"/>
              <a:ext cx="31836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118</a:t>
              </a:r>
            </a:p>
            <a:p>
              <a:pPr algn="ctr">
                <a:lnSpc>
                  <a:spcPct val="90000"/>
                </a:lnSpc>
              </a:pPr>
              <a:r>
                <a:rPr lang="en-GB" sz="700">
                  <a:solidFill>
                    <a:sysClr val="windowText" lastClr="000000"/>
                  </a:solidFill>
                </a:rPr>
                <a:t>210</a:t>
              </a:r>
            </a:p>
            <a:p>
              <a:pPr algn="ctr">
                <a:lnSpc>
                  <a:spcPct val="90000"/>
                </a:lnSpc>
              </a:pPr>
              <a:r>
                <a:rPr lang="en-GB" sz="700">
                  <a:solidFill>
                    <a:sysClr val="windowText" lastClr="000000"/>
                  </a:solidFill>
                </a:rPr>
                <a:t>255</a:t>
              </a:r>
              <a:endParaRPr lang="en-GB" sz="700" dirty="0">
                <a:solidFill>
                  <a:sysClr val="windowText" lastClr="000000"/>
                </a:solidFill>
              </a:endParaRPr>
            </a:p>
          </p:txBody>
        </p:sp>
        <p:sp>
          <p:nvSpPr>
            <p:cNvPr id="88" name="Rectangle 87">
              <a:extLst>
                <a:ext uri="{FF2B5EF4-FFF2-40B4-BE49-F238E27FC236}">
                  <a16:creationId xmlns:a16="http://schemas.microsoft.com/office/drawing/2014/main" id="{B5D917B2-29BF-4083-AFA3-34EA48DE2D13}"/>
                </a:ext>
              </a:extLst>
            </p:cNvPr>
            <p:cNvSpPr/>
            <p:nvPr userDrawn="1"/>
          </p:nvSpPr>
          <p:spPr>
            <a:xfrm>
              <a:off x="8057367" y="5261186"/>
              <a:ext cx="31836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180</a:t>
              </a:r>
            </a:p>
            <a:p>
              <a:pPr algn="ctr">
                <a:lnSpc>
                  <a:spcPct val="90000"/>
                </a:lnSpc>
              </a:pPr>
              <a:r>
                <a:rPr lang="en-GB" sz="700">
                  <a:solidFill>
                    <a:schemeClr val="bg1"/>
                  </a:solidFill>
                </a:rPr>
                <a:t>151</a:t>
              </a:r>
            </a:p>
            <a:p>
              <a:pPr algn="ctr">
                <a:lnSpc>
                  <a:spcPct val="90000"/>
                </a:lnSpc>
              </a:pPr>
              <a:r>
                <a:rPr lang="en-GB" sz="700">
                  <a:solidFill>
                    <a:schemeClr val="bg1"/>
                  </a:solidFill>
                </a:rPr>
                <a:t>255</a:t>
              </a:r>
              <a:endParaRPr lang="en-GB" sz="700" dirty="0">
                <a:solidFill>
                  <a:schemeClr val="bg1"/>
                </a:solidFill>
              </a:endParaRPr>
            </a:p>
          </p:txBody>
        </p:sp>
        <p:sp>
          <p:nvSpPr>
            <p:cNvPr id="89" name="Rectangle 88">
              <a:extLst>
                <a:ext uri="{FF2B5EF4-FFF2-40B4-BE49-F238E27FC236}">
                  <a16:creationId xmlns:a16="http://schemas.microsoft.com/office/drawing/2014/main" id="{A2D7C73A-67D8-4FED-800A-7C73CBDB5101}"/>
                </a:ext>
              </a:extLst>
            </p:cNvPr>
            <p:cNvSpPr/>
            <p:nvPr userDrawn="1"/>
          </p:nvSpPr>
          <p:spPr>
            <a:xfrm>
              <a:off x="6875898" y="5686997"/>
              <a:ext cx="31836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253</a:t>
              </a:r>
            </a:p>
            <a:p>
              <a:pPr algn="ctr">
                <a:lnSpc>
                  <a:spcPct val="90000"/>
                </a:lnSpc>
              </a:pPr>
              <a:r>
                <a:rPr lang="en-GB" sz="700">
                  <a:solidFill>
                    <a:schemeClr val="bg1"/>
                  </a:solidFill>
                </a:rPr>
                <a:t>52</a:t>
              </a:r>
            </a:p>
            <a:p>
              <a:pPr algn="ctr">
                <a:lnSpc>
                  <a:spcPct val="90000"/>
                </a:lnSpc>
              </a:pPr>
              <a:r>
                <a:rPr lang="en-GB" sz="700">
                  <a:solidFill>
                    <a:schemeClr val="bg1"/>
                  </a:solidFill>
                </a:rPr>
                <a:t>156</a:t>
              </a:r>
              <a:endParaRPr lang="en-GB" sz="700" dirty="0">
                <a:solidFill>
                  <a:schemeClr val="bg1"/>
                </a:solidFill>
              </a:endParaRPr>
            </a:p>
          </p:txBody>
        </p:sp>
        <p:sp>
          <p:nvSpPr>
            <p:cNvPr id="90" name="Rectangle 89">
              <a:extLst>
                <a:ext uri="{FF2B5EF4-FFF2-40B4-BE49-F238E27FC236}">
                  <a16:creationId xmlns:a16="http://schemas.microsoft.com/office/drawing/2014/main" id="{EC915D2C-E7FF-48C5-88D0-A214E72825B1}"/>
                </a:ext>
              </a:extLst>
            </p:cNvPr>
            <p:cNvSpPr/>
            <p:nvPr userDrawn="1"/>
          </p:nvSpPr>
          <p:spPr>
            <a:xfrm>
              <a:off x="7663544" y="5261186"/>
              <a:ext cx="31836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114</a:t>
              </a:r>
            </a:p>
            <a:p>
              <a:pPr algn="ctr">
                <a:lnSpc>
                  <a:spcPct val="90000"/>
                </a:lnSpc>
              </a:pPr>
              <a:r>
                <a:rPr lang="en-GB" sz="700">
                  <a:solidFill>
                    <a:schemeClr val="bg1"/>
                  </a:solidFill>
                </a:rPr>
                <a:t>19</a:t>
              </a:r>
            </a:p>
            <a:p>
              <a:pPr algn="ctr">
                <a:lnSpc>
                  <a:spcPct val="90000"/>
                </a:lnSpc>
              </a:pPr>
              <a:r>
                <a:rPr lang="en-GB" sz="700">
                  <a:solidFill>
                    <a:schemeClr val="bg1"/>
                  </a:solidFill>
                </a:rPr>
                <a:t>234</a:t>
              </a:r>
              <a:endParaRPr lang="en-GB" sz="700" dirty="0">
                <a:solidFill>
                  <a:schemeClr val="bg1"/>
                </a:solidFill>
              </a:endParaRPr>
            </a:p>
          </p:txBody>
        </p:sp>
        <p:sp>
          <p:nvSpPr>
            <p:cNvPr id="91" name="Rectangle 90">
              <a:extLst>
                <a:ext uri="{FF2B5EF4-FFF2-40B4-BE49-F238E27FC236}">
                  <a16:creationId xmlns:a16="http://schemas.microsoft.com/office/drawing/2014/main" id="{8BEE1031-0F8F-4739-9C13-A5F2DC318357}"/>
                </a:ext>
              </a:extLst>
            </p:cNvPr>
            <p:cNvSpPr/>
            <p:nvPr userDrawn="1"/>
          </p:nvSpPr>
          <p:spPr>
            <a:xfrm>
              <a:off x="7269722" y="5686997"/>
              <a:ext cx="318368" cy="320103"/>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255</a:t>
              </a:r>
            </a:p>
            <a:p>
              <a:pPr algn="ctr">
                <a:lnSpc>
                  <a:spcPct val="90000"/>
                </a:lnSpc>
              </a:pPr>
              <a:r>
                <a:rPr lang="en-GB" sz="700">
                  <a:solidFill>
                    <a:schemeClr val="bg1"/>
                  </a:solidFill>
                </a:rPr>
                <a:t>163</a:t>
              </a:r>
            </a:p>
            <a:p>
              <a:pPr algn="ctr">
                <a:lnSpc>
                  <a:spcPct val="90000"/>
                </a:lnSpc>
              </a:pPr>
              <a:r>
                <a:rPr lang="en-GB" sz="700">
                  <a:solidFill>
                    <a:schemeClr val="bg1"/>
                  </a:solidFill>
                </a:rPr>
                <a:t>218</a:t>
              </a:r>
              <a:endParaRPr lang="en-GB" sz="700" dirty="0">
                <a:solidFill>
                  <a:schemeClr val="bg1"/>
                </a:solidFill>
              </a:endParaRPr>
            </a:p>
          </p:txBody>
        </p:sp>
        <p:sp>
          <p:nvSpPr>
            <p:cNvPr id="92" name="Rectangle 91">
              <a:extLst>
                <a:ext uri="{FF2B5EF4-FFF2-40B4-BE49-F238E27FC236}">
                  <a16:creationId xmlns:a16="http://schemas.microsoft.com/office/drawing/2014/main" id="{F2066229-A6D4-425C-AC6C-C91823237793}"/>
                </a:ext>
              </a:extLst>
            </p:cNvPr>
            <p:cNvSpPr/>
            <p:nvPr userDrawn="1"/>
          </p:nvSpPr>
          <p:spPr>
            <a:xfrm>
              <a:off x="6088252" y="5686997"/>
              <a:ext cx="31836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192</a:t>
              </a:r>
            </a:p>
            <a:p>
              <a:pPr algn="ctr">
                <a:lnSpc>
                  <a:spcPct val="90000"/>
                </a:lnSpc>
              </a:pPr>
              <a:r>
                <a:rPr lang="en-GB" sz="700">
                  <a:solidFill>
                    <a:schemeClr val="bg1"/>
                  </a:solidFill>
                </a:rPr>
                <a:t>174</a:t>
              </a:r>
              <a:endParaRPr lang="en-GB" sz="700" dirty="0">
                <a:solidFill>
                  <a:schemeClr val="bg1"/>
                </a:solidFill>
              </a:endParaRPr>
            </a:p>
          </p:txBody>
        </p:sp>
        <p:sp>
          <p:nvSpPr>
            <p:cNvPr id="93" name="Rectangle 92">
              <a:extLst>
                <a:ext uri="{FF2B5EF4-FFF2-40B4-BE49-F238E27FC236}">
                  <a16:creationId xmlns:a16="http://schemas.microsoft.com/office/drawing/2014/main" id="{B1A139CB-8C9F-44CD-AD3D-19CC8D3948A1}"/>
                </a:ext>
              </a:extLst>
            </p:cNvPr>
            <p:cNvSpPr/>
            <p:nvPr userDrawn="1"/>
          </p:nvSpPr>
          <p:spPr>
            <a:xfrm>
              <a:off x="8451190" y="5686997"/>
              <a:ext cx="31836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99</a:t>
              </a:r>
            </a:p>
            <a:p>
              <a:pPr algn="ctr">
                <a:lnSpc>
                  <a:spcPct val="90000"/>
                </a:lnSpc>
              </a:pPr>
              <a:r>
                <a:rPr lang="en-GB" sz="700">
                  <a:solidFill>
                    <a:sysClr val="windowText" lastClr="000000"/>
                  </a:solidFill>
                </a:rPr>
                <a:t>235</a:t>
              </a:r>
            </a:p>
            <a:p>
              <a:pPr algn="ctr">
                <a:lnSpc>
                  <a:spcPct val="90000"/>
                </a:lnSpc>
              </a:pPr>
              <a:r>
                <a:rPr lang="en-GB" sz="700">
                  <a:solidFill>
                    <a:sysClr val="windowText" lastClr="000000"/>
                  </a:solidFill>
                </a:rPr>
                <a:t>218</a:t>
              </a:r>
              <a:endParaRPr lang="en-GB" sz="700" dirty="0">
                <a:solidFill>
                  <a:sysClr val="windowText" lastClr="000000"/>
                </a:solidFill>
              </a:endParaRPr>
            </a:p>
          </p:txBody>
        </p:sp>
        <p:sp>
          <p:nvSpPr>
            <p:cNvPr id="94" name="Rectangle 93">
              <a:extLst>
                <a:ext uri="{FF2B5EF4-FFF2-40B4-BE49-F238E27FC236}">
                  <a16:creationId xmlns:a16="http://schemas.microsoft.com/office/drawing/2014/main" id="{A6A28226-9A3E-4DF4-A814-1F5BE4A18360}"/>
                </a:ext>
              </a:extLst>
            </p:cNvPr>
            <p:cNvSpPr/>
            <p:nvPr userDrawn="1"/>
          </p:nvSpPr>
          <p:spPr>
            <a:xfrm>
              <a:off x="6482075" y="5261186"/>
              <a:ext cx="31836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184</a:t>
              </a:r>
            </a:p>
            <a:p>
              <a:pPr algn="ctr">
                <a:lnSpc>
                  <a:spcPct val="90000"/>
                </a:lnSpc>
              </a:pPr>
              <a:r>
                <a:rPr lang="en-GB" sz="700">
                  <a:solidFill>
                    <a:schemeClr val="bg1"/>
                  </a:solidFill>
                </a:rPr>
                <a:t>245</a:t>
              </a:r>
              <a:endParaRPr lang="en-GB" sz="700" dirty="0">
                <a:solidFill>
                  <a:schemeClr val="bg1"/>
                </a:solidFill>
              </a:endParaRPr>
            </a:p>
          </p:txBody>
        </p:sp>
        <p:sp>
          <p:nvSpPr>
            <p:cNvPr id="95" name="Rectangle 94">
              <a:extLst>
                <a:ext uri="{FF2B5EF4-FFF2-40B4-BE49-F238E27FC236}">
                  <a16:creationId xmlns:a16="http://schemas.microsoft.com/office/drawing/2014/main" id="{21C44B0D-C09B-4486-995E-6FCC691F6CF2}"/>
                </a:ext>
              </a:extLst>
            </p:cNvPr>
            <p:cNvSpPr/>
            <p:nvPr userDrawn="1"/>
          </p:nvSpPr>
          <p:spPr>
            <a:xfrm>
              <a:off x="8057367" y="5686997"/>
              <a:ext cx="31836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81</a:t>
              </a:r>
            </a:p>
            <a:p>
              <a:pPr algn="ctr">
                <a:lnSpc>
                  <a:spcPct val="90000"/>
                </a:lnSpc>
              </a:pPr>
              <a:r>
                <a:rPr lang="en-GB" sz="700">
                  <a:solidFill>
                    <a:schemeClr val="bg1"/>
                  </a:solidFill>
                </a:rPr>
                <a:t>13</a:t>
              </a:r>
            </a:p>
            <a:p>
              <a:pPr algn="ctr">
                <a:lnSpc>
                  <a:spcPct val="90000"/>
                </a:lnSpc>
              </a:pPr>
              <a:r>
                <a:rPr lang="en-GB" sz="700">
                  <a:solidFill>
                    <a:schemeClr val="bg1"/>
                  </a:solidFill>
                </a:rPr>
                <a:t>188</a:t>
              </a:r>
              <a:endParaRPr lang="en-GB" sz="700" dirty="0">
                <a:solidFill>
                  <a:schemeClr val="bg1"/>
                </a:solidFill>
              </a:endParaRPr>
            </a:p>
          </p:txBody>
        </p:sp>
        <p:sp>
          <p:nvSpPr>
            <p:cNvPr id="96" name="Rectangle 95">
              <a:extLst>
                <a:ext uri="{FF2B5EF4-FFF2-40B4-BE49-F238E27FC236}">
                  <a16:creationId xmlns:a16="http://schemas.microsoft.com/office/drawing/2014/main" id="{24B14724-2B96-4A69-984B-74A5856F63C4}"/>
                </a:ext>
              </a:extLst>
            </p:cNvPr>
            <p:cNvSpPr/>
            <p:nvPr userDrawn="1"/>
          </p:nvSpPr>
          <p:spPr>
            <a:xfrm>
              <a:off x="8451190" y="5261186"/>
              <a:ext cx="31836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9</a:t>
              </a:r>
            </a:p>
            <a:p>
              <a:pPr algn="ctr">
                <a:lnSpc>
                  <a:spcPct val="90000"/>
                </a:lnSpc>
              </a:pPr>
              <a:r>
                <a:rPr lang="en-GB" sz="700">
                  <a:solidFill>
                    <a:schemeClr val="bg1"/>
                  </a:solidFill>
                </a:rPr>
                <a:t>142</a:t>
              </a:r>
            </a:p>
            <a:p>
              <a:pPr algn="ctr">
                <a:lnSpc>
                  <a:spcPct val="90000"/>
                </a:lnSpc>
              </a:pPr>
              <a:r>
                <a:rPr lang="en-GB" sz="700">
                  <a:solidFill>
                    <a:schemeClr val="bg1"/>
                  </a:solidFill>
                </a:rPr>
                <a:t>126</a:t>
              </a:r>
              <a:endParaRPr lang="en-GB" sz="700" dirty="0">
                <a:solidFill>
                  <a:schemeClr val="bg1"/>
                </a:solidFill>
              </a:endParaRPr>
            </a:p>
          </p:txBody>
        </p:sp>
        <p:sp>
          <p:nvSpPr>
            <p:cNvPr id="97" name="Rectangle 96">
              <a:extLst>
                <a:ext uri="{FF2B5EF4-FFF2-40B4-BE49-F238E27FC236}">
                  <a16:creationId xmlns:a16="http://schemas.microsoft.com/office/drawing/2014/main" id="{25A56029-E17B-4898-871B-11FD8F48CAF6}"/>
                </a:ext>
              </a:extLst>
            </p:cNvPr>
            <p:cNvSpPr/>
            <p:nvPr userDrawn="1"/>
          </p:nvSpPr>
          <p:spPr>
            <a:xfrm>
              <a:off x="7663544" y="5686997"/>
              <a:ext cx="31836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102</a:t>
              </a:r>
            </a:p>
            <a:p>
              <a:pPr algn="ctr">
                <a:lnSpc>
                  <a:spcPct val="90000"/>
                </a:lnSpc>
              </a:pPr>
              <a:r>
                <a:rPr lang="en-GB" sz="700">
                  <a:solidFill>
                    <a:schemeClr val="bg1"/>
                  </a:solidFill>
                </a:rPr>
                <a:t>102</a:t>
              </a:r>
            </a:p>
            <a:p>
              <a:pPr algn="ctr">
                <a:lnSpc>
                  <a:spcPct val="90000"/>
                </a:lnSpc>
              </a:pPr>
              <a:r>
                <a:rPr lang="en-GB" sz="700">
                  <a:solidFill>
                    <a:schemeClr val="bg1"/>
                  </a:solidFill>
                </a:rPr>
                <a:t>102</a:t>
              </a:r>
              <a:endParaRPr lang="en-GB" sz="700" dirty="0">
                <a:solidFill>
                  <a:schemeClr val="bg1"/>
                </a:solidFill>
              </a:endParaRPr>
            </a:p>
          </p:txBody>
        </p:sp>
        <p:sp>
          <p:nvSpPr>
            <p:cNvPr id="98" name="Rectangle 97">
              <a:extLst>
                <a:ext uri="{FF2B5EF4-FFF2-40B4-BE49-F238E27FC236}">
                  <a16:creationId xmlns:a16="http://schemas.microsoft.com/office/drawing/2014/main" id="{E91353B9-D58F-4CC4-8017-A57DFEF3A5A0}"/>
                </a:ext>
              </a:extLst>
            </p:cNvPr>
            <p:cNvSpPr/>
            <p:nvPr userDrawn="1"/>
          </p:nvSpPr>
          <p:spPr>
            <a:xfrm>
              <a:off x="6482075" y="5686997"/>
              <a:ext cx="31836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171</a:t>
              </a:r>
            </a:p>
            <a:p>
              <a:pPr algn="ctr">
                <a:lnSpc>
                  <a:spcPct val="90000"/>
                </a:lnSpc>
              </a:pPr>
              <a:r>
                <a:rPr lang="en-GB" sz="700">
                  <a:solidFill>
                    <a:schemeClr val="bg1"/>
                  </a:solidFill>
                </a:rPr>
                <a:t>13</a:t>
              </a:r>
            </a:p>
            <a:p>
              <a:pPr algn="ctr">
                <a:lnSpc>
                  <a:spcPct val="90000"/>
                </a:lnSpc>
              </a:pPr>
              <a:r>
                <a:rPr lang="en-GB" sz="700">
                  <a:solidFill>
                    <a:schemeClr val="bg1"/>
                  </a:solidFill>
                </a:rPr>
                <a:t>130</a:t>
              </a:r>
              <a:endParaRPr lang="en-GB" sz="700" dirty="0">
                <a:solidFill>
                  <a:schemeClr val="bg1"/>
                </a:solidFill>
              </a:endParaRPr>
            </a:p>
          </p:txBody>
        </p:sp>
      </p:grpSp>
      <p:grpSp>
        <p:nvGrpSpPr>
          <p:cNvPr id="99" name="Group 98">
            <a:extLst>
              <a:ext uri="{FF2B5EF4-FFF2-40B4-BE49-F238E27FC236}">
                <a16:creationId xmlns:a16="http://schemas.microsoft.com/office/drawing/2014/main" id="{642ECFFB-E253-47C6-9B8B-4847610FA685}"/>
              </a:ext>
            </a:extLst>
          </p:cNvPr>
          <p:cNvGrpSpPr/>
          <p:nvPr userDrawn="1"/>
        </p:nvGrpSpPr>
        <p:grpSpPr>
          <a:xfrm>
            <a:off x="7493233" y="3518777"/>
            <a:ext cx="3729554" cy="852557"/>
            <a:chOff x="5676530" y="3651946"/>
            <a:chExt cx="2681922" cy="852557"/>
          </a:xfrm>
        </p:grpSpPr>
        <p:cxnSp>
          <p:nvCxnSpPr>
            <p:cNvPr id="100" name="Straight Connector 99">
              <a:extLst>
                <a:ext uri="{FF2B5EF4-FFF2-40B4-BE49-F238E27FC236}">
                  <a16:creationId xmlns:a16="http://schemas.microsoft.com/office/drawing/2014/main" id="{88B9AC04-B2BC-4A0F-AB2E-330C8D5D1160}"/>
                </a:ext>
              </a:extLst>
            </p:cNvPr>
            <p:cNvCxnSpPr>
              <a:cxnSpLocks/>
            </p:cNvCxnSpPr>
            <p:nvPr userDrawn="1"/>
          </p:nvCxnSpPr>
          <p:spPr>
            <a:xfrm>
              <a:off x="5676530"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74DB764-E8F7-423C-B6C3-CB9F7B30F378}"/>
                </a:ext>
              </a:extLst>
            </p:cNvPr>
            <p:cNvCxnSpPr>
              <a:cxnSpLocks/>
            </p:cNvCxnSpPr>
            <p:nvPr userDrawn="1"/>
          </p:nvCxnSpPr>
          <p:spPr>
            <a:xfrm>
              <a:off x="5676530"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4146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56356756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345434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54157360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229364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2218041811"/>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948208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1106910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502629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042482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947199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888476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685391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95654150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06652902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010027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27571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0867071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605725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780420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3892698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187599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1329567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8324850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3534367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600635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30280191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11888473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theme" Target="../theme/theme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image" Target="../media/image10.svg"/><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tags" Target="../tags/tag9.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tags" Target="../tags/tag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theme" Target="../theme/theme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20" Type="http://schemas.openxmlformats.org/officeDocument/2006/relationships/slideLayout" Target="../slideLayouts/slideLayout94.xml"/><Relationship Id="rId41" Type="http://schemas.openxmlformats.org/officeDocument/2006/relationships/slideLayout" Target="../slideLayouts/slideLayout11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tags" Target="../tags/tag20.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theme" Target="../theme/theme4.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tags" Target="../tags/tag2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tags" Target="../tags/tag2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theme" Target="../theme/theme5.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8" Type="http://schemas.openxmlformats.org/officeDocument/2006/relationships/slideLayout" Target="../slideLayouts/slideLayout160.xml"/><Relationship Id="rId3"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it-IT"/>
              <a:t>Fare clic per modificare lo stile del titolo dello schema</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1"/>
              </a:ext>
            </a:extLst>
          </p:cNvPr>
          <p:cNvSpPr txBox="1"/>
          <p:nvPr userDrawn="1">
            <p:custDataLst>
              <p:tags r:id="rId38"/>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lumMod val="65000"/>
                  </a:schemeClr>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3" r:id="rId1"/>
    <p:sldLayoutId id="2147483783" r:id="rId2"/>
    <p:sldLayoutId id="2147483749" r:id="rId3"/>
    <p:sldLayoutId id="2147483750" r:id="rId4"/>
    <p:sldLayoutId id="2147483767" r:id="rId5"/>
    <p:sldLayoutId id="2147483768" r:id="rId6"/>
    <p:sldLayoutId id="2147483765" r:id="rId7"/>
    <p:sldLayoutId id="2147483766" r:id="rId8"/>
    <p:sldLayoutId id="2147483666" r:id="rId9"/>
    <p:sldLayoutId id="2147483712" r:id="rId10"/>
    <p:sldLayoutId id="2147483664" r:id="rId11"/>
    <p:sldLayoutId id="2147483769" r:id="rId12"/>
    <p:sldLayoutId id="2147483770" r:id="rId13"/>
    <p:sldLayoutId id="2147483714" r:id="rId14"/>
    <p:sldLayoutId id="2147483689" r:id="rId15"/>
    <p:sldLayoutId id="2147483716" r:id="rId16"/>
    <p:sldLayoutId id="2147483690" r:id="rId17"/>
    <p:sldLayoutId id="2147483692" r:id="rId18"/>
    <p:sldLayoutId id="2147483691" r:id="rId19"/>
    <p:sldLayoutId id="2147483693" r:id="rId20"/>
    <p:sldLayoutId id="2147483701" r:id="rId21"/>
    <p:sldLayoutId id="2147483771" r:id="rId22"/>
    <p:sldLayoutId id="2147483752" r:id="rId23"/>
    <p:sldLayoutId id="2147483697" r:id="rId24"/>
    <p:sldLayoutId id="2147483772" r:id="rId25"/>
    <p:sldLayoutId id="2147483754" r:id="rId26"/>
    <p:sldLayoutId id="2147483699" r:id="rId27"/>
    <p:sldLayoutId id="2147483700" r:id="rId28"/>
    <p:sldLayoutId id="2147483722" r:id="rId29"/>
    <p:sldLayoutId id="2147483682" r:id="rId30"/>
    <p:sldLayoutId id="2147483745" r:id="rId31"/>
    <p:sldLayoutId id="2147483746" r:id="rId32"/>
    <p:sldLayoutId id="2147483667" r:id="rId33"/>
    <p:sldLayoutId id="2147483748" r:id="rId34"/>
    <p:sldLayoutId id="2147483773" r:id="rId35"/>
    <p:sldLayoutId id="2147484022" r:id="rId36"/>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785" y="451575"/>
            <a:ext cx="10976300" cy="723600"/>
          </a:xfrm>
          <a:prstGeom prst="rect">
            <a:avLst/>
          </a:prstGeom>
        </p:spPr>
        <p:txBody>
          <a:bodyPr vert="horz" lIns="0" tIns="0" rIns="0" bIns="0" rtlCol="0" anchor="t" anchorCtr="0">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1786" y="1422400"/>
            <a:ext cx="10976298" cy="46044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1126954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01785" y="6373386"/>
            <a:ext cx="527959" cy="172800"/>
          </a:xfrm>
          <a:prstGeom prst="rect">
            <a:avLst/>
          </a:prstGeom>
        </p:spPr>
      </p:pic>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custDataLst>
              <p:tags r:id="rId40"/>
            </p:custDataLst>
          </p:nvPr>
        </p:nvSpPr>
        <p:spPr>
          <a:xfrm>
            <a:off x="1573105" y="6367453"/>
            <a:ext cx="561958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lumMod val="65000"/>
                  </a:schemeClr>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47673780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 id="2147483820" r:id="rId35"/>
    <p:sldLayoutId id="2147483821" r:id="rId36"/>
    <p:sldLayoutId id="2147483822" r:id="rId37"/>
    <p:sldLayoutId id="2147483823" r:id="rId38"/>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08">
          <p15:clr>
            <a:srgbClr val="F26B43"/>
          </p15:clr>
        </p15:guide>
        <p15:guide id="3" pos="5932">
          <p15:clr>
            <a:srgbClr val="F26B43"/>
          </p15:clr>
        </p15:guide>
        <p15:guide id="4" orient="horz" pos="742">
          <p15:clr>
            <a:srgbClr val="F26B43"/>
          </p15:clr>
        </p15:guide>
        <p15:guide id="6" orient="horz" pos="279">
          <p15:clr>
            <a:srgbClr val="F26B43"/>
          </p15:clr>
        </p15:guide>
        <p15:guide id="7" orient="horz" pos="896">
          <p15:clr>
            <a:srgbClr val="F26B43"/>
          </p15:clr>
        </p15:guide>
        <p15:guide id="8" pos="3061">
          <p15:clr>
            <a:srgbClr val="F26B43"/>
          </p15:clr>
        </p15:guide>
        <p15:guide id="9" pos="31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Fare clic per modificare lo stile del titolo dello schema</a:t>
            </a:r>
            <a:endParaRPr lang="en-US"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accent2"/>
                </a:solidFill>
                <a:latin typeface="+mn-lt"/>
                <a:ea typeface="Arial"/>
                <a:cs typeface="Arial" panose="020B0604020202020204" pitchFamily="34" charset="0"/>
              </a:rPr>
              <a:pPr algn="r"/>
              <a:t>‹N›</a:t>
            </a:fld>
            <a:endParaRPr lang="en-US" sz="1000" dirty="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1"/>
              </a:ext>
            </a:extLst>
          </p:cNvPr>
          <p:cNvSpPr txBox="1"/>
          <p:nvPr userDrawn="1">
            <p:custDataLst>
              <p:tags r:id="rId45"/>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lumMod val="65000"/>
                  </a:schemeClr>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89745684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 id="2147483932" r:id="rId31"/>
    <p:sldLayoutId id="2147483933" r:id="rId32"/>
    <p:sldLayoutId id="2147483934" r:id="rId33"/>
    <p:sldLayoutId id="2147483935" r:id="rId34"/>
    <p:sldLayoutId id="2147483936" r:id="rId35"/>
    <p:sldLayoutId id="2147483937" r:id="rId36"/>
    <p:sldLayoutId id="2147483938" r:id="rId37"/>
    <p:sldLayoutId id="2147483939" r:id="rId38"/>
    <p:sldLayoutId id="2147483940" r:id="rId39"/>
    <p:sldLayoutId id="2147483941" r:id="rId40"/>
    <p:sldLayoutId id="2147483942" r:id="rId41"/>
    <p:sldLayoutId id="2147483943" r:id="rId42"/>
    <p:sldLayoutId id="2147483944" r:id="rId43"/>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it-IT"/>
              <a:t>Fare clic per modificare lo stile del titolo dello schema</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1"/>
              </a:ext>
            </a:extLst>
          </p:cNvPr>
          <p:cNvSpPr txBox="1"/>
          <p:nvPr userDrawn="1">
            <p:custDataLst>
              <p:tags r:id="rId37"/>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lumMod val="65000"/>
                  </a:schemeClr>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4911658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it-IT"/>
              <a:t>Fare clic per modificare lo stile del titolo dello schema</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9" name="Text Box 4">
            <a:extLst>
              <a:ext uri="{FF2B5EF4-FFF2-40B4-BE49-F238E27FC236}">
                <a16:creationId xmlns:a16="http://schemas.microsoft.com/office/drawing/2014/main" id="{88F6D27E-62D8-47FC-B92C-8A273D788CB1}"/>
              </a:ext>
            </a:extLst>
          </p:cNvPr>
          <p:cNvSpPr txBox="1">
            <a:spLocks noChangeArrowheads="1"/>
          </p:cNvSpPr>
          <p:nvPr userDrawn="1">
            <p:custDataLst>
              <p:tags r:id="rId37"/>
            </p:custDataLst>
          </p:nvPr>
        </p:nvSpPr>
        <p:spPr bwMode="gray">
          <a:xfrm>
            <a:off x="9623562" y="965200"/>
            <a:ext cx="1570038" cy="357187"/>
          </a:xfrm>
          <a:prstGeom prst="rect">
            <a:avLst/>
          </a:prstGeom>
          <a:noFill/>
          <a:ln w="6350" algn="ctr">
            <a:noFill/>
            <a:miter lim="800000"/>
            <a:headEnd/>
            <a:tailEnd/>
          </a:ln>
          <a:effectLst/>
        </p:spPr>
        <p:txBody>
          <a:bodyPr wrap="square" lIns="0" tIns="36000" rIns="0" bIns="0" anchor="ctr" anchorCtr="0">
            <a:noAutofit/>
          </a:bodyPr>
          <a:lstStyle/>
          <a:p>
            <a:pPr algn="r" defTabSz="762000" eaLnBrk="0" hangingPunct="0">
              <a:lnSpc>
                <a:spcPct val="80000"/>
              </a:lnSpc>
              <a:spcBef>
                <a:spcPct val="20000"/>
              </a:spcBef>
            </a:pPr>
            <a:r>
              <a:rPr lang="en-GB" sz="1400" b="1" dirty="0">
                <a:solidFill>
                  <a:schemeClr val="accent6"/>
                </a:solidFill>
              </a:rPr>
              <a:t>DRAFT</a:t>
            </a:r>
          </a:p>
        </p:txBody>
      </p:sp>
      <p:sp>
        <p:nvSpPr>
          <p:cNvPr id="8" name="TextBox 7">
            <a:extLst>
              <a:ext uri="{C183D7F6-B498-43B3-948B-1728B52AA6E4}">
                <adec:decorative xmlns:adec="http://schemas.microsoft.com/office/drawing/2017/decorative" val="1"/>
              </a:ext>
            </a:extLst>
          </p:cNvPr>
          <p:cNvSpPr txBox="1"/>
          <p:nvPr userDrawn="1">
            <p:custDataLst>
              <p:tags r:id="rId38"/>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a:solidFill>
                  <a:schemeClr val="bg1">
                    <a:lumMod val="65000"/>
                  </a:schemeClr>
                </a:solidFill>
                <a:latin typeface="+mn-lt"/>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62458641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6.xml"/><Relationship Id="rId1" Type="http://schemas.openxmlformats.org/officeDocument/2006/relationships/customXml" Target="../../customXml/item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9.sv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7.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6.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5C42A9-9E6F-6C0D-5115-3D6BBC1B1BF6}"/>
              </a:ext>
            </a:extLst>
          </p:cNvPr>
          <p:cNvSpPr/>
          <p:nvPr/>
        </p:nvSpPr>
        <p:spPr>
          <a:xfrm>
            <a:off x="0" y="0"/>
            <a:ext cx="12192000" cy="6858000"/>
          </a:xfrm>
          <a:prstGeom prst="rect">
            <a:avLst/>
          </a:prstGeom>
          <a:gradFill>
            <a:gsLst>
              <a:gs pos="0">
                <a:srgbClr val="7213EA"/>
              </a:gs>
              <a:gs pos="43000">
                <a:srgbClr val="5526E7"/>
              </a:gs>
              <a:gs pos="100000">
                <a:srgbClr val="1E49E2">
                  <a:alpha val="5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7C6350F4-6C2D-4118-A6C9-7836F61F4974}"/>
              </a:ext>
            </a:extLst>
          </p:cNvPr>
          <p:cNvSpPr>
            <a:spLocks noGrp="1"/>
          </p:cNvSpPr>
          <p:nvPr>
            <p:ph type="ctrTitle"/>
          </p:nvPr>
        </p:nvSpPr>
        <p:spPr>
          <a:xfrm>
            <a:off x="998478" y="1456388"/>
            <a:ext cx="4536560" cy="3427743"/>
          </a:xfrm>
        </p:spPr>
        <p:txBody>
          <a:bodyPr/>
          <a:lstStyle/>
          <a:p>
            <a:r>
              <a:rPr lang="it-IT" sz="6600" dirty="0"/>
              <a:t>Riforma successioni e donazioni: l’impatto sui Trust</a:t>
            </a:r>
            <a:endParaRPr lang="en-GB" dirty="0"/>
          </a:p>
        </p:txBody>
      </p:sp>
      <p:sp>
        <p:nvSpPr>
          <p:cNvPr id="5" name="Segnaposto testo 4">
            <a:extLst>
              <a:ext uri="{FF2B5EF4-FFF2-40B4-BE49-F238E27FC236}">
                <a16:creationId xmlns:a16="http://schemas.microsoft.com/office/drawing/2014/main" id="{23202C6B-A78C-5D5D-34C3-A6B394F8AB0F}"/>
              </a:ext>
            </a:extLst>
          </p:cNvPr>
          <p:cNvSpPr>
            <a:spLocks noGrp="1"/>
          </p:cNvSpPr>
          <p:nvPr>
            <p:ph type="body" sz="quarter" idx="11"/>
          </p:nvPr>
        </p:nvSpPr>
        <p:spPr/>
        <p:txBody>
          <a:bodyPr/>
          <a:lstStyle/>
          <a:p>
            <a:r>
              <a:rPr lang="en-GB" noProof="0" dirty="0"/>
              <a:t>Webinar </a:t>
            </a:r>
          </a:p>
          <a:p>
            <a:pPr lvl="1"/>
            <a:r>
              <a:rPr lang="en-GB" noProof="0" dirty="0"/>
              <a:t>—</a:t>
            </a:r>
          </a:p>
          <a:p>
            <a:pPr lvl="1"/>
            <a:r>
              <a:rPr lang="en-GB" dirty="0"/>
              <a:t>24 Settembre 2024</a:t>
            </a:r>
            <a:endParaRPr lang="it-IT" b="0" dirty="0"/>
          </a:p>
        </p:txBody>
      </p:sp>
      <p:pic>
        <p:nvPicPr>
          <p:cNvPr id="8" name="Immagine 7" descr="Immagine che contiene finestra, vestiti, calzature, arredo&#10;&#10;Descrizione generata automaticamente">
            <a:extLst>
              <a:ext uri="{FF2B5EF4-FFF2-40B4-BE49-F238E27FC236}">
                <a16:creationId xmlns:a16="http://schemas.microsoft.com/office/drawing/2014/main" id="{C4F4A6F9-53A0-AE1A-651B-A7413CB5099E}"/>
              </a:ext>
            </a:extLst>
          </p:cNvPr>
          <p:cNvPicPr>
            <a:picLocks noChangeAspect="1"/>
          </p:cNvPicPr>
          <p:nvPr/>
        </p:nvPicPr>
        <p:blipFill rotWithShape="1">
          <a:blip r:embed="rId3"/>
          <a:srcRect l="8138" t="32020" r="61364" b="10714"/>
          <a:stretch/>
        </p:blipFill>
        <p:spPr>
          <a:xfrm flipH="1">
            <a:off x="7481454" y="1330324"/>
            <a:ext cx="3718358" cy="4654551"/>
          </a:xfrm>
          <a:prstGeom prst="rect">
            <a:avLst/>
          </a:prstGeom>
        </p:spPr>
      </p:pic>
      <p:sp>
        <p:nvSpPr>
          <p:cNvPr id="2" name="Freeform 19">
            <a:extLst>
              <a:ext uri="{FF2B5EF4-FFF2-40B4-BE49-F238E27FC236}">
                <a16:creationId xmlns:a16="http://schemas.microsoft.com/office/drawing/2014/main" id="{59926DB1-08E1-E7CF-6148-9AF80C98B103}"/>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tx2"/>
              </a:solidFill>
            </a:endParaRPr>
          </a:p>
        </p:txBody>
      </p:sp>
    </p:spTree>
    <p:custDataLst>
      <p:custData r:id="rId1"/>
    </p:custDataLst>
    <p:extLst>
      <p:ext uri="{BB962C8B-B14F-4D97-AF65-F5344CB8AC3E}">
        <p14:creationId xmlns:p14="http://schemas.microsoft.com/office/powerpoint/2010/main" val="316744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9">
            <a:extLst>
              <a:ext uri="{FF2B5EF4-FFF2-40B4-BE49-F238E27FC236}">
                <a16:creationId xmlns:a16="http://schemas.microsoft.com/office/drawing/2014/main" id="{49E70851-8BC0-7D9D-23C6-EAC30C60F93D}"/>
              </a:ext>
            </a:extLst>
          </p:cNvPr>
          <p:cNvSpPr txBox="1">
            <a:spLocks/>
          </p:cNvSpPr>
          <p:nvPr/>
        </p:nvSpPr>
        <p:spPr>
          <a:xfrm>
            <a:off x="995364" y="107066"/>
            <a:ext cx="10204450" cy="2245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en-US" sz="1500" b="1" dirty="0">
                <a:solidFill>
                  <a:schemeClr val="bg1"/>
                </a:solidFill>
                <a:latin typeface="+mn-lt"/>
              </a:rPr>
              <a:t>KPMG Family Office &amp; Private Client</a:t>
            </a:r>
          </a:p>
        </p:txBody>
      </p:sp>
      <p:sp>
        <p:nvSpPr>
          <p:cNvPr id="15" name="Segnaposto testo 14">
            <a:extLst>
              <a:ext uri="{FF2B5EF4-FFF2-40B4-BE49-F238E27FC236}">
                <a16:creationId xmlns:a16="http://schemas.microsoft.com/office/drawing/2014/main" id="{5615D2A8-45F3-04AB-F601-A355386465CF}"/>
              </a:ext>
            </a:extLst>
          </p:cNvPr>
          <p:cNvSpPr>
            <a:spLocks noGrp="1"/>
          </p:cNvSpPr>
          <p:nvPr>
            <p:ph type="body" sz="quarter" idx="11"/>
          </p:nvPr>
        </p:nvSpPr>
        <p:spPr>
          <a:xfrm>
            <a:off x="5916008" y="1330126"/>
            <a:ext cx="4968875" cy="4546600"/>
          </a:xfrm>
        </p:spPr>
        <p:txBody>
          <a:bodyPr/>
          <a:lstStyle/>
          <a:p>
            <a:endParaRPr lang="it-IT"/>
          </a:p>
        </p:txBody>
      </p:sp>
      <p:sp>
        <p:nvSpPr>
          <p:cNvPr id="49" name="Title 1">
            <a:extLst>
              <a:ext uri="{FF2B5EF4-FFF2-40B4-BE49-F238E27FC236}">
                <a16:creationId xmlns:a16="http://schemas.microsoft.com/office/drawing/2014/main" id="{941B4D3C-40F2-D056-8C47-1E93EE6F53EB}"/>
              </a:ext>
            </a:extLst>
          </p:cNvPr>
          <p:cNvSpPr>
            <a:spLocks noGrp="1"/>
          </p:cNvSpPr>
          <p:nvPr>
            <p:ph type="title"/>
          </p:nvPr>
        </p:nvSpPr>
        <p:spPr>
          <a:xfrm>
            <a:off x="995364" y="431800"/>
            <a:ext cx="10204450" cy="533400"/>
          </a:xfrm>
        </p:spPr>
        <p:txBody>
          <a:bodyPr/>
          <a:lstStyle/>
          <a:p>
            <a:r>
              <a:rPr lang="it-IT" dirty="0"/>
              <a:t>Le novità principali</a:t>
            </a:r>
            <a:endParaRPr lang="en-US" noProof="0" dirty="0"/>
          </a:p>
        </p:txBody>
      </p:sp>
      <p:sp>
        <p:nvSpPr>
          <p:cNvPr id="5" name="Rectangle 38">
            <a:extLst>
              <a:ext uri="{FF2B5EF4-FFF2-40B4-BE49-F238E27FC236}">
                <a16:creationId xmlns:a16="http://schemas.microsoft.com/office/drawing/2014/main" id="{7919439F-46E6-F536-DEE8-B598EFA45C5E}"/>
              </a:ext>
            </a:extLst>
          </p:cNvPr>
          <p:cNvSpPr/>
          <p:nvPr/>
        </p:nvSpPr>
        <p:spPr>
          <a:xfrm>
            <a:off x="3131125" y="1144311"/>
            <a:ext cx="6608339" cy="4887034"/>
          </a:xfrm>
          <a:prstGeom prst="rect">
            <a:avLst/>
          </a:prstGeom>
          <a:solidFill>
            <a:schemeClr val="accent3">
              <a:lumMod val="25000"/>
              <a:lumOff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8" name="TextBox 39">
            <a:extLst>
              <a:ext uri="{FF2B5EF4-FFF2-40B4-BE49-F238E27FC236}">
                <a16:creationId xmlns:a16="http://schemas.microsoft.com/office/drawing/2014/main" id="{9FC55C36-7ACD-4A02-AD3A-E0FD13335C92}"/>
              </a:ext>
            </a:extLst>
          </p:cNvPr>
          <p:cNvSpPr txBox="1"/>
          <p:nvPr/>
        </p:nvSpPr>
        <p:spPr>
          <a:xfrm>
            <a:off x="988251" y="1330126"/>
            <a:ext cx="1967386" cy="4555093"/>
          </a:xfrm>
          <a:prstGeom prst="rect">
            <a:avLst/>
          </a:prstGeom>
          <a:noFill/>
        </p:spPr>
        <p:txBody>
          <a:bodyPr wrap="square" lIns="0" tIns="0" rIns="0" bIns="0" rtlCol="0">
            <a:spAutoFit/>
          </a:bodyPr>
          <a:lstStyle/>
          <a:p>
            <a:pPr>
              <a:spcAft>
                <a:spcPts val="600"/>
              </a:spcAft>
            </a:pPr>
            <a:r>
              <a:rPr lang="it-IT" sz="1300" dirty="0">
                <a:solidFill>
                  <a:schemeClr val="bg1"/>
                </a:solidFill>
              </a:rPr>
              <a:t>Come è noto il</a:t>
            </a:r>
            <a:r>
              <a:rPr kumimoji="0" lang="it-IT" sz="1300" b="0" i="0" u="none" strike="noStrike" kern="1200" cap="none" spc="0" normalizeH="0" baseline="0" noProof="0" dirty="0">
                <a:ln>
                  <a:noFill/>
                </a:ln>
                <a:solidFill>
                  <a:schemeClr val="bg1"/>
                </a:solidFill>
                <a:effectLst/>
                <a:uLnTx/>
                <a:uFillTx/>
                <a:ea typeface="+mn-ea"/>
                <a:cs typeface="+mn-cs"/>
              </a:rPr>
              <a:t> Consiglio dei Ministri, in data 07/08/2024 ha approvato in esame definitivo il decreto legislativo di attuazione della riforma dell’imposta sulle </a:t>
            </a:r>
            <a:r>
              <a:rPr lang="it-IT" sz="1300" dirty="0">
                <a:solidFill>
                  <a:schemeClr val="bg1"/>
                </a:solidFill>
              </a:rPr>
              <a:t>successioni e donazioni</a:t>
            </a:r>
            <a:endParaRPr kumimoji="0" lang="it-IT" sz="1300" b="0" i="0" u="none" strike="noStrike" kern="1200" cap="none" spc="0" normalizeH="0" baseline="0" noProof="0" dirty="0">
              <a:ln>
                <a:noFill/>
              </a:ln>
              <a:solidFill>
                <a:schemeClr val="bg1"/>
              </a:solidFill>
              <a:effectLst/>
              <a:uLnTx/>
              <a:uFillTx/>
              <a:ea typeface="+mn-ea"/>
              <a:cs typeface="+mn-cs"/>
            </a:endParaRPr>
          </a:p>
          <a:p>
            <a:pPr>
              <a:spcAft>
                <a:spcPts val="600"/>
              </a:spcAft>
            </a:pPr>
            <a:r>
              <a:rPr kumimoji="0" lang="it-IT" sz="1300" b="0" i="0" u="none" strike="noStrike" kern="1200" cap="none" spc="0" normalizeH="0" baseline="0" noProof="0" dirty="0">
                <a:ln>
                  <a:noFill/>
                </a:ln>
                <a:solidFill>
                  <a:schemeClr val="bg1"/>
                </a:solidFill>
                <a:effectLst/>
                <a:uLnTx/>
                <a:uFillTx/>
                <a:ea typeface="+mn-ea"/>
                <a:cs typeface="+mn-cs"/>
              </a:rPr>
              <a:t>Le novità sono molteplici e fra queste alcune incidono in particolar modo </a:t>
            </a:r>
            <a:r>
              <a:rPr lang="it-IT" sz="1300" dirty="0">
                <a:solidFill>
                  <a:schemeClr val="bg1"/>
                </a:solidFill>
              </a:rPr>
              <a:t>nel mondo della pianificazione patrimoniale offrendo ai contribuenti importanti opportunità operative</a:t>
            </a:r>
          </a:p>
          <a:p>
            <a:pPr>
              <a:spcAft>
                <a:spcPts val="600"/>
              </a:spcAft>
            </a:pPr>
            <a:r>
              <a:rPr lang="it-IT" sz="1300" dirty="0">
                <a:solidFill>
                  <a:schemeClr val="bg1"/>
                </a:solidFill>
              </a:rPr>
              <a:t>Nell’attesa della pubblicazione del decreto delegato in Gazzetta Ufficiale, è possibile ripercorrere brevemente le novità più salienti del provvedimento</a:t>
            </a:r>
          </a:p>
        </p:txBody>
      </p:sp>
      <p:sp>
        <p:nvSpPr>
          <p:cNvPr id="25" name="Rectangle 47">
            <a:extLst>
              <a:ext uri="{FF2B5EF4-FFF2-40B4-BE49-F238E27FC236}">
                <a16:creationId xmlns:a16="http://schemas.microsoft.com/office/drawing/2014/main" id="{FF436A9A-0AED-03B6-797B-02A33B717A91}"/>
              </a:ext>
            </a:extLst>
          </p:cNvPr>
          <p:cNvSpPr/>
          <p:nvPr/>
        </p:nvSpPr>
        <p:spPr>
          <a:xfrm>
            <a:off x="9641999" y="1144311"/>
            <a:ext cx="1573538" cy="4883412"/>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8" name="TextBox 49">
            <a:extLst>
              <a:ext uri="{FF2B5EF4-FFF2-40B4-BE49-F238E27FC236}">
                <a16:creationId xmlns:a16="http://schemas.microsoft.com/office/drawing/2014/main" id="{51C7D247-C22B-A979-9170-BD25CB9EBD85}"/>
              </a:ext>
            </a:extLst>
          </p:cNvPr>
          <p:cNvSpPr txBox="1"/>
          <p:nvPr/>
        </p:nvSpPr>
        <p:spPr>
          <a:xfrm>
            <a:off x="9743595" y="1357135"/>
            <a:ext cx="1427852" cy="905441"/>
          </a:xfrm>
          <a:prstGeom prst="rect">
            <a:avLst/>
          </a:prstGeom>
          <a:noFill/>
        </p:spPr>
        <p:txBody>
          <a:bodyPr wrap="square" lIns="0" tIns="0" rIns="0" bIns="0" rtlCol="0">
            <a:spAutoFit/>
          </a:bodyPr>
          <a:lstStyle/>
          <a:p>
            <a:pPr>
              <a:lnSpc>
                <a:spcPct val="70000"/>
              </a:lnSpc>
            </a:pPr>
            <a:r>
              <a:rPr lang="it-IT" sz="2800" dirty="0">
                <a:solidFill>
                  <a:schemeClr val="bg1"/>
                </a:solidFill>
                <a:latin typeface="+mj-lt"/>
              </a:rPr>
              <a:t>Nuovo comma </a:t>
            </a:r>
            <a:r>
              <a:rPr lang="it-IT" sz="2800" dirty="0" err="1">
                <a:solidFill>
                  <a:schemeClr val="bg1"/>
                </a:solidFill>
                <a:latin typeface="+mj-lt"/>
              </a:rPr>
              <a:t>4-ter</a:t>
            </a:r>
            <a:r>
              <a:rPr lang="it-IT" sz="2800" dirty="0">
                <a:solidFill>
                  <a:schemeClr val="bg1"/>
                </a:solidFill>
                <a:latin typeface="+mj-lt"/>
              </a:rPr>
              <a:t>, art. 3 del TUS</a:t>
            </a:r>
            <a:endParaRPr lang="en-GB" sz="2800" dirty="0">
              <a:solidFill>
                <a:schemeClr val="bg1"/>
              </a:solidFill>
            </a:endParaRPr>
          </a:p>
        </p:txBody>
      </p:sp>
      <p:sp>
        <p:nvSpPr>
          <p:cNvPr id="29" name="TextBox 64">
            <a:extLst>
              <a:ext uri="{FF2B5EF4-FFF2-40B4-BE49-F238E27FC236}">
                <a16:creationId xmlns:a16="http://schemas.microsoft.com/office/drawing/2014/main" id="{FA947B1F-192C-1386-E8E4-4E429CFF33AC}"/>
              </a:ext>
            </a:extLst>
          </p:cNvPr>
          <p:cNvSpPr txBox="1"/>
          <p:nvPr/>
        </p:nvSpPr>
        <p:spPr>
          <a:xfrm>
            <a:off x="9743595" y="2600812"/>
            <a:ext cx="1427852" cy="904863"/>
          </a:xfrm>
          <a:prstGeom prst="rect">
            <a:avLst/>
          </a:prstGeom>
          <a:noFill/>
        </p:spPr>
        <p:txBody>
          <a:bodyPr wrap="square" lIns="0" tIns="0" rIns="0" bIns="0" rtlCol="0">
            <a:spAutoFit/>
          </a:bodyPr>
          <a:lstStyle/>
          <a:p>
            <a:pPr>
              <a:lnSpc>
                <a:spcPct val="70000"/>
              </a:lnSpc>
            </a:pPr>
            <a:r>
              <a:rPr lang="it-IT" sz="2800" dirty="0">
                <a:solidFill>
                  <a:schemeClr val="bg1"/>
                </a:solidFill>
                <a:latin typeface="+mj-lt"/>
              </a:rPr>
              <a:t>Nuovo</a:t>
            </a:r>
            <a:br>
              <a:rPr lang="it-IT" sz="2800" dirty="0">
                <a:solidFill>
                  <a:schemeClr val="bg1"/>
                </a:solidFill>
                <a:latin typeface="+mj-lt"/>
              </a:rPr>
            </a:br>
            <a:r>
              <a:rPr lang="it-IT" sz="2800" dirty="0">
                <a:solidFill>
                  <a:schemeClr val="bg1"/>
                </a:solidFill>
                <a:latin typeface="+mj-lt"/>
              </a:rPr>
              <a:t>art. 4-bis,</a:t>
            </a:r>
            <a:br>
              <a:rPr lang="it-IT" sz="2800" dirty="0">
                <a:solidFill>
                  <a:schemeClr val="bg1"/>
                </a:solidFill>
                <a:latin typeface="+mj-lt"/>
              </a:rPr>
            </a:br>
            <a:r>
              <a:rPr lang="it-IT" sz="2800" dirty="0">
                <a:solidFill>
                  <a:schemeClr val="bg1"/>
                </a:solidFill>
                <a:latin typeface="+mj-lt"/>
              </a:rPr>
              <a:t>del TUS</a:t>
            </a:r>
            <a:endParaRPr lang="en-GB" sz="2800" dirty="0">
              <a:solidFill>
                <a:schemeClr val="bg1"/>
              </a:solidFill>
              <a:latin typeface="+mj-lt"/>
            </a:endParaRPr>
          </a:p>
        </p:txBody>
      </p:sp>
      <p:sp>
        <p:nvSpPr>
          <p:cNvPr id="30" name="TextBox 65">
            <a:extLst>
              <a:ext uri="{FF2B5EF4-FFF2-40B4-BE49-F238E27FC236}">
                <a16:creationId xmlns:a16="http://schemas.microsoft.com/office/drawing/2014/main" id="{AD9B80A6-0A2D-C0EF-5C7C-149653B5B975}"/>
              </a:ext>
            </a:extLst>
          </p:cNvPr>
          <p:cNvSpPr txBox="1"/>
          <p:nvPr/>
        </p:nvSpPr>
        <p:spPr>
          <a:xfrm>
            <a:off x="9743595" y="3851059"/>
            <a:ext cx="1573538" cy="904863"/>
          </a:xfrm>
          <a:prstGeom prst="rect">
            <a:avLst/>
          </a:prstGeom>
          <a:noFill/>
        </p:spPr>
        <p:txBody>
          <a:bodyPr wrap="square" lIns="0" tIns="0" rIns="0" bIns="0" rtlCol="0">
            <a:spAutoFit/>
          </a:bodyPr>
          <a:lstStyle/>
          <a:p>
            <a:pPr>
              <a:lnSpc>
                <a:spcPct val="70000"/>
              </a:lnSpc>
            </a:pPr>
            <a:r>
              <a:rPr lang="it-IT" sz="2800" dirty="0">
                <a:solidFill>
                  <a:schemeClr val="bg1"/>
                </a:solidFill>
                <a:latin typeface="+mj-lt"/>
              </a:rPr>
              <a:t>Nuovo</a:t>
            </a:r>
            <a:br>
              <a:rPr lang="it-IT" sz="2800" dirty="0">
                <a:solidFill>
                  <a:schemeClr val="bg1"/>
                </a:solidFill>
                <a:latin typeface="+mj-lt"/>
              </a:rPr>
            </a:br>
            <a:r>
              <a:rPr lang="it-IT" sz="2800" dirty="0">
                <a:solidFill>
                  <a:schemeClr val="bg1"/>
                </a:solidFill>
                <a:latin typeface="+mj-lt"/>
              </a:rPr>
              <a:t>Art. 56-bis,</a:t>
            </a:r>
            <a:br>
              <a:rPr lang="it-IT" sz="2800" dirty="0">
                <a:solidFill>
                  <a:schemeClr val="bg1"/>
                </a:solidFill>
                <a:latin typeface="+mj-lt"/>
              </a:rPr>
            </a:br>
            <a:r>
              <a:rPr lang="it-IT" sz="2800" dirty="0">
                <a:solidFill>
                  <a:schemeClr val="bg1"/>
                </a:solidFill>
                <a:latin typeface="+mj-lt"/>
              </a:rPr>
              <a:t>del TUS</a:t>
            </a:r>
            <a:endParaRPr lang="en-GB" sz="2800" dirty="0">
              <a:solidFill>
                <a:schemeClr val="bg1"/>
              </a:solidFill>
              <a:latin typeface="+mj-lt"/>
            </a:endParaRPr>
          </a:p>
        </p:txBody>
      </p:sp>
      <p:sp>
        <p:nvSpPr>
          <p:cNvPr id="31" name="TextBox 66">
            <a:extLst>
              <a:ext uri="{FF2B5EF4-FFF2-40B4-BE49-F238E27FC236}">
                <a16:creationId xmlns:a16="http://schemas.microsoft.com/office/drawing/2014/main" id="{F6A7B1D9-0DC4-1A2E-11AD-3FC46004B991}"/>
              </a:ext>
            </a:extLst>
          </p:cNvPr>
          <p:cNvSpPr txBox="1"/>
          <p:nvPr/>
        </p:nvSpPr>
        <p:spPr>
          <a:xfrm>
            <a:off x="9743595" y="4948912"/>
            <a:ext cx="1427852" cy="904863"/>
          </a:xfrm>
          <a:prstGeom prst="rect">
            <a:avLst/>
          </a:prstGeom>
          <a:noFill/>
        </p:spPr>
        <p:txBody>
          <a:bodyPr wrap="square" lIns="0" tIns="0" rIns="0" bIns="0" rtlCol="0">
            <a:spAutoFit/>
          </a:bodyPr>
          <a:lstStyle/>
          <a:p>
            <a:pPr>
              <a:lnSpc>
                <a:spcPct val="70000"/>
              </a:lnSpc>
            </a:pPr>
            <a:r>
              <a:rPr lang="it-IT" sz="2800" dirty="0">
                <a:solidFill>
                  <a:schemeClr val="bg1"/>
                </a:solidFill>
                <a:latin typeface="+mj-lt"/>
              </a:rPr>
              <a:t>Nuovo</a:t>
            </a:r>
            <a:br>
              <a:rPr lang="it-IT" sz="2800" dirty="0">
                <a:solidFill>
                  <a:schemeClr val="bg1"/>
                </a:solidFill>
                <a:latin typeface="+mj-lt"/>
              </a:rPr>
            </a:br>
            <a:r>
              <a:rPr lang="it-IT" sz="2800" dirty="0">
                <a:solidFill>
                  <a:schemeClr val="bg1"/>
                </a:solidFill>
                <a:latin typeface="+mj-lt"/>
              </a:rPr>
              <a:t>Art. 57 del TUS</a:t>
            </a:r>
            <a:endParaRPr lang="en-GB" sz="2800" dirty="0">
              <a:solidFill>
                <a:schemeClr val="bg1"/>
              </a:solidFill>
              <a:latin typeface="+mj-lt"/>
            </a:endParaRPr>
          </a:p>
        </p:txBody>
      </p:sp>
      <p:cxnSp>
        <p:nvCxnSpPr>
          <p:cNvPr id="32" name="Straight Connector 67">
            <a:extLst>
              <a:ext uri="{FF2B5EF4-FFF2-40B4-BE49-F238E27FC236}">
                <a16:creationId xmlns:a16="http://schemas.microsoft.com/office/drawing/2014/main" id="{76F5DC2D-66A1-893B-E86C-2CE8AA80F2CD}"/>
              </a:ext>
            </a:extLst>
          </p:cNvPr>
          <p:cNvCxnSpPr>
            <a:cxnSpLocks/>
          </p:cNvCxnSpPr>
          <p:nvPr/>
        </p:nvCxnSpPr>
        <p:spPr>
          <a:xfrm>
            <a:off x="9743595" y="2415469"/>
            <a:ext cx="1265938" cy="0"/>
          </a:xfrm>
          <a:prstGeom prst="line">
            <a:avLst/>
          </a:prstGeom>
          <a:solidFill>
            <a:srgbClr val="814FFF"/>
          </a:solidFill>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68">
            <a:extLst>
              <a:ext uri="{FF2B5EF4-FFF2-40B4-BE49-F238E27FC236}">
                <a16:creationId xmlns:a16="http://schemas.microsoft.com/office/drawing/2014/main" id="{2ED455D3-2C53-5721-ACAC-FC162C201FA4}"/>
              </a:ext>
            </a:extLst>
          </p:cNvPr>
          <p:cNvCxnSpPr>
            <a:cxnSpLocks/>
          </p:cNvCxnSpPr>
          <p:nvPr/>
        </p:nvCxnSpPr>
        <p:spPr>
          <a:xfrm>
            <a:off x="9743595" y="3715309"/>
            <a:ext cx="1265938" cy="0"/>
          </a:xfrm>
          <a:prstGeom prst="line">
            <a:avLst/>
          </a:prstGeom>
          <a:solidFill>
            <a:srgbClr val="814FFF"/>
          </a:solidFill>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69">
            <a:extLst>
              <a:ext uri="{FF2B5EF4-FFF2-40B4-BE49-F238E27FC236}">
                <a16:creationId xmlns:a16="http://schemas.microsoft.com/office/drawing/2014/main" id="{33D0A27E-C779-3534-DC85-50878E8BF3D5}"/>
              </a:ext>
            </a:extLst>
          </p:cNvPr>
          <p:cNvCxnSpPr>
            <a:cxnSpLocks/>
          </p:cNvCxnSpPr>
          <p:nvPr/>
        </p:nvCxnSpPr>
        <p:spPr>
          <a:xfrm>
            <a:off x="9743595" y="4848897"/>
            <a:ext cx="1265938" cy="0"/>
          </a:xfrm>
          <a:prstGeom prst="line">
            <a:avLst/>
          </a:prstGeom>
          <a:solidFill>
            <a:srgbClr val="814FFF"/>
          </a:solid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40">
            <a:extLst>
              <a:ext uri="{FF2B5EF4-FFF2-40B4-BE49-F238E27FC236}">
                <a16:creationId xmlns:a16="http://schemas.microsoft.com/office/drawing/2014/main" id="{5E2D8E8E-7C4F-35BE-F5F2-A732885F50D6}"/>
              </a:ext>
            </a:extLst>
          </p:cNvPr>
          <p:cNvSpPr txBox="1"/>
          <p:nvPr/>
        </p:nvSpPr>
        <p:spPr>
          <a:xfrm>
            <a:off x="3774220" y="1193944"/>
            <a:ext cx="5692292" cy="11738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2000" b="1" i="0" u="none" strike="noStrike" kern="1200" cap="none" spc="0" normalizeH="0" baseline="0" noProof="0" dirty="0">
                <a:ln>
                  <a:noFill/>
                </a:ln>
                <a:solidFill>
                  <a:schemeClr val="accent3"/>
                </a:solidFill>
                <a:effectLst/>
                <a:uLnTx/>
                <a:uFillTx/>
                <a:latin typeface="+mj-lt"/>
                <a:ea typeface="+mn-ea"/>
                <a:cs typeface="+mn-cs"/>
              </a:rPr>
              <a:t>Esenzione per i trasferimenti di azienda</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1200" b="0" i="0" u="none" strike="noStrike" kern="1200" cap="none" spc="0" normalizeH="0" baseline="0" noProof="0" dirty="0">
                <a:ln>
                  <a:noFill/>
                </a:ln>
                <a:solidFill>
                  <a:schemeClr val="accent3"/>
                </a:solidFill>
                <a:effectLst/>
                <a:uLnTx/>
                <a:uFillTx/>
                <a:ea typeface="+mn-ea"/>
                <a:cs typeface="+mn-cs"/>
              </a:rPr>
              <a:t>Nella nuova formulazione proposta, la prosecuzione dell’esercizio dell’impresa è associata alla semplice conservazione della titolarità delle quote per un periodo non inferiore ai cinque anni. Pertanto, l’esenzione si applicherebbe anche a coloro che non esercitano attività di impresa</a:t>
            </a:r>
            <a:endParaRPr kumimoji="0" lang="en-GB" sz="1200" b="0" i="0" u="none" strike="noStrike" kern="1200" cap="none" spc="0" normalizeH="0" baseline="0" noProof="0" dirty="0">
              <a:ln>
                <a:noFill/>
              </a:ln>
              <a:solidFill>
                <a:schemeClr val="accent3"/>
              </a:solidFill>
              <a:effectLst/>
              <a:uLnTx/>
              <a:uFillTx/>
              <a:ea typeface="+mn-ea"/>
              <a:cs typeface="+mn-cs"/>
            </a:endParaRPr>
          </a:p>
        </p:txBody>
      </p:sp>
      <p:sp>
        <p:nvSpPr>
          <p:cNvPr id="11" name="TextBox 42">
            <a:extLst>
              <a:ext uri="{FF2B5EF4-FFF2-40B4-BE49-F238E27FC236}">
                <a16:creationId xmlns:a16="http://schemas.microsoft.com/office/drawing/2014/main" id="{653EFBC8-72F3-4364-39C8-D23CDF0F37F7}"/>
              </a:ext>
            </a:extLst>
          </p:cNvPr>
          <p:cNvSpPr txBox="1"/>
          <p:nvPr/>
        </p:nvSpPr>
        <p:spPr>
          <a:xfrm>
            <a:off x="3774220" y="3737681"/>
            <a:ext cx="5692292" cy="11738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2000" b="1" i="0" u="none" strike="noStrike" kern="1200" cap="none" spc="0" normalizeH="0" baseline="0" noProof="0" dirty="0">
                <a:ln>
                  <a:noFill/>
                </a:ln>
                <a:solidFill>
                  <a:schemeClr val="accent3"/>
                </a:solidFill>
                <a:effectLst/>
                <a:uLnTx/>
                <a:uFillTx/>
                <a:latin typeface="+mj-lt"/>
                <a:ea typeface="+mn-ea"/>
                <a:cs typeface="+mn-cs"/>
              </a:rPr>
              <a:t>Donazioni informali sotto franchigia e registrazione</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200" b="0" i="0" u="none" strike="noStrike" kern="1200" cap="none" spc="0" normalizeH="0" baseline="0" noProof="0" dirty="0">
                <a:ln>
                  <a:noFill/>
                </a:ln>
                <a:solidFill>
                  <a:schemeClr val="accent3"/>
                </a:solidFill>
                <a:effectLst/>
                <a:uLnTx/>
                <a:uFillTx/>
                <a:ea typeface="+mn-ea"/>
                <a:cs typeface="+mn-cs"/>
              </a:rPr>
              <a:t>La </a:t>
            </a:r>
            <a:r>
              <a:rPr kumimoji="0" lang="it-IT" sz="1200" b="0" i="0" u="none" strike="noStrike" kern="1200" cap="none" spc="0" normalizeH="0" baseline="0" dirty="0">
                <a:ln>
                  <a:noFill/>
                </a:ln>
                <a:solidFill>
                  <a:schemeClr val="accent3"/>
                </a:solidFill>
                <a:effectLst/>
                <a:uLnTx/>
                <a:uFillTx/>
                <a:ea typeface="+mn-ea"/>
                <a:cs typeface="+mn-cs"/>
              </a:rPr>
              <a:t>riforma accoglie la posizione della sentenza n. 7442/2024 della Cassazione</a:t>
            </a:r>
            <a:r>
              <a:rPr kumimoji="0" lang="en-GB" sz="1200" b="0" i="0" u="none" strike="noStrike" kern="1200" cap="none" spc="0" normalizeH="0" baseline="0" noProof="0" dirty="0">
                <a:ln>
                  <a:noFill/>
                </a:ln>
                <a:solidFill>
                  <a:schemeClr val="accent3"/>
                </a:solidFill>
                <a:effectLst/>
                <a:uLnTx/>
                <a:uFillTx/>
                <a:ea typeface="+mn-ea"/>
                <a:cs typeface="+mn-cs"/>
              </a:rPr>
              <a:t>, per cui </a:t>
            </a:r>
            <a:r>
              <a:rPr kumimoji="0" lang="it-IT" sz="1200" b="0" i="0" u="none" strike="noStrike" kern="1200" cap="none" spc="0" normalizeH="0" baseline="0" noProof="0" dirty="0">
                <a:ln>
                  <a:noFill/>
                </a:ln>
                <a:solidFill>
                  <a:schemeClr val="accent3"/>
                </a:solidFill>
                <a:effectLst/>
                <a:uLnTx/>
                <a:uFillTx/>
                <a:ea typeface="+mn-ea"/>
                <a:cs typeface="+mn-cs"/>
              </a:rPr>
              <a:t>se le donazioni informali e indirette non vengono redatte per iscritto e avvengono informalmente (i.e. con bonifico) non devono essere registrate ufficialmente e quindi non sussiste imposizione</a:t>
            </a:r>
            <a:endParaRPr kumimoji="0" lang="en-GB" sz="1200" b="0" i="0" u="none" strike="noStrike" kern="1200" cap="none" spc="0" normalizeH="0" baseline="0" noProof="0" dirty="0">
              <a:ln>
                <a:noFill/>
              </a:ln>
              <a:solidFill>
                <a:schemeClr val="accent3"/>
              </a:solidFill>
              <a:effectLst/>
              <a:uLnTx/>
              <a:uFillTx/>
              <a:ea typeface="+mn-ea"/>
              <a:cs typeface="+mn-cs"/>
            </a:endParaRPr>
          </a:p>
        </p:txBody>
      </p:sp>
      <p:sp>
        <p:nvSpPr>
          <p:cNvPr id="12" name="TextBox 43">
            <a:extLst>
              <a:ext uri="{FF2B5EF4-FFF2-40B4-BE49-F238E27FC236}">
                <a16:creationId xmlns:a16="http://schemas.microsoft.com/office/drawing/2014/main" id="{F0B6BD3D-1F23-DB68-4979-DA015B40795C}"/>
              </a:ext>
            </a:extLst>
          </p:cNvPr>
          <p:cNvSpPr txBox="1"/>
          <p:nvPr/>
        </p:nvSpPr>
        <p:spPr>
          <a:xfrm>
            <a:off x="3774220" y="4986486"/>
            <a:ext cx="5692292" cy="970715"/>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2000" b="1" i="0" u="none" strike="noStrike" kern="1200" cap="none" spc="0" normalizeH="0" baseline="0" noProof="0" dirty="0">
                <a:ln>
                  <a:noFill/>
                </a:ln>
                <a:solidFill>
                  <a:schemeClr val="accent3"/>
                </a:solidFill>
                <a:effectLst/>
                <a:uLnTx/>
                <a:uFillTx/>
                <a:latin typeface="+mj-lt"/>
                <a:ea typeface="+mn-ea"/>
                <a:cs typeface="+mn-cs"/>
              </a:rPr>
              <a:t>Doppia franchigia per successione e donazione</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200" b="0" i="0" u="none" strike="noStrike" kern="1200" cap="none" spc="0" normalizeH="0" baseline="0" noProof="0" dirty="0">
                <a:ln>
                  <a:noFill/>
                </a:ln>
                <a:solidFill>
                  <a:schemeClr val="accent3"/>
                </a:solidFill>
                <a:effectLst/>
                <a:uLnTx/>
                <a:uFillTx/>
                <a:ea typeface="+mn-ea"/>
                <a:cs typeface="+mn-cs"/>
              </a:rPr>
              <a:t>La </a:t>
            </a:r>
            <a:r>
              <a:rPr kumimoji="0" lang="it-IT" sz="1200" b="0" i="0" u="none" strike="noStrike" kern="1200" cap="none" spc="0" normalizeH="0" baseline="0" dirty="0">
                <a:ln>
                  <a:noFill/>
                </a:ln>
                <a:solidFill>
                  <a:schemeClr val="accent3"/>
                </a:solidFill>
                <a:effectLst/>
                <a:uLnTx/>
                <a:uFillTx/>
                <a:ea typeface="+mn-ea"/>
                <a:cs typeface="+mn-cs"/>
              </a:rPr>
              <a:t>riforma</a:t>
            </a:r>
            <a:r>
              <a:rPr kumimoji="0" lang="en-GB" sz="1200" b="0" i="0" u="none" strike="noStrike" kern="1200" cap="none" spc="0" normalizeH="0" baseline="0" noProof="0" dirty="0">
                <a:ln>
                  <a:noFill/>
                </a:ln>
                <a:solidFill>
                  <a:schemeClr val="accent3"/>
                </a:solidFill>
                <a:effectLst/>
                <a:uLnTx/>
                <a:uFillTx/>
                <a:ea typeface="+mn-ea"/>
                <a:cs typeface="+mn-cs"/>
              </a:rPr>
              <a:t> </a:t>
            </a:r>
            <a:r>
              <a:rPr kumimoji="0" lang="it-IT" sz="1200" b="0" i="0" u="none" strike="noStrike" kern="1200" cap="none" spc="0" normalizeH="0" baseline="0" dirty="0">
                <a:ln>
                  <a:noFill/>
                </a:ln>
                <a:solidFill>
                  <a:schemeClr val="accent3"/>
                </a:solidFill>
                <a:effectLst/>
                <a:uLnTx/>
                <a:uFillTx/>
                <a:ea typeface="+mn-ea"/>
                <a:cs typeface="+mn-cs"/>
              </a:rPr>
              <a:t>condivide la posizione di prassi e giurisprudenza</a:t>
            </a:r>
            <a:r>
              <a:rPr kumimoji="0" lang="en-GB" sz="1200" b="0" i="0" u="none" strike="noStrike" kern="1200" cap="none" spc="0" normalizeH="0" baseline="0" noProof="0" dirty="0">
                <a:ln>
                  <a:noFill/>
                </a:ln>
                <a:solidFill>
                  <a:schemeClr val="accent3"/>
                </a:solidFill>
                <a:effectLst/>
                <a:uLnTx/>
                <a:uFillTx/>
                <a:ea typeface="+mn-ea"/>
                <a:cs typeface="+mn-cs"/>
              </a:rPr>
              <a:t>, </a:t>
            </a:r>
            <a:r>
              <a:rPr kumimoji="0" lang="it-IT" sz="1200" b="0" i="0" u="none" strike="noStrike" kern="1200" cap="none" spc="0" normalizeH="0" baseline="0" dirty="0">
                <a:ln>
                  <a:noFill/>
                </a:ln>
                <a:solidFill>
                  <a:schemeClr val="accent3"/>
                </a:solidFill>
                <a:effectLst/>
                <a:uLnTx/>
                <a:uFillTx/>
                <a:ea typeface="+mn-ea"/>
                <a:cs typeface="+mn-cs"/>
              </a:rPr>
              <a:t>per cui al momento dell’apertura della successi</a:t>
            </a:r>
            <a:r>
              <a:rPr kumimoji="0" lang="en-GB" sz="1200" b="0" i="0" u="none" strike="noStrike" kern="1200" cap="none" spc="0" normalizeH="0" baseline="0" noProof="0" dirty="0">
                <a:ln>
                  <a:noFill/>
                </a:ln>
                <a:solidFill>
                  <a:schemeClr val="accent3"/>
                </a:solidFill>
                <a:effectLst/>
                <a:uLnTx/>
                <a:uFillTx/>
                <a:ea typeface="+mn-ea"/>
                <a:cs typeface="+mn-cs"/>
              </a:rPr>
              <a:t>one </a:t>
            </a:r>
            <a:r>
              <a:rPr kumimoji="0" lang="it-IT" sz="1200" b="0" i="0" u="none" strike="noStrike" kern="1200" cap="none" spc="0" normalizeH="0" baseline="0" dirty="0">
                <a:ln>
                  <a:noFill/>
                </a:ln>
                <a:solidFill>
                  <a:schemeClr val="accent3"/>
                </a:solidFill>
                <a:effectLst/>
                <a:uLnTx/>
                <a:uFillTx/>
                <a:ea typeface="+mn-ea"/>
                <a:cs typeface="+mn-cs"/>
              </a:rPr>
              <a:t>non è più necessario calcolare tutte le donazioni effettuate in vita per verificare se si è superata la franchigia a disposizione</a:t>
            </a:r>
            <a:endParaRPr kumimoji="0" lang="en-GB" sz="1200" b="0" i="0" u="none" strike="noStrike" kern="1200" cap="none" spc="0" normalizeH="0" baseline="0" noProof="0" dirty="0">
              <a:ln>
                <a:noFill/>
              </a:ln>
              <a:solidFill>
                <a:schemeClr val="accent3"/>
              </a:solidFill>
              <a:effectLst/>
              <a:uLnTx/>
              <a:uFillTx/>
              <a:ea typeface="+mn-ea"/>
              <a:cs typeface="+mn-cs"/>
            </a:endParaRPr>
          </a:p>
        </p:txBody>
      </p:sp>
      <p:sp>
        <p:nvSpPr>
          <p:cNvPr id="35" name="Graphic 11" descr="Bank with solid fill">
            <a:extLst>
              <a:ext uri="{FF2B5EF4-FFF2-40B4-BE49-F238E27FC236}">
                <a16:creationId xmlns:a16="http://schemas.microsoft.com/office/drawing/2014/main" id="{9E4B9979-A993-015A-094F-F72846C7FF81}"/>
              </a:ext>
            </a:extLst>
          </p:cNvPr>
          <p:cNvSpPr/>
          <p:nvPr/>
        </p:nvSpPr>
        <p:spPr>
          <a:xfrm>
            <a:off x="3249851" y="1230888"/>
            <a:ext cx="371595" cy="324721"/>
          </a:xfrm>
          <a:custGeom>
            <a:avLst/>
            <a:gdLst>
              <a:gd name="connsiteX0" fmla="*/ 502367 w 553332"/>
              <a:gd name="connsiteY0" fmla="*/ 458683 h 524209"/>
              <a:gd name="connsiteX1" fmla="*/ 502367 w 553332"/>
              <a:gd name="connsiteY1" fmla="*/ 444122 h 524209"/>
              <a:gd name="connsiteX2" fmla="*/ 473245 w 553332"/>
              <a:gd name="connsiteY2" fmla="*/ 444122 h 524209"/>
              <a:gd name="connsiteX3" fmla="*/ 473245 w 553332"/>
              <a:gd name="connsiteY3" fmla="*/ 196579 h 524209"/>
              <a:gd name="connsiteX4" fmla="*/ 502367 w 553332"/>
              <a:gd name="connsiteY4" fmla="*/ 196579 h 524209"/>
              <a:gd name="connsiteX5" fmla="*/ 502367 w 553332"/>
              <a:gd name="connsiteY5" fmla="*/ 182017 h 524209"/>
              <a:gd name="connsiteX6" fmla="*/ 524210 w 553332"/>
              <a:gd name="connsiteY6" fmla="*/ 182017 h 524209"/>
              <a:gd name="connsiteX7" fmla="*/ 524210 w 553332"/>
              <a:gd name="connsiteY7" fmla="*/ 138333 h 524209"/>
              <a:gd name="connsiteX8" fmla="*/ 502367 w 553332"/>
              <a:gd name="connsiteY8" fmla="*/ 138333 h 524209"/>
              <a:gd name="connsiteX9" fmla="*/ 276666 w 553332"/>
              <a:gd name="connsiteY9" fmla="*/ 0 h 524209"/>
              <a:gd name="connsiteX10" fmla="*/ 50965 w 553332"/>
              <a:gd name="connsiteY10" fmla="*/ 138333 h 524209"/>
              <a:gd name="connsiteX11" fmla="*/ 29123 w 553332"/>
              <a:gd name="connsiteY11" fmla="*/ 138333 h 524209"/>
              <a:gd name="connsiteX12" fmla="*/ 29123 w 553332"/>
              <a:gd name="connsiteY12" fmla="*/ 182017 h 524209"/>
              <a:gd name="connsiteX13" fmla="*/ 50965 w 553332"/>
              <a:gd name="connsiteY13" fmla="*/ 182017 h 524209"/>
              <a:gd name="connsiteX14" fmla="*/ 50965 w 553332"/>
              <a:gd name="connsiteY14" fmla="*/ 196579 h 524209"/>
              <a:gd name="connsiteX15" fmla="*/ 80088 w 553332"/>
              <a:gd name="connsiteY15" fmla="*/ 196579 h 524209"/>
              <a:gd name="connsiteX16" fmla="*/ 80088 w 553332"/>
              <a:gd name="connsiteY16" fmla="*/ 444122 h 524209"/>
              <a:gd name="connsiteX17" fmla="*/ 50965 w 553332"/>
              <a:gd name="connsiteY17" fmla="*/ 444122 h 524209"/>
              <a:gd name="connsiteX18" fmla="*/ 50965 w 553332"/>
              <a:gd name="connsiteY18" fmla="*/ 458683 h 524209"/>
              <a:gd name="connsiteX19" fmla="*/ 0 w 553332"/>
              <a:gd name="connsiteY19" fmla="*/ 495087 h 524209"/>
              <a:gd name="connsiteX20" fmla="*/ 0 w 553332"/>
              <a:gd name="connsiteY20" fmla="*/ 524210 h 524209"/>
              <a:gd name="connsiteX21" fmla="*/ 276666 w 553332"/>
              <a:gd name="connsiteY21" fmla="*/ 524210 h 524209"/>
              <a:gd name="connsiteX22" fmla="*/ 553332 w 553332"/>
              <a:gd name="connsiteY22" fmla="*/ 524210 h 524209"/>
              <a:gd name="connsiteX23" fmla="*/ 553332 w 553332"/>
              <a:gd name="connsiteY23" fmla="*/ 495087 h 524209"/>
              <a:gd name="connsiteX24" fmla="*/ 502367 w 553332"/>
              <a:gd name="connsiteY24" fmla="*/ 458683 h 524209"/>
              <a:gd name="connsiteX25" fmla="*/ 167456 w 553332"/>
              <a:gd name="connsiteY25" fmla="*/ 444122 h 524209"/>
              <a:gd name="connsiteX26" fmla="*/ 123772 w 553332"/>
              <a:gd name="connsiteY26" fmla="*/ 444122 h 524209"/>
              <a:gd name="connsiteX27" fmla="*/ 123772 w 553332"/>
              <a:gd name="connsiteY27" fmla="*/ 196579 h 524209"/>
              <a:gd name="connsiteX28" fmla="*/ 167456 w 553332"/>
              <a:gd name="connsiteY28" fmla="*/ 196579 h 524209"/>
              <a:gd name="connsiteX29" fmla="*/ 167456 w 553332"/>
              <a:gd name="connsiteY29" fmla="*/ 444122 h 524209"/>
              <a:gd name="connsiteX30" fmla="*/ 254824 w 553332"/>
              <a:gd name="connsiteY30" fmla="*/ 444122 h 524209"/>
              <a:gd name="connsiteX31" fmla="*/ 211140 w 553332"/>
              <a:gd name="connsiteY31" fmla="*/ 444122 h 524209"/>
              <a:gd name="connsiteX32" fmla="*/ 211140 w 553332"/>
              <a:gd name="connsiteY32" fmla="*/ 196579 h 524209"/>
              <a:gd name="connsiteX33" fmla="*/ 254824 w 553332"/>
              <a:gd name="connsiteY33" fmla="*/ 196579 h 524209"/>
              <a:gd name="connsiteX34" fmla="*/ 254824 w 553332"/>
              <a:gd name="connsiteY34" fmla="*/ 444122 h 524209"/>
              <a:gd name="connsiteX35" fmla="*/ 269385 w 553332"/>
              <a:gd name="connsiteY35" fmla="*/ 123772 h 524209"/>
              <a:gd name="connsiteX36" fmla="*/ 240263 w 553332"/>
              <a:gd name="connsiteY36" fmla="*/ 94649 h 524209"/>
              <a:gd name="connsiteX37" fmla="*/ 269385 w 553332"/>
              <a:gd name="connsiteY37" fmla="*/ 65526 h 524209"/>
              <a:gd name="connsiteX38" fmla="*/ 298508 w 553332"/>
              <a:gd name="connsiteY38" fmla="*/ 94649 h 524209"/>
              <a:gd name="connsiteX39" fmla="*/ 269385 w 553332"/>
              <a:gd name="connsiteY39" fmla="*/ 123772 h 524209"/>
              <a:gd name="connsiteX40" fmla="*/ 342192 w 553332"/>
              <a:gd name="connsiteY40" fmla="*/ 444122 h 524209"/>
              <a:gd name="connsiteX41" fmla="*/ 298508 w 553332"/>
              <a:gd name="connsiteY41" fmla="*/ 444122 h 524209"/>
              <a:gd name="connsiteX42" fmla="*/ 298508 w 553332"/>
              <a:gd name="connsiteY42" fmla="*/ 196579 h 524209"/>
              <a:gd name="connsiteX43" fmla="*/ 342192 w 553332"/>
              <a:gd name="connsiteY43" fmla="*/ 196579 h 524209"/>
              <a:gd name="connsiteX44" fmla="*/ 342192 w 553332"/>
              <a:gd name="connsiteY44" fmla="*/ 444122 h 524209"/>
              <a:gd name="connsiteX45" fmla="*/ 429561 w 553332"/>
              <a:gd name="connsiteY45" fmla="*/ 444122 h 524209"/>
              <a:gd name="connsiteX46" fmla="*/ 385876 w 553332"/>
              <a:gd name="connsiteY46" fmla="*/ 444122 h 524209"/>
              <a:gd name="connsiteX47" fmla="*/ 385876 w 553332"/>
              <a:gd name="connsiteY47" fmla="*/ 196579 h 524209"/>
              <a:gd name="connsiteX48" fmla="*/ 429561 w 553332"/>
              <a:gd name="connsiteY48" fmla="*/ 196579 h 524209"/>
              <a:gd name="connsiteX49" fmla="*/ 429561 w 553332"/>
              <a:gd name="connsiteY49" fmla="*/ 444122 h 5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53332" h="524209">
                <a:moveTo>
                  <a:pt x="502367" y="458683"/>
                </a:moveTo>
                <a:lnTo>
                  <a:pt x="502367" y="444122"/>
                </a:lnTo>
                <a:lnTo>
                  <a:pt x="473245" y="444122"/>
                </a:lnTo>
                <a:lnTo>
                  <a:pt x="473245" y="196579"/>
                </a:lnTo>
                <a:lnTo>
                  <a:pt x="502367" y="196579"/>
                </a:lnTo>
                <a:lnTo>
                  <a:pt x="502367" y="182017"/>
                </a:lnTo>
                <a:lnTo>
                  <a:pt x="524210" y="182017"/>
                </a:lnTo>
                <a:lnTo>
                  <a:pt x="524210" y="138333"/>
                </a:lnTo>
                <a:lnTo>
                  <a:pt x="502367" y="138333"/>
                </a:lnTo>
                <a:lnTo>
                  <a:pt x="276666" y="0"/>
                </a:lnTo>
                <a:lnTo>
                  <a:pt x="50965" y="138333"/>
                </a:lnTo>
                <a:lnTo>
                  <a:pt x="29123" y="138333"/>
                </a:lnTo>
                <a:lnTo>
                  <a:pt x="29123" y="182017"/>
                </a:lnTo>
                <a:lnTo>
                  <a:pt x="50965" y="182017"/>
                </a:lnTo>
                <a:lnTo>
                  <a:pt x="50965" y="196579"/>
                </a:lnTo>
                <a:lnTo>
                  <a:pt x="80088" y="196579"/>
                </a:lnTo>
                <a:lnTo>
                  <a:pt x="80088" y="444122"/>
                </a:lnTo>
                <a:lnTo>
                  <a:pt x="50965" y="444122"/>
                </a:lnTo>
                <a:lnTo>
                  <a:pt x="50965" y="458683"/>
                </a:lnTo>
                <a:lnTo>
                  <a:pt x="0" y="495087"/>
                </a:lnTo>
                <a:lnTo>
                  <a:pt x="0" y="524210"/>
                </a:lnTo>
                <a:lnTo>
                  <a:pt x="276666" y="524210"/>
                </a:lnTo>
                <a:lnTo>
                  <a:pt x="553332" y="524210"/>
                </a:lnTo>
                <a:lnTo>
                  <a:pt x="553332" y="495087"/>
                </a:lnTo>
                <a:lnTo>
                  <a:pt x="502367" y="458683"/>
                </a:lnTo>
                <a:close/>
                <a:moveTo>
                  <a:pt x="167456" y="444122"/>
                </a:moveTo>
                <a:lnTo>
                  <a:pt x="123772" y="444122"/>
                </a:lnTo>
                <a:lnTo>
                  <a:pt x="123772" y="196579"/>
                </a:lnTo>
                <a:lnTo>
                  <a:pt x="167456" y="196579"/>
                </a:lnTo>
                <a:lnTo>
                  <a:pt x="167456" y="444122"/>
                </a:lnTo>
                <a:close/>
                <a:moveTo>
                  <a:pt x="254824" y="444122"/>
                </a:moveTo>
                <a:lnTo>
                  <a:pt x="211140" y="444122"/>
                </a:lnTo>
                <a:lnTo>
                  <a:pt x="211140" y="196579"/>
                </a:lnTo>
                <a:lnTo>
                  <a:pt x="254824" y="196579"/>
                </a:lnTo>
                <a:lnTo>
                  <a:pt x="254824" y="444122"/>
                </a:lnTo>
                <a:close/>
                <a:moveTo>
                  <a:pt x="269385" y="123772"/>
                </a:moveTo>
                <a:cubicBezTo>
                  <a:pt x="253368" y="123772"/>
                  <a:pt x="240263" y="110666"/>
                  <a:pt x="240263" y="94649"/>
                </a:cubicBezTo>
                <a:cubicBezTo>
                  <a:pt x="240263" y="78631"/>
                  <a:pt x="253368" y="65526"/>
                  <a:pt x="269385" y="65526"/>
                </a:cubicBezTo>
                <a:cubicBezTo>
                  <a:pt x="285403" y="65526"/>
                  <a:pt x="298508" y="78631"/>
                  <a:pt x="298508" y="94649"/>
                </a:cubicBezTo>
                <a:cubicBezTo>
                  <a:pt x="298508" y="110666"/>
                  <a:pt x="285403" y="123772"/>
                  <a:pt x="269385" y="123772"/>
                </a:cubicBezTo>
                <a:close/>
                <a:moveTo>
                  <a:pt x="342192" y="444122"/>
                </a:moveTo>
                <a:lnTo>
                  <a:pt x="298508" y="444122"/>
                </a:lnTo>
                <a:lnTo>
                  <a:pt x="298508" y="196579"/>
                </a:lnTo>
                <a:lnTo>
                  <a:pt x="342192" y="196579"/>
                </a:lnTo>
                <a:lnTo>
                  <a:pt x="342192" y="444122"/>
                </a:lnTo>
                <a:close/>
                <a:moveTo>
                  <a:pt x="429561" y="444122"/>
                </a:moveTo>
                <a:lnTo>
                  <a:pt x="385876" y="444122"/>
                </a:lnTo>
                <a:lnTo>
                  <a:pt x="385876" y="196579"/>
                </a:lnTo>
                <a:lnTo>
                  <a:pt x="429561" y="196579"/>
                </a:lnTo>
                <a:lnTo>
                  <a:pt x="429561" y="444122"/>
                </a:lnTo>
                <a:close/>
              </a:path>
            </a:pathLst>
          </a:custGeom>
          <a:solidFill>
            <a:schemeClr val="accent3"/>
          </a:solidFill>
          <a:ln w="7243" cap="flat">
            <a:noFill/>
            <a:prstDash val="solid"/>
            <a:miter/>
          </a:ln>
        </p:spPr>
        <p:txBody>
          <a:bodyPr rtlCol="0" anchor="ctr"/>
          <a:lstStyle/>
          <a:p>
            <a:endParaRPr lang="en-US" dirty="0">
              <a:solidFill>
                <a:schemeClr val="accent3"/>
              </a:solidFill>
            </a:endParaRPr>
          </a:p>
        </p:txBody>
      </p:sp>
      <p:grpSp>
        <p:nvGrpSpPr>
          <p:cNvPr id="39" name="Group 74">
            <a:extLst>
              <a:ext uri="{FF2B5EF4-FFF2-40B4-BE49-F238E27FC236}">
                <a16:creationId xmlns:a16="http://schemas.microsoft.com/office/drawing/2014/main" id="{29A59EFD-75BC-2DF9-C764-50FDBF5B32A9}"/>
              </a:ext>
            </a:extLst>
          </p:cNvPr>
          <p:cNvGrpSpPr/>
          <p:nvPr/>
        </p:nvGrpSpPr>
        <p:grpSpPr>
          <a:xfrm>
            <a:off x="3260879" y="3774018"/>
            <a:ext cx="349538" cy="280098"/>
            <a:chOff x="765945" y="7535993"/>
            <a:chExt cx="582455" cy="506008"/>
          </a:xfrm>
          <a:solidFill>
            <a:schemeClr val="accent3"/>
          </a:solidFill>
        </p:grpSpPr>
        <p:sp>
          <p:nvSpPr>
            <p:cNvPr id="40" name="Freeform: Shape 75">
              <a:extLst>
                <a:ext uri="{FF2B5EF4-FFF2-40B4-BE49-F238E27FC236}">
                  <a16:creationId xmlns:a16="http://schemas.microsoft.com/office/drawing/2014/main" id="{105CB860-9AFC-CD8B-8AEC-B78FAA95C587}"/>
                </a:ext>
              </a:extLst>
            </p:cNvPr>
            <p:cNvSpPr/>
            <p:nvPr/>
          </p:nvSpPr>
          <p:spPr>
            <a:xfrm>
              <a:off x="765945" y="7809019"/>
              <a:ext cx="582455" cy="232982"/>
            </a:xfrm>
            <a:custGeom>
              <a:avLst/>
              <a:gdLst>
                <a:gd name="connsiteX0" fmla="*/ 334912 w 582455"/>
                <a:gd name="connsiteY0" fmla="*/ 14561 h 232982"/>
                <a:gd name="connsiteX1" fmla="*/ 305789 w 582455"/>
                <a:gd name="connsiteY1" fmla="*/ 43684 h 232982"/>
                <a:gd name="connsiteX2" fmla="*/ 276666 w 582455"/>
                <a:gd name="connsiteY2" fmla="*/ 43684 h 232982"/>
                <a:gd name="connsiteX3" fmla="*/ 247543 w 582455"/>
                <a:gd name="connsiteY3" fmla="*/ 14561 h 232982"/>
                <a:gd name="connsiteX4" fmla="*/ 247543 w 582455"/>
                <a:gd name="connsiteY4" fmla="*/ 0 h 232982"/>
                <a:gd name="connsiteX5" fmla="*/ 0 w 582455"/>
                <a:gd name="connsiteY5" fmla="*/ 0 h 232982"/>
                <a:gd name="connsiteX6" fmla="*/ 0 w 582455"/>
                <a:gd name="connsiteY6" fmla="*/ 203859 h 232982"/>
                <a:gd name="connsiteX7" fmla="*/ 29123 w 582455"/>
                <a:gd name="connsiteY7" fmla="*/ 232982 h 232982"/>
                <a:gd name="connsiteX8" fmla="*/ 553332 w 582455"/>
                <a:gd name="connsiteY8" fmla="*/ 232982 h 232982"/>
                <a:gd name="connsiteX9" fmla="*/ 582455 w 582455"/>
                <a:gd name="connsiteY9" fmla="*/ 203859 h 232982"/>
                <a:gd name="connsiteX10" fmla="*/ 582455 w 582455"/>
                <a:gd name="connsiteY10" fmla="*/ 0 h 232982"/>
                <a:gd name="connsiteX11" fmla="*/ 334912 w 582455"/>
                <a:gd name="connsiteY11" fmla="*/ 0 h 232982"/>
                <a:gd name="connsiteX12" fmla="*/ 334912 w 582455"/>
                <a:gd name="connsiteY12" fmla="*/ 14561 h 2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55" h="232982">
                  <a:moveTo>
                    <a:pt x="334912" y="14561"/>
                  </a:moveTo>
                  <a:cubicBezTo>
                    <a:pt x="334912" y="30579"/>
                    <a:pt x="321806" y="43684"/>
                    <a:pt x="305789" y="43684"/>
                  </a:cubicBezTo>
                  <a:lnTo>
                    <a:pt x="276666" y="43684"/>
                  </a:lnTo>
                  <a:cubicBezTo>
                    <a:pt x="260649" y="43684"/>
                    <a:pt x="247543" y="30579"/>
                    <a:pt x="247543" y="14561"/>
                  </a:cubicBezTo>
                  <a:lnTo>
                    <a:pt x="247543" y="0"/>
                  </a:lnTo>
                  <a:lnTo>
                    <a:pt x="0" y="0"/>
                  </a:lnTo>
                  <a:lnTo>
                    <a:pt x="0" y="203859"/>
                  </a:lnTo>
                  <a:cubicBezTo>
                    <a:pt x="0" y="219877"/>
                    <a:pt x="13105" y="232982"/>
                    <a:pt x="29123" y="232982"/>
                  </a:cubicBezTo>
                  <a:lnTo>
                    <a:pt x="553332" y="232982"/>
                  </a:lnTo>
                  <a:cubicBezTo>
                    <a:pt x="569350" y="232982"/>
                    <a:pt x="582455" y="219877"/>
                    <a:pt x="582455" y="203859"/>
                  </a:cubicBezTo>
                  <a:lnTo>
                    <a:pt x="582455" y="0"/>
                  </a:lnTo>
                  <a:lnTo>
                    <a:pt x="334912" y="0"/>
                  </a:lnTo>
                  <a:lnTo>
                    <a:pt x="334912" y="14561"/>
                  </a:lnTo>
                  <a:close/>
                </a:path>
              </a:pathLst>
            </a:custGeom>
            <a:grpFill/>
            <a:ln w="7243" cap="flat">
              <a:noFill/>
              <a:prstDash val="solid"/>
              <a:miter/>
            </a:ln>
          </p:spPr>
          <p:txBody>
            <a:bodyPr rtlCol="0" anchor="ctr"/>
            <a:lstStyle/>
            <a:p>
              <a:endParaRPr lang="en-US" dirty="0">
                <a:solidFill>
                  <a:schemeClr val="accent3"/>
                </a:solidFill>
              </a:endParaRPr>
            </a:p>
          </p:txBody>
        </p:sp>
        <p:sp>
          <p:nvSpPr>
            <p:cNvPr id="41" name="Freeform: Shape 76">
              <a:extLst>
                <a:ext uri="{FF2B5EF4-FFF2-40B4-BE49-F238E27FC236}">
                  <a16:creationId xmlns:a16="http://schemas.microsoft.com/office/drawing/2014/main" id="{FE878ED9-3A1A-755E-B798-49D2A0ED5BA3}"/>
                </a:ext>
              </a:extLst>
            </p:cNvPr>
            <p:cNvSpPr/>
            <p:nvPr/>
          </p:nvSpPr>
          <p:spPr>
            <a:xfrm>
              <a:off x="765945" y="7535993"/>
              <a:ext cx="582455" cy="243903"/>
            </a:xfrm>
            <a:custGeom>
              <a:avLst/>
              <a:gdLst>
                <a:gd name="connsiteX0" fmla="*/ 553332 w 582455"/>
                <a:gd name="connsiteY0" fmla="*/ 98289 h 243903"/>
                <a:gd name="connsiteX1" fmla="*/ 407719 w 582455"/>
                <a:gd name="connsiteY1" fmla="*/ 98289 h 243903"/>
                <a:gd name="connsiteX2" fmla="*/ 407719 w 582455"/>
                <a:gd name="connsiteY2" fmla="*/ 50965 h 243903"/>
                <a:gd name="connsiteX3" fmla="*/ 356754 w 582455"/>
                <a:gd name="connsiteY3" fmla="*/ 0 h 243903"/>
                <a:gd name="connsiteX4" fmla="*/ 225701 w 582455"/>
                <a:gd name="connsiteY4" fmla="*/ 0 h 243903"/>
                <a:gd name="connsiteX5" fmla="*/ 174737 w 582455"/>
                <a:gd name="connsiteY5" fmla="*/ 50965 h 243903"/>
                <a:gd name="connsiteX6" fmla="*/ 174737 w 582455"/>
                <a:gd name="connsiteY6" fmla="*/ 98289 h 243903"/>
                <a:gd name="connsiteX7" fmla="*/ 29123 w 582455"/>
                <a:gd name="connsiteY7" fmla="*/ 98289 h 243903"/>
                <a:gd name="connsiteX8" fmla="*/ 0 w 582455"/>
                <a:gd name="connsiteY8" fmla="*/ 127412 h 243903"/>
                <a:gd name="connsiteX9" fmla="*/ 0 w 582455"/>
                <a:gd name="connsiteY9" fmla="*/ 243903 h 243903"/>
                <a:gd name="connsiteX10" fmla="*/ 247543 w 582455"/>
                <a:gd name="connsiteY10" fmla="*/ 243903 h 243903"/>
                <a:gd name="connsiteX11" fmla="*/ 247543 w 582455"/>
                <a:gd name="connsiteY11" fmla="*/ 229342 h 243903"/>
                <a:gd name="connsiteX12" fmla="*/ 334912 w 582455"/>
                <a:gd name="connsiteY12" fmla="*/ 229342 h 243903"/>
                <a:gd name="connsiteX13" fmla="*/ 334912 w 582455"/>
                <a:gd name="connsiteY13" fmla="*/ 243903 h 243903"/>
                <a:gd name="connsiteX14" fmla="*/ 582455 w 582455"/>
                <a:gd name="connsiteY14" fmla="*/ 243903 h 243903"/>
                <a:gd name="connsiteX15" fmla="*/ 582455 w 582455"/>
                <a:gd name="connsiteY15" fmla="*/ 127412 h 243903"/>
                <a:gd name="connsiteX16" fmla="*/ 553332 w 582455"/>
                <a:gd name="connsiteY16" fmla="*/ 98289 h 243903"/>
                <a:gd name="connsiteX17" fmla="*/ 218421 w 582455"/>
                <a:gd name="connsiteY17" fmla="*/ 98289 h 243903"/>
                <a:gd name="connsiteX18" fmla="*/ 218421 w 582455"/>
                <a:gd name="connsiteY18" fmla="*/ 50965 h 243903"/>
                <a:gd name="connsiteX19" fmla="*/ 225701 w 582455"/>
                <a:gd name="connsiteY19" fmla="*/ 43684 h 243903"/>
                <a:gd name="connsiteX20" fmla="*/ 356754 w 582455"/>
                <a:gd name="connsiteY20" fmla="*/ 43684 h 243903"/>
                <a:gd name="connsiteX21" fmla="*/ 364034 w 582455"/>
                <a:gd name="connsiteY21" fmla="*/ 50965 h 243903"/>
                <a:gd name="connsiteX22" fmla="*/ 364034 w 582455"/>
                <a:gd name="connsiteY22" fmla="*/ 98289 h 243903"/>
                <a:gd name="connsiteX23" fmla="*/ 218421 w 582455"/>
                <a:gd name="connsiteY23" fmla="*/ 98289 h 2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455" h="243903">
                  <a:moveTo>
                    <a:pt x="553332" y="98289"/>
                  </a:moveTo>
                  <a:lnTo>
                    <a:pt x="407719" y="98289"/>
                  </a:lnTo>
                  <a:lnTo>
                    <a:pt x="407719" y="50965"/>
                  </a:lnTo>
                  <a:cubicBezTo>
                    <a:pt x="407719" y="22570"/>
                    <a:pt x="385148" y="0"/>
                    <a:pt x="356754" y="0"/>
                  </a:cubicBezTo>
                  <a:lnTo>
                    <a:pt x="225701" y="0"/>
                  </a:lnTo>
                  <a:cubicBezTo>
                    <a:pt x="197307" y="0"/>
                    <a:pt x="174737" y="22570"/>
                    <a:pt x="174737" y="50965"/>
                  </a:cubicBezTo>
                  <a:lnTo>
                    <a:pt x="174737" y="98289"/>
                  </a:lnTo>
                  <a:lnTo>
                    <a:pt x="29123" y="98289"/>
                  </a:lnTo>
                  <a:cubicBezTo>
                    <a:pt x="13105" y="98289"/>
                    <a:pt x="0" y="111395"/>
                    <a:pt x="0" y="127412"/>
                  </a:cubicBezTo>
                  <a:lnTo>
                    <a:pt x="0" y="243903"/>
                  </a:lnTo>
                  <a:lnTo>
                    <a:pt x="247543" y="243903"/>
                  </a:lnTo>
                  <a:lnTo>
                    <a:pt x="247543" y="229342"/>
                  </a:lnTo>
                  <a:lnTo>
                    <a:pt x="334912" y="229342"/>
                  </a:lnTo>
                  <a:lnTo>
                    <a:pt x="334912" y="243903"/>
                  </a:lnTo>
                  <a:lnTo>
                    <a:pt x="582455" y="243903"/>
                  </a:lnTo>
                  <a:lnTo>
                    <a:pt x="582455" y="127412"/>
                  </a:lnTo>
                  <a:cubicBezTo>
                    <a:pt x="582455" y="111395"/>
                    <a:pt x="569350" y="98289"/>
                    <a:pt x="553332" y="98289"/>
                  </a:cubicBezTo>
                  <a:moveTo>
                    <a:pt x="218421" y="98289"/>
                  </a:moveTo>
                  <a:lnTo>
                    <a:pt x="218421" y="50965"/>
                  </a:lnTo>
                  <a:cubicBezTo>
                    <a:pt x="218421" y="46596"/>
                    <a:pt x="221333" y="43684"/>
                    <a:pt x="225701" y="43684"/>
                  </a:cubicBezTo>
                  <a:lnTo>
                    <a:pt x="356754" y="43684"/>
                  </a:lnTo>
                  <a:cubicBezTo>
                    <a:pt x="361122" y="43684"/>
                    <a:pt x="364034" y="46596"/>
                    <a:pt x="364034" y="50965"/>
                  </a:cubicBezTo>
                  <a:lnTo>
                    <a:pt x="364034" y="98289"/>
                  </a:lnTo>
                  <a:lnTo>
                    <a:pt x="218421" y="98289"/>
                  </a:lnTo>
                  <a:close/>
                </a:path>
              </a:pathLst>
            </a:custGeom>
            <a:grpFill/>
            <a:ln w="7243" cap="flat">
              <a:noFill/>
              <a:prstDash val="solid"/>
              <a:miter/>
            </a:ln>
          </p:spPr>
          <p:txBody>
            <a:bodyPr rtlCol="0" anchor="ctr"/>
            <a:lstStyle/>
            <a:p>
              <a:endParaRPr lang="en-US">
                <a:solidFill>
                  <a:schemeClr val="accent3"/>
                </a:solidFill>
              </a:endParaRPr>
            </a:p>
          </p:txBody>
        </p:sp>
      </p:grpSp>
      <p:grpSp>
        <p:nvGrpSpPr>
          <p:cNvPr id="42" name="Group 77">
            <a:extLst>
              <a:ext uri="{FF2B5EF4-FFF2-40B4-BE49-F238E27FC236}">
                <a16:creationId xmlns:a16="http://schemas.microsoft.com/office/drawing/2014/main" id="{231E0B15-A23D-0455-6845-A73CB0BA4281}"/>
              </a:ext>
            </a:extLst>
          </p:cNvPr>
          <p:cNvGrpSpPr/>
          <p:nvPr/>
        </p:nvGrpSpPr>
        <p:grpSpPr>
          <a:xfrm>
            <a:off x="3258952" y="4936830"/>
            <a:ext cx="353393" cy="325970"/>
            <a:chOff x="2178173" y="7523647"/>
            <a:chExt cx="495086" cy="495086"/>
          </a:xfrm>
          <a:solidFill>
            <a:schemeClr val="accent3"/>
          </a:solidFill>
        </p:grpSpPr>
        <p:sp>
          <p:nvSpPr>
            <p:cNvPr id="43" name="Freeform: Shape 78">
              <a:extLst>
                <a:ext uri="{FF2B5EF4-FFF2-40B4-BE49-F238E27FC236}">
                  <a16:creationId xmlns:a16="http://schemas.microsoft.com/office/drawing/2014/main" id="{A706794F-5CA3-4457-310A-BDD5A9E318D8}"/>
                </a:ext>
              </a:extLst>
            </p:cNvPr>
            <p:cNvSpPr/>
            <p:nvPr/>
          </p:nvSpPr>
          <p:spPr>
            <a:xfrm>
              <a:off x="2178173" y="7523647"/>
              <a:ext cx="495086" cy="495086"/>
            </a:xfrm>
            <a:custGeom>
              <a:avLst/>
              <a:gdLst>
                <a:gd name="connsiteX0" fmla="*/ 43684 w 495086"/>
                <a:gd name="connsiteY0" fmla="*/ 0 h 495086"/>
                <a:gd name="connsiteX1" fmla="*/ 0 w 495086"/>
                <a:gd name="connsiteY1" fmla="*/ 0 h 495086"/>
                <a:gd name="connsiteX2" fmla="*/ 0 w 495086"/>
                <a:gd name="connsiteY2" fmla="*/ 495087 h 495086"/>
                <a:gd name="connsiteX3" fmla="*/ 495087 w 495086"/>
                <a:gd name="connsiteY3" fmla="*/ 495087 h 495086"/>
                <a:gd name="connsiteX4" fmla="*/ 495087 w 495086"/>
                <a:gd name="connsiteY4" fmla="*/ 451403 h 495086"/>
                <a:gd name="connsiteX5" fmla="*/ 43684 w 495086"/>
                <a:gd name="connsiteY5" fmla="*/ 451403 h 4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86" h="495086">
                  <a:moveTo>
                    <a:pt x="43684" y="0"/>
                  </a:moveTo>
                  <a:lnTo>
                    <a:pt x="0" y="0"/>
                  </a:lnTo>
                  <a:lnTo>
                    <a:pt x="0" y="495087"/>
                  </a:lnTo>
                  <a:lnTo>
                    <a:pt x="495087" y="495087"/>
                  </a:lnTo>
                  <a:lnTo>
                    <a:pt x="495087" y="451403"/>
                  </a:lnTo>
                  <a:lnTo>
                    <a:pt x="43684" y="451403"/>
                  </a:lnTo>
                  <a:close/>
                </a:path>
              </a:pathLst>
            </a:custGeom>
            <a:grpFill/>
            <a:ln w="7243" cap="flat">
              <a:noFill/>
              <a:prstDash val="solid"/>
              <a:miter/>
            </a:ln>
          </p:spPr>
          <p:txBody>
            <a:bodyPr rtlCol="0" anchor="ctr"/>
            <a:lstStyle/>
            <a:p>
              <a:endParaRPr lang="en-US">
                <a:solidFill>
                  <a:schemeClr val="accent3"/>
                </a:solidFill>
              </a:endParaRPr>
            </a:p>
          </p:txBody>
        </p:sp>
        <p:sp>
          <p:nvSpPr>
            <p:cNvPr id="44" name="Freeform: Shape 79">
              <a:extLst>
                <a:ext uri="{FF2B5EF4-FFF2-40B4-BE49-F238E27FC236}">
                  <a16:creationId xmlns:a16="http://schemas.microsoft.com/office/drawing/2014/main" id="{41D0B329-3489-18DF-6908-ACEB3BC99D11}"/>
                </a:ext>
              </a:extLst>
            </p:cNvPr>
            <p:cNvSpPr/>
            <p:nvPr/>
          </p:nvSpPr>
          <p:spPr>
            <a:xfrm>
              <a:off x="2265541"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solidFill>
                  <a:schemeClr val="accent3"/>
                </a:solidFill>
              </a:endParaRPr>
            </a:p>
          </p:txBody>
        </p:sp>
        <p:sp>
          <p:nvSpPr>
            <p:cNvPr id="45" name="Freeform: Shape 80">
              <a:extLst>
                <a:ext uri="{FF2B5EF4-FFF2-40B4-BE49-F238E27FC236}">
                  <a16:creationId xmlns:a16="http://schemas.microsoft.com/office/drawing/2014/main" id="{ACE7C86A-581F-C79F-BDF5-FECC41433312}"/>
                </a:ext>
              </a:extLst>
            </p:cNvPr>
            <p:cNvSpPr/>
            <p:nvPr/>
          </p:nvSpPr>
          <p:spPr>
            <a:xfrm>
              <a:off x="2374752" y="7523647"/>
              <a:ext cx="80087" cy="407718"/>
            </a:xfrm>
            <a:custGeom>
              <a:avLst/>
              <a:gdLst>
                <a:gd name="connsiteX0" fmla="*/ 0 w 80087"/>
                <a:gd name="connsiteY0" fmla="*/ 0 h 407718"/>
                <a:gd name="connsiteX1" fmla="*/ 80088 w 80087"/>
                <a:gd name="connsiteY1" fmla="*/ 0 h 407718"/>
                <a:gd name="connsiteX2" fmla="*/ 80088 w 80087"/>
                <a:gd name="connsiteY2" fmla="*/ 407719 h 407718"/>
                <a:gd name="connsiteX3" fmla="*/ 0 w 80087"/>
                <a:gd name="connsiteY3" fmla="*/ 407719 h 407718"/>
              </a:gdLst>
              <a:ahLst/>
              <a:cxnLst>
                <a:cxn ang="0">
                  <a:pos x="connsiteX0" y="connsiteY0"/>
                </a:cxn>
                <a:cxn ang="0">
                  <a:pos x="connsiteX1" y="connsiteY1"/>
                </a:cxn>
                <a:cxn ang="0">
                  <a:pos x="connsiteX2" y="connsiteY2"/>
                </a:cxn>
                <a:cxn ang="0">
                  <a:pos x="connsiteX3" y="connsiteY3"/>
                </a:cxn>
              </a:cxnLst>
              <a:rect l="l" t="t" r="r" b="b"/>
              <a:pathLst>
                <a:path w="80087" h="407718">
                  <a:moveTo>
                    <a:pt x="0" y="0"/>
                  </a:moveTo>
                  <a:lnTo>
                    <a:pt x="80088" y="0"/>
                  </a:lnTo>
                  <a:lnTo>
                    <a:pt x="80088" y="407719"/>
                  </a:lnTo>
                  <a:lnTo>
                    <a:pt x="0" y="407719"/>
                  </a:lnTo>
                  <a:close/>
                </a:path>
              </a:pathLst>
            </a:custGeom>
            <a:grpFill/>
            <a:ln w="7243" cap="flat">
              <a:noFill/>
              <a:prstDash val="solid"/>
              <a:miter/>
            </a:ln>
          </p:spPr>
          <p:txBody>
            <a:bodyPr rtlCol="0" anchor="ctr"/>
            <a:lstStyle/>
            <a:p>
              <a:endParaRPr lang="en-US">
                <a:solidFill>
                  <a:schemeClr val="accent3"/>
                </a:solidFill>
              </a:endParaRPr>
            </a:p>
          </p:txBody>
        </p:sp>
        <p:sp>
          <p:nvSpPr>
            <p:cNvPr id="46" name="Freeform: Shape 81">
              <a:extLst>
                <a:ext uri="{FF2B5EF4-FFF2-40B4-BE49-F238E27FC236}">
                  <a16:creationId xmlns:a16="http://schemas.microsoft.com/office/drawing/2014/main" id="{A69DE947-C94D-B3A0-BA8F-6ACF41A2DE03}"/>
                </a:ext>
              </a:extLst>
            </p:cNvPr>
            <p:cNvSpPr/>
            <p:nvPr/>
          </p:nvSpPr>
          <p:spPr>
            <a:xfrm>
              <a:off x="2483962"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solidFill>
                  <a:schemeClr val="accent3"/>
                </a:solidFill>
              </a:endParaRPr>
            </a:p>
          </p:txBody>
        </p:sp>
        <p:sp>
          <p:nvSpPr>
            <p:cNvPr id="47" name="Freeform: Shape 82">
              <a:extLst>
                <a:ext uri="{FF2B5EF4-FFF2-40B4-BE49-F238E27FC236}">
                  <a16:creationId xmlns:a16="http://schemas.microsoft.com/office/drawing/2014/main" id="{8471AF46-B0A6-19EE-A757-4E97D4AA5DDD}"/>
                </a:ext>
              </a:extLst>
            </p:cNvPr>
            <p:cNvSpPr/>
            <p:nvPr/>
          </p:nvSpPr>
          <p:spPr>
            <a:xfrm>
              <a:off x="2593172" y="7800313"/>
              <a:ext cx="80087" cy="131052"/>
            </a:xfrm>
            <a:custGeom>
              <a:avLst/>
              <a:gdLst>
                <a:gd name="connsiteX0" fmla="*/ 0 w 80087"/>
                <a:gd name="connsiteY0" fmla="*/ 0 h 131052"/>
                <a:gd name="connsiteX1" fmla="*/ 80088 w 80087"/>
                <a:gd name="connsiteY1" fmla="*/ 0 h 131052"/>
                <a:gd name="connsiteX2" fmla="*/ 80088 w 80087"/>
                <a:gd name="connsiteY2" fmla="*/ 131052 h 131052"/>
                <a:gd name="connsiteX3" fmla="*/ 0 w 80087"/>
                <a:gd name="connsiteY3" fmla="*/ 131052 h 131052"/>
              </a:gdLst>
              <a:ahLst/>
              <a:cxnLst>
                <a:cxn ang="0">
                  <a:pos x="connsiteX0" y="connsiteY0"/>
                </a:cxn>
                <a:cxn ang="0">
                  <a:pos x="connsiteX1" y="connsiteY1"/>
                </a:cxn>
                <a:cxn ang="0">
                  <a:pos x="connsiteX2" y="connsiteY2"/>
                </a:cxn>
                <a:cxn ang="0">
                  <a:pos x="connsiteX3" y="connsiteY3"/>
                </a:cxn>
              </a:cxnLst>
              <a:rect l="l" t="t" r="r" b="b"/>
              <a:pathLst>
                <a:path w="80087" h="131052">
                  <a:moveTo>
                    <a:pt x="0" y="0"/>
                  </a:moveTo>
                  <a:lnTo>
                    <a:pt x="80088" y="0"/>
                  </a:lnTo>
                  <a:lnTo>
                    <a:pt x="80088" y="131052"/>
                  </a:lnTo>
                  <a:lnTo>
                    <a:pt x="0" y="131052"/>
                  </a:lnTo>
                  <a:close/>
                </a:path>
              </a:pathLst>
            </a:custGeom>
            <a:grpFill/>
            <a:ln w="7243" cap="flat">
              <a:noFill/>
              <a:prstDash val="solid"/>
              <a:miter/>
            </a:ln>
          </p:spPr>
          <p:txBody>
            <a:bodyPr rtlCol="0" anchor="ctr"/>
            <a:lstStyle/>
            <a:p>
              <a:endParaRPr lang="en-US">
                <a:solidFill>
                  <a:schemeClr val="accent3"/>
                </a:solidFill>
              </a:endParaRPr>
            </a:p>
          </p:txBody>
        </p:sp>
      </p:grpSp>
      <p:sp>
        <p:nvSpPr>
          <p:cNvPr id="17" name="Rettangolo 16">
            <a:extLst>
              <a:ext uri="{FF2B5EF4-FFF2-40B4-BE49-F238E27FC236}">
                <a16:creationId xmlns:a16="http://schemas.microsoft.com/office/drawing/2014/main" id="{72E614EB-50D3-1491-E250-6CFE67B17099}"/>
              </a:ext>
            </a:extLst>
          </p:cNvPr>
          <p:cNvSpPr/>
          <p:nvPr/>
        </p:nvSpPr>
        <p:spPr>
          <a:xfrm>
            <a:off x="3205999" y="2415469"/>
            <a:ext cx="6391910" cy="1309172"/>
          </a:xfrm>
          <a:prstGeom prst="rect">
            <a:avLst/>
          </a:prstGeom>
          <a:gradFill flip="none" rotWithShape="1">
            <a:gsLst>
              <a:gs pos="0">
                <a:schemeClr val="accent1">
                  <a:lumMod val="5000"/>
                  <a:lumOff val="95000"/>
                </a:schemeClr>
              </a:gs>
              <a:gs pos="41000">
                <a:schemeClr val="accent3">
                  <a:lumMod val="10000"/>
                  <a:lumOff val="90000"/>
                </a:schemeClr>
              </a:gs>
              <a:gs pos="82000">
                <a:schemeClr val="accent3">
                  <a:lumMod val="25000"/>
                  <a:lumOff val="75000"/>
                </a:schemeClr>
              </a:gs>
              <a:gs pos="100000">
                <a:schemeClr val="accent3">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10" name="TextBox 41">
            <a:extLst>
              <a:ext uri="{FF2B5EF4-FFF2-40B4-BE49-F238E27FC236}">
                <a16:creationId xmlns:a16="http://schemas.microsoft.com/office/drawing/2014/main" id="{07B02680-2BD9-8C9F-4434-77085CD81671}"/>
              </a:ext>
            </a:extLst>
          </p:cNvPr>
          <p:cNvSpPr txBox="1"/>
          <p:nvPr/>
        </p:nvSpPr>
        <p:spPr>
          <a:xfrm>
            <a:off x="3774220" y="2451988"/>
            <a:ext cx="5692291" cy="11738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2000" b="1" i="0" u="none" strike="noStrike" kern="1200" cap="none" spc="0" normalizeH="0" baseline="0" noProof="0" dirty="0">
                <a:ln>
                  <a:noFill/>
                </a:ln>
                <a:solidFill>
                  <a:schemeClr val="accent1"/>
                </a:solidFill>
                <a:effectLst/>
                <a:uLnTx/>
                <a:uFillTx/>
                <a:latin typeface="+mj-lt"/>
                <a:ea typeface="+mn-ea"/>
                <a:cs typeface="+mn-cs"/>
              </a:rPr>
              <a:t>Possibilità per il Trust di pagare l’imposta in sede di conferimento</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1200" b="0" i="0" u="none" strike="noStrike" kern="1200" cap="none" spc="0" normalizeH="0" baseline="0" noProof="0" dirty="0">
                <a:ln>
                  <a:noFill/>
                </a:ln>
                <a:solidFill>
                  <a:schemeClr val="accent1"/>
                </a:solidFill>
                <a:effectLst/>
                <a:uLnTx/>
                <a:uFillTx/>
                <a:ea typeface="+mn-ea"/>
                <a:cs typeface="+mn-cs"/>
              </a:rPr>
              <a:t>Nella nuova previsione normativa</a:t>
            </a:r>
            <a:r>
              <a:rPr lang="it-IT" sz="1200" dirty="0">
                <a:solidFill>
                  <a:schemeClr val="accent1"/>
                </a:solidFill>
              </a:rPr>
              <a:t> viene </a:t>
            </a:r>
            <a:r>
              <a:rPr kumimoji="0" lang="it-IT" sz="1200" b="0" i="0" u="none" strike="noStrike" kern="1200" cap="none" spc="0" normalizeH="0" baseline="0" noProof="0" dirty="0">
                <a:ln>
                  <a:noFill/>
                </a:ln>
                <a:solidFill>
                  <a:schemeClr val="accent1"/>
                </a:solidFill>
                <a:effectLst/>
                <a:uLnTx/>
                <a:uFillTx/>
                <a:ea typeface="+mn-ea"/>
                <a:cs typeface="+mn-cs"/>
              </a:rPr>
              <a:t>dettata una disciplina specifica per il trust, introducendo la possibilità, opzionale, di applicare l’imposta di donazione volontariamente al momento della dotazione del Trust (“in ingresso”), rispetto l’attuale tassazione differita (“in uscita, al momento del trasferimento ai beneficiari”) </a:t>
            </a:r>
            <a:endParaRPr kumimoji="0" lang="en-GB" sz="1200" b="0" i="0" u="none" strike="noStrike" kern="1200" cap="none" spc="0" normalizeH="0" baseline="0" noProof="0" dirty="0">
              <a:ln>
                <a:noFill/>
              </a:ln>
              <a:solidFill>
                <a:schemeClr val="accent1"/>
              </a:solidFill>
              <a:effectLst/>
              <a:uLnTx/>
              <a:uFillTx/>
              <a:ea typeface="+mn-ea"/>
              <a:cs typeface="+mn-cs"/>
            </a:endParaRPr>
          </a:p>
        </p:txBody>
      </p:sp>
      <p:grpSp>
        <p:nvGrpSpPr>
          <p:cNvPr id="36" name="Group 71" descr="Icon address book">
            <a:extLst>
              <a:ext uri="{FF2B5EF4-FFF2-40B4-BE49-F238E27FC236}">
                <a16:creationId xmlns:a16="http://schemas.microsoft.com/office/drawing/2014/main" id="{BA77D5DF-7A06-0498-C363-1DD459CCEB54}"/>
              </a:ext>
            </a:extLst>
          </p:cNvPr>
          <p:cNvGrpSpPr/>
          <p:nvPr/>
        </p:nvGrpSpPr>
        <p:grpSpPr>
          <a:xfrm>
            <a:off x="3290551" y="2465432"/>
            <a:ext cx="290194" cy="324721"/>
            <a:chOff x="6524311" y="1621955"/>
            <a:chExt cx="444122" cy="538770"/>
          </a:xfrm>
          <a:solidFill>
            <a:schemeClr val="accent3"/>
          </a:solidFill>
        </p:grpSpPr>
        <p:sp>
          <p:nvSpPr>
            <p:cNvPr id="37" name="Freeform: Shape 72">
              <a:extLst>
                <a:ext uri="{FF2B5EF4-FFF2-40B4-BE49-F238E27FC236}">
                  <a16:creationId xmlns:a16="http://schemas.microsoft.com/office/drawing/2014/main" id="{78AE1381-9259-6527-2670-A53A1549D104}"/>
                </a:ext>
              </a:extLst>
            </p:cNvPr>
            <p:cNvSpPr/>
            <p:nvPr/>
          </p:nvSpPr>
          <p:spPr>
            <a:xfrm>
              <a:off x="6924749" y="1621955"/>
              <a:ext cx="43684" cy="538770"/>
            </a:xfrm>
            <a:custGeom>
              <a:avLst/>
              <a:gdLst>
                <a:gd name="connsiteX0" fmla="*/ 0 w 43684"/>
                <a:gd name="connsiteY0" fmla="*/ 0 h 538770"/>
                <a:gd name="connsiteX1" fmla="*/ 43684 w 43684"/>
                <a:gd name="connsiteY1" fmla="*/ 0 h 538770"/>
                <a:gd name="connsiteX2" fmla="*/ 43684 w 43684"/>
                <a:gd name="connsiteY2" fmla="*/ 538771 h 538770"/>
                <a:gd name="connsiteX3" fmla="*/ 0 w 43684"/>
                <a:gd name="connsiteY3" fmla="*/ 538771 h 538770"/>
              </a:gdLst>
              <a:ahLst/>
              <a:cxnLst>
                <a:cxn ang="0">
                  <a:pos x="connsiteX0" y="connsiteY0"/>
                </a:cxn>
                <a:cxn ang="0">
                  <a:pos x="connsiteX1" y="connsiteY1"/>
                </a:cxn>
                <a:cxn ang="0">
                  <a:pos x="connsiteX2" y="connsiteY2"/>
                </a:cxn>
                <a:cxn ang="0">
                  <a:pos x="connsiteX3" y="connsiteY3"/>
                </a:cxn>
              </a:cxnLst>
              <a:rect l="l" t="t" r="r" b="b"/>
              <a:pathLst>
                <a:path w="43684" h="538770">
                  <a:moveTo>
                    <a:pt x="0" y="0"/>
                  </a:moveTo>
                  <a:lnTo>
                    <a:pt x="43684" y="0"/>
                  </a:lnTo>
                  <a:lnTo>
                    <a:pt x="43684" y="538771"/>
                  </a:lnTo>
                  <a:lnTo>
                    <a:pt x="0" y="538771"/>
                  </a:lnTo>
                  <a:close/>
                </a:path>
              </a:pathLst>
            </a:custGeom>
            <a:grpFill/>
            <a:ln w="7243" cap="flat">
              <a:noFill/>
              <a:prstDash val="solid"/>
              <a:miter/>
            </a:ln>
          </p:spPr>
          <p:txBody>
            <a:bodyPr rtlCol="0" anchor="ctr"/>
            <a:lstStyle/>
            <a:p>
              <a:endParaRPr lang="en-US">
                <a:solidFill>
                  <a:schemeClr val="bg1"/>
                </a:solidFill>
              </a:endParaRPr>
            </a:p>
          </p:txBody>
        </p:sp>
        <p:sp>
          <p:nvSpPr>
            <p:cNvPr id="38" name="Freeform: Shape 73">
              <a:extLst>
                <a:ext uri="{FF2B5EF4-FFF2-40B4-BE49-F238E27FC236}">
                  <a16:creationId xmlns:a16="http://schemas.microsoft.com/office/drawing/2014/main" id="{DAE7AF34-A0E1-5E46-F5B0-C35DF8D6DB6C}"/>
                </a:ext>
              </a:extLst>
            </p:cNvPr>
            <p:cNvSpPr/>
            <p:nvPr/>
          </p:nvSpPr>
          <p:spPr>
            <a:xfrm>
              <a:off x="6524311" y="1621955"/>
              <a:ext cx="371315" cy="538770"/>
            </a:xfrm>
            <a:custGeom>
              <a:avLst/>
              <a:gdLst>
                <a:gd name="connsiteX0" fmla="*/ 0 w 371315"/>
                <a:gd name="connsiteY0" fmla="*/ 29123 h 538770"/>
                <a:gd name="connsiteX1" fmla="*/ 0 w 371315"/>
                <a:gd name="connsiteY1" fmla="*/ 509648 h 538770"/>
                <a:gd name="connsiteX2" fmla="*/ 29123 w 371315"/>
                <a:gd name="connsiteY2" fmla="*/ 538771 h 538770"/>
                <a:gd name="connsiteX3" fmla="*/ 371315 w 371315"/>
                <a:gd name="connsiteY3" fmla="*/ 538771 h 538770"/>
                <a:gd name="connsiteX4" fmla="*/ 371315 w 371315"/>
                <a:gd name="connsiteY4" fmla="*/ 0 h 538770"/>
                <a:gd name="connsiteX5" fmla="*/ 29123 w 371315"/>
                <a:gd name="connsiteY5" fmla="*/ 0 h 538770"/>
                <a:gd name="connsiteX6" fmla="*/ 0 w 371315"/>
                <a:gd name="connsiteY6" fmla="*/ 29123 h 538770"/>
                <a:gd name="connsiteX7" fmla="*/ 191482 w 371315"/>
                <a:gd name="connsiteY7" fmla="*/ 259921 h 538770"/>
                <a:gd name="connsiteX8" fmla="*/ 136149 w 371315"/>
                <a:gd name="connsiteY8" fmla="*/ 204587 h 538770"/>
                <a:gd name="connsiteX9" fmla="*/ 191482 w 371315"/>
                <a:gd name="connsiteY9" fmla="*/ 149254 h 538770"/>
                <a:gd name="connsiteX10" fmla="*/ 246815 w 371315"/>
                <a:gd name="connsiteY10" fmla="*/ 204587 h 538770"/>
                <a:gd name="connsiteX11" fmla="*/ 191482 w 371315"/>
                <a:gd name="connsiteY11" fmla="*/ 259921 h 538770"/>
                <a:gd name="connsiteX12" fmla="*/ 80088 w 371315"/>
                <a:gd name="connsiteY12" fmla="*/ 330543 h 538770"/>
                <a:gd name="connsiteX13" fmla="*/ 91009 w 371315"/>
                <a:gd name="connsiteY13" fmla="*/ 307973 h 538770"/>
                <a:gd name="connsiteX14" fmla="*/ 145614 w 371315"/>
                <a:gd name="connsiteY14" fmla="*/ 281763 h 538770"/>
                <a:gd name="connsiteX15" fmla="*/ 191482 w 371315"/>
                <a:gd name="connsiteY15" fmla="*/ 274482 h 538770"/>
                <a:gd name="connsiteX16" fmla="*/ 237350 w 371315"/>
                <a:gd name="connsiteY16" fmla="*/ 281763 h 538770"/>
                <a:gd name="connsiteX17" fmla="*/ 291956 w 371315"/>
                <a:gd name="connsiteY17" fmla="*/ 307973 h 538770"/>
                <a:gd name="connsiteX18" fmla="*/ 302877 w 371315"/>
                <a:gd name="connsiteY18" fmla="*/ 330543 h 538770"/>
                <a:gd name="connsiteX19" fmla="*/ 302877 w 371315"/>
                <a:gd name="connsiteY19" fmla="*/ 385876 h 538770"/>
                <a:gd name="connsiteX20" fmla="*/ 80088 w 371315"/>
                <a:gd name="connsiteY20" fmla="*/ 385876 h 538770"/>
                <a:gd name="connsiteX21" fmla="*/ 80088 w 371315"/>
                <a:gd name="connsiteY21" fmla="*/ 330543 h 5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315" h="538770">
                  <a:moveTo>
                    <a:pt x="0" y="29123"/>
                  </a:moveTo>
                  <a:lnTo>
                    <a:pt x="0" y="509648"/>
                  </a:lnTo>
                  <a:cubicBezTo>
                    <a:pt x="0" y="525666"/>
                    <a:pt x="13105" y="538771"/>
                    <a:pt x="29123" y="538771"/>
                  </a:cubicBezTo>
                  <a:lnTo>
                    <a:pt x="371315" y="538771"/>
                  </a:lnTo>
                  <a:lnTo>
                    <a:pt x="371315" y="0"/>
                  </a:lnTo>
                  <a:lnTo>
                    <a:pt x="29123" y="0"/>
                  </a:lnTo>
                  <a:cubicBezTo>
                    <a:pt x="13105" y="0"/>
                    <a:pt x="0" y="13105"/>
                    <a:pt x="0" y="29123"/>
                  </a:cubicBezTo>
                  <a:close/>
                  <a:moveTo>
                    <a:pt x="191482" y="259921"/>
                  </a:moveTo>
                  <a:cubicBezTo>
                    <a:pt x="160903" y="259921"/>
                    <a:pt x="136149" y="235166"/>
                    <a:pt x="136149" y="204587"/>
                  </a:cubicBezTo>
                  <a:cubicBezTo>
                    <a:pt x="136149" y="174008"/>
                    <a:pt x="160903" y="149254"/>
                    <a:pt x="191482" y="149254"/>
                  </a:cubicBezTo>
                  <a:cubicBezTo>
                    <a:pt x="222061" y="149254"/>
                    <a:pt x="246815" y="174008"/>
                    <a:pt x="246815" y="204587"/>
                  </a:cubicBezTo>
                  <a:cubicBezTo>
                    <a:pt x="246815" y="235894"/>
                    <a:pt x="222061" y="259921"/>
                    <a:pt x="191482" y="259921"/>
                  </a:cubicBezTo>
                  <a:close/>
                  <a:moveTo>
                    <a:pt x="80088" y="330543"/>
                  </a:moveTo>
                  <a:cubicBezTo>
                    <a:pt x="80088" y="321806"/>
                    <a:pt x="84456" y="313070"/>
                    <a:pt x="91009" y="307973"/>
                  </a:cubicBezTo>
                  <a:cubicBezTo>
                    <a:pt x="107754" y="295596"/>
                    <a:pt x="125956" y="286859"/>
                    <a:pt x="145614" y="281763"/>
                  </a:cubicBezTo>
                  <a:cubicBezTo>
                    <a:pt x="160175" y="276666"/>
                    <a:pt x="176193" y="274482"/>
                    <a:pt x="191482" y="274482"/>
                  </a:cubicBezTo>
                  <a:cubicBezTo>
                    <a:pt x="206772" y="275210"/>
                    <a:pt x="222061" y="277394"/>
                    <a:pt x="237350" y="281763"/>
                  </a:cubicBezTo>
                  <a:cubicBezTo>
                    <a:pt x="257008" y="286859"/>
                    <a:pt x="275210" y="296324"/>
                    <a:pt x="291956" y="307973"/>
                  </a:cubicBezTo>
                  <a:cubicBezTo>
                    <a:pt x="298508" y="313798"/>
                    <a:pt x="302877" y="321806"/>
                    <a:pt x="302877" y="330543"/>
                  </a:cubicBezTo>
                  <a:lnTo>
                    <a:pt x="302877" y="385876"/>
                  </a:lnTo>
                  <a:lnTo>
                    <a:pt x="80088" y="385876"/>
                  </a:lnTo>
                  <a:lnTo>
                    <a:pt x="80088" y="330543"/>
                  </a:lnTo>
                  <a:close/>
                </a:path>
              </a:pathLst>
            </a:custGeom>
            <a:grpFill/>
            <a:ln w="7243"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81799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6B92D1-B899-0801-88B9-63D21BD219BF}"/>
              </a:ext>
            </a:extLst>
          </p:cNvPr>
          <p:cNvSpPr>
            <a:spLocks noGrp="1"/>
          </p:cNvSpPr>
          <p:nvPr>
            <p:ph type="title"/>
          </p:nvPr>
        </p:nvSpPr>
        <p:spPr>
          <a:xfrm>
            <a:off x="995364" y="431800"/>
            <a:ext cx="10204450" cy="533400"/>
          </a:xfrm>
        </p:spPr>
        <p:txBody>
          <a:bodyPr/>
          <a:lstStyle/>
          <a:p>
            <a:r>
              <a:rPr lang="it-IT" dirty="0"/>
              <a:t>La previsione del nuovo Art. </a:t>
            </a:r>
            <a:r>
              <a:rPr lang="it-IT" dirty="0" err="1"/>
              <a:t>4-</a:t>
            </a:r>
            <a:r>
              <a:rPr lang="it-IT" i="1" dirty="0" err="1"/>
              <a:t>bis</a:t>
            </a:r>
            <a:r>
              <a:rPr lang="it-IT" dirty="0"/>
              <a:t> del D.Lgs. n. 346/1990</a:t>
            </a:r>
            <a:endParaRPr lang="en-US" noProof="0" dirty="0"/>
          </a:p>
        </p:txBody>
      </p:sp>
      <p:sp>
        <p:nvSpPr>
          <p:cNvPr id="5" name="Titolo 9">
            <a:extLst>
              <a:ext uri="{FF2B5EF4-FFF2-40B4-BE49-F238E27FC236}">
                <a16:creationId xmlns:a16="http://schemas.microsoft.com/office/drawing/2014/main" id="{0018CB6A-3AEE-1BE9-BAF9-FEED1795FFB1}"/>
              </a:ext>
            </a:extLst>
          </p:cNvPr>
          <p:cNvSpPr txBox="1">
            <a:spLocks/>
          </p:cNvSpPr>
          <p:nvPr/>
        </p:nvSpPr>
        <p:spPr>
          <a:xfrm>
            <a:off x="995364" y="107066"/>
            <a:ext cx="10204450" cy="2245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en-US" sz="1500" b="1" dirty="0">
                <a:solidFill>
                  <a:schemeClr val="bg1"/>
                </a:solidFill>
                <a:latin typeface="+mn-lt"/>
              </a:rPr>
              <a:t>KPMG Family Office &amp; Private Client</a:t>
            </a:r>
          </a:p>
        </p:txBody>
      </p:sp>
      <p:sp>
        <p:nvSpPr>
          <p:cNvPr id="6" name="CasellaDiTesto 5">
            <a:extLst>
              <a:ext uri="{FF2B5EF4-FFF2-40B4-BE49-F238E27FC236}">
                <a16:creationId xmlns:a16="http://schemas.microsoft.com/office/drawing/2014/main" id="{AE930165-8904-BAEA-B34E-C97E857F30B5}"/>
              </a:ext>
            </a:extLst>
          </p:cNvPr>
          <p:cNvSpPr txBox="1"/>
          <p:nvPr/>
        </p:nvSpPr>
        <p:spPr>
          <a:xfrm>
            <a:off x="1238277" y="1050806"/>
            <a:ext cx="9961536" cy="5061523"/>
          </a:xfrm>
          <a:prstGeom prst="rect">
            <a:avLst/>
          </a:prstGeom>
          <a:noFill/>
          <a:ln w="19050">
            <a:solidFill>
              <a:schemeClr val="bg1"/>
            </a:solidFill>
          </a:ln>
        </p:spPr>
        <p:txBody>
          <a:bodyPr wrap="square" lIns="54610" tIns="54610" rIns="54610" bIns="54610" rtlCol="0">
            <a:noAutofit/>
          </a:bodyPr>
          <a:lstStyle/>
          <a:p>
            <a:pPr marL="72000">
              <a:spcAft>
                <a:spcPts val="600"/>
              </a:spcAft>
            </a:pPr>
            <a:r>
              <a:rPr lang="it-IT" sz="2400" b="1" dirty="0">
                <a:solidFill>
                  <a:schemeClr val="bg1"/>
                </a:solidFill>
                <a:latin typeface="+mj-lt"/>
              </a:rPr>
              <a:t>Il nuovo Articolo 4-</a:t>
            </a:r>
            <a:r>
              <a:rPr lang="it-IT" sz="2400" b="1" i="1" dirty="0">
                <a:solidFill>
                  <a:schemeClr val="bg1"/>
                </a:solidFill>
                <a:latin typeface="+mj-lt"/>
              </a:rPr>
              <a:t>bis </a:t>
            </a:r>
            <a:r>
              <a:rPr lang="it-IT" sz="2400" b="1" dirty="0">
                <a:solidFill>
                  <a:schemeClr val="bg1"/>
                </a:solidFill>
                <a:latin typeface="+mj-lt"/>
              </a:rPr>
              <a:t>(rubricato “</a:t>
            </a:r>
            <a:r>
              <a:rPr lang="it-IT" sz="2400" b="1" i="1" dirty="0">
                <a:solidFill>
                  <a:schemeClr val="bg1"/>
                </a:solidFill>
                <a:latin typeface="+mj-lt"/>
              </a:rPr>
              <a:t>Trust e altri vincoli di destinazioni”</a:t>
            </a:r>
            <a:r>
              <a:rPr lang="it-IT" sz="2400" b="1" dirty="0">
                <a:solidFill>
                  <a:schemeClr val="bg1"/>
                </a:solidFill>
                <a:latin typeface="+mj-lt"/>
              </a:rPr>
              <a:t>) del D.Lgs. n. 346/1990 </a:t>
            </a:r>
            <a:endParaRPr lang="it-IT" sz="2400" b="1" i="1" dirty="0">
              <a:solidFill>
                <a:schemeClr val="bg1"/>
              </a:solidFill>
              <a:latin typeface="+mj-lt"/>
            </a:endParaRPr>
          </a:p>
          <a:p>
            <a:pPr marL="72000">
              <a:spcAft>
                <a:spcPts val="400"/>
              </a:spcAft>
              <a:tabLst>
                <a:tab pos="9420225" algn="l"/>
              </a:tabLst>
            </a:pPr>
            <a:r>
              <a:rPr lang="it-IT" b="1" dirty="0">
                <a:solidFill>
                  <a:schemeClr val="bg1"/>
                </a:solidFill>
                <a:latin typeface="+mj-lt"/>
              </a:rPr>
              <a:t>Comma 1</a:t>
            </a:r>
            <a:r>
              <a:rPr lang="it-IT" sz="1400" dirty="0">
                <a:solidFill>
                  <a:schemeClr val="bg1"/>
                </a:solidFill>
              </a:rPr>
              <a:t>. </a:t>
            </a:r>
            <a:r>
              <a:rPr lang="it-IT" sz="1300" u="sng" dirty="0">
                <a:solidFill>
                  <a:schemeClr val="bg1"/>
                </a:solidFill>
              </a:rPr>
              <a:t>I trust e gli altri vincoli di destinazione rilevano, ai fini dell’applicazione dell’imposta sulle successioni e donazioni, in quanto idonei a determinare arricchimenti gratuiti dei beneficiari. L’imposta si applica al momento del trasferimento dei beni e diritti a favore dei beneficiari</a:t>
            </a:r>
            <a:r>
              <a:rPr lang="it-IT" sz="1300" dirty="0">
                <a:solidFill>
                  <a:schemeClr val="bg1"/>
                </a:solidFill>
              </a:rPr>
              <a:t>. Ai fini dell’autoliquidazione dell’imposta, il beneficiario denuncia il trasferimento ai sensi dell’articolo 19 del decreto del Presidente della Repubblica 26 aprile 1986, n. 131, il cui termine decorre dal predetto atto di trasferimento. Resta ferma la disciplina prevista per i trust, i vincoli di destinazione e i fondi speciali composti di beni sottoposti a vincolo di destinazione dall’articolo 6 della legge 22 giugno 2016, n. 112</a:t>
            </a:r>
          </a:p>
          <a:p>
            <a:pPr marL="72000">
              <a:spcAft>
                <a:spcPts val="400"/>
              </a:spcAft>
              <a:tabLst>
                <a:tab pos="9420225" algn="l"/>
              </a:tabLst>
            </a:pPr>
            <a:r>
              <a:rPr lang="it-IT" b="1" dirty="0">
                <a:solidFill>
                  <a:schemeClr val="bg1"/>
                </a:solidFill>
                <a:latin typeface="+mj-lt"/>
              </a:rPr>
              <a:t>Comma 2</a:t>
            </a:r>
            <a:r>
              <a:rPr lang="it-IT" sz="1400" dirty="0">
                <a:solidFill>
                  <a:schemeClr val="bg1"/>
                </a:solidFill>
              </a:rPr>
              <a:t>. </a:t>
            </a:r>
            <a:r>
              <a:rPr lang="it-IT" sz="1300" dirty="0">
                <a:solidFill>
                  <a:schemeClr val="bg1"/>
                </a:solidFill>
              </a:rPr>
              <a:t>Nelle ipotesi di cui al comma 1, le franchigie e le aliquote previste dall’articolo 7 e dall’articolo 56 si applicano in base al rapporto tra disponente e beneficiario</a:t>
            </a:r>
            <a:endParaRPr lang="it-IT" sz="1300" b="1" dirty="0">
              <a:solidFill>
                <a:schemeClr val="bg1"/>
              </a:solidFill>
            </a:endParaRPr>
          </a:p>
          <a:p>
            <a:pPr marL="72000">
              <a:spcAft>
                <a:spcPts val="400"/>
              </a:spcAft>
              <a:tabLst>
                <a:tab pos="9420225" algn="l"/>
              </a:tabLst>
            </a:pPr>
            <a:r>
              <a:rPr lang="it-IT" b="1" dirty="0">
                <a:solidFill>
                  <a:schemeClr val="bg1"/>
                </a:solidFill>
                <a:latin typeface="+mj-lt"/>
              </a:rPr>
              <a:t>Comma 3</a:t>
            </a:r>
            <a:r>
              <a:rPr lang="it-IT" sz="1400" dirty="0">
                <a:solidFill>
                  <a:schemeClr val="bg1"/>
                </a:solidFill>
              </a:rPr>
              <a:t>. </a:t>
            </a:r>
            <a:r>
              <a:rPr lang="it-IT" sz="1300" dirty="0">
                <a:solidFill>
                  <a:schemeClr val="bg1"/>
                </a:solidFill>
              </a:rPr>
              <a:t>Il </a:t>
            </a:r>
            <a:r>
              <a:rPr lang="it-IT" sz="1300" u="sng" dirty="0">
                <a:solidFill>
                  <a:schemeClr val="bg1"/>
                </a:solidFill>
              </a:rPr>
              <a:t>disponente del trust </a:t>
            </a:r>
            <a:r>
              <a:rPr lang="it-IT" sz="1300" dirty="0">
                <a:solidFill>
                  <a:schemeClr val="bg1"/>
                </a:solidFill>
              </a:rPr>
              <a:t>o di altro vincolo di destinazione o, in caso di trust testamentario, il trustee </a:t>
            </a:r>
            <a:r>
              <a:rPr lang="it-IT" sz="1300" b="1" u="sng" dirty="0">
                <a:solidFill>
                  <a:schemeClr val="bg1"/>
                </a:solidFill>
              </a:rPr>
              <a:t>può optare per la corresponsione dell’imposta in occasione di ciascun conferimento dei beni e dei diritti ovvero dell’apertura della successione</a:t>
            </a:r>
            <a:r>
              <a:rPr lang="it-IT" sz="1300" dirty="0">
                <a:solidFill>
                  <a:schemeClr val="bg1"/>
                </a:solidFill>
              </a:rPr>
              <a:t>. In tal caso, la base imponibile nonché le franchigie e le aliquote applicabili sono determinate ai sensi delle disposizioni del presente testo unico con riferimento al </a:t>
            </a:r>
            <a:r>
              <a:rPr lang="it-IT" sz="1300" u="sng" dirty="0">
                <a:solidFill>
                  <a:schemeClr val="bg1"/>
                </a:solidFill>
              </a:rPr>
              <a:t>valore complessivo dei beni e dei diritti e al rapporto tra disponente e beneficiario risultanti al momento del conferimento ovvero dell’apertura della successione</a:t>
            </a:r>
            <a:r>
              <a:rPr lang="it-IT" sz="1300" dirty="0">
                <a:solidFill>
                  <a:schemeClr val="bg1"/>
                </a:solidFill>
              </a:rPr>
              <a:t>. Nel caso in cui al momento del conferimento ovvero dell’apertura della successione i beneficiari non siano individuati, l'imposta si calcola sulla base dell'aliquota più elevata, senza l'applicazione delle franchigie di cui agli articoli 7 e 56. Qualora il disponente ovvero, in caso di trust testamentario, il trustee opti per la corresponsione dell’imposta ai sensi del presente comma, i successivi trasferimenti a favore dei beneficiari non sono soggetti all’imposta. Non si dà luogo al rimborso dell’imposta assolta dal disponente o dal trustee</a:t>
            </a:r>
            <a:endParaRPr lang="it-IT" sz="1300" b="1" dirty="0">
              <a:solidFill>
                <a:schemeClr val="bg1"/>
              </a:solidFill>
            </a:endParaRPr>
          </a:p>
          <a:p>
            <a:pPr marL="72000">
              <a:spcAft>
                <a:spcPts val="400"/>
              </a:spcAft>
              <a:tabLst>
                <a:tab pos="9420225" algn="l"/>
              </a:tabLst>
            </a:pPr>
            <a:r>
              <a:rPr lang="it-IT" b="1" dirty="0">
                <a:solidFill>
                  <a:schemeClr val="bg1"/>
                </a:solidFill>
                <a:latin typeface="+mj-lt"/>
              </a:rPr>
              <a:t>Comma 4</a:t>
            </a:r>
            <a:r>
              <a:rPr lang="it-IT" sz="1400" dirty="0">
                <a:solidFill>
                  <a:schemeClr val="bg1"/>
                </a:solidFill>
              </a:rPr>
              <a:t>. </a:t>
            </a:r>
            <a:r>
              <a:rPr lang="it-IT" sz="1300" dirty="0">
                <a:solidFill>
                  <a:schemeClr val="bg1"/>
                </a:solidFill>
              </a:rPr>
              <a:t>Le disposizioni di cui al presente articolo si applicano </a:t>
            </a:r>
            <a:r>
              <a:rPr lang="it-IT" sz="1300" b="1" u="sng" dirty="0">
                <a:solidFill>
                  <a:schemeClr val="bg1"/>
                </a:solidFill>
              </a:rPr>
              <a:t>anche con riferimento ai trust già istituiti </a:t>
            </a:r>
            <a:r>
              <a:rPr lang="it-IT" sz="1300" dirty="0">
                <a:solidFill>
                  <a:schemeClr val="bg1"/>
                </a:solidFill>
              </a:rPr>
              <a:t>alla data di entrata in vigore della presente disposizione. Con provvedimento del direttore dell’Agenzia delle entrate sono stabilite le modalità attuative delle disposizioni di cui al presente articolo</a:t>
            </a:r>
          </a:p>
        </p:txBody>
      </p:sp>
      <p:sp>
        <p:nvSpPr>
          <p:cNvPr id="13" name="Rettangolo 12">
            <a:extLst>
              <a:ext uri="{FF2B5EF4-FFF2-40B4-BE49-F238E27FC236}">
                <a16:creationId xmlns:a16="http://schemas.microsoft.com/office/drawing/2014/main" id="{A30A58E6-DC36-77C7-84D1-034238AB90B8}"/>
              </a:ext>
            </a:extLst>
          </p:cNvPr>
          <p:cNvSpPr/>
          <p:nvPr/>
        </p:nvSpPr>
        <p:spPr>
          <a:xfrm>
            <a:off x="1003200" y="1050806"/>
            <a:ext cx="235076" cy="5061523"/>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Tree>
    <p:extLst>
      <p:ext uri="{BB962C8B-B14F-4D97-AF65-F5344CB8AC3E}">
        <p14:creationId xmlns:p14="http://schemas.microsoft.com/office/powerpoint/2010/main" val="117169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100833D2-078D-AE70-5737-DB30D6D994CE}"/>
              </a:ext>
            </a:extLst>
          </p:cNvPr>
          <p:cNvSpPr/>
          <p:nvPr/>
        </p:nvSpPr>
        <p:spPr>
          <a:xfrm rot="5400000">
            <a:off x="6336318" y="1006094"/>
            <a:ext cx="2806149" cy="6898811"/>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 name="Title 1"/>
          <p:cNvSpPr>
            <a:spLocks noGrp="1"/>
          </p:cNvSpPr>
          <p:nvPr>
            <p:ph type="title"/>
          </p:nvPr>
        </p:nvSpPr>
        <p:spPr>
          <a:xfrm>
            <a:off x="995364" y="431800"/>
            <a:ext cx="10204450" cy="533400"/>
          </a:xfrm>
        </p:spPr>
        <p:txBody>
          <a:bodyPr/>
          <a:lstStyle/>
          <a:p>
            <a:r>
              <a:rPr lang="it-IT" dirty="0"/>
              <a:t>Possibilità per il Trust di pagare l’imposta al momento del conferimento dei beni</a:t>
            </a:r>
            <a:endParaRPr lang="en-US" noProof="0" dirty="0"/>
          </a:p>
        </p:txBody>
      </p:sp>
      <p:sp>
        <p:nvSpPr>
          <p:cNvPr id="3" name="Titolo 9">
            <a:extLst>
              <a:ext uri="{FF2B5EF4-FFF2-40B4-BE49-F238E27FC236}">
                <a16:creationId xmlns:a16="http://schemas.microsoft.com/office/drawing/2014/main" id="{FF9F594E-7EE1-EAFE-D59D-28DF8B4223AA}"/>
              </a:ext>
            </a:extLst>
          </p:cNvPr>
          <p:cNvSpPr txBox="1">
            <a:spLocks/>
          </p:cNvSpPr>
          <p:nvPr/>
        </p:nvSpPr>
        <p:spPr>
          <a:xfrm>
            <a:off x="995364" y="107066"/>
            <a:ext cx="10204450" cy="2245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en-US" sz="1500" b="1" dirty="0">
                <a:solidFill>
                  <a:schemeClr val="bg1"/>
                </a:solidFill>
                <a:latin typeface="+mn-lt"/>
              </a:rPr>
              <a:t>KPMG Family Office &amp; Private Client</a:t>
            </a:r>
          </a:p>
        </p:txBody>
      </p:sp>
      <p:sp>
        <p:nvSpPr>
          <p:cNvPr id="4" name="Rectangle 17">
            <a:extLst>
              <a:ext uri="{FF2B5EF4-FFF2-40B4-BE49-F238E27FC236}">
                <a16:creationId xmlns:a16="http://schemas.microsoft.com/office/drawing/2014/main" id="{114582BB-C321-10A9-58BE-A87D214C8424}"/>
              </a:ext>
            </a:extLst>
          </p:cNvPr>
          <p:cNvSpPr/>
          <p:nvPr/>
        </p:nvSpPr>
        <p:spPr>
          <a:xfrm>
            <a:off x="1003200" y="1467374"/>
            <a:ext cx="3286789" cy="4391199"/>
          </a:xfrm>
          <a:prstGeom prst="rect">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5" name="TextBox 5">
            <a:extLst>
              <a:ext uri="{FF2B5EF4-FFF2-40B4-BE49-F238E27FC236}">
                <a16:creationId xmlns:a16="http://schemas.microsoft.com/office/drawing/2014/main" id="{38C9241B-8DD8-071C-2B4E-B5FEECE78222}"/>
              </a:ext>
            </a:extLst>
          </p:cNvPr>
          <p:cNvSpPr txBox="1"/>
          <p:nvPr/>
        </p:nvSpPr>
        <p:spPr>
          <a:xfrm>
            <a:off x="1152524" y="3052423"/>
            <a:ext cx="3031549" cy="2369880"/>
          </a:xfrm>
          <a:prstGeom prst="rect">
            <a:avLst/>
          </a:prstGeom>
          <a:noFill/>
        </p:spPr>
        <p:txBody>
          <a:bodyPr wrap="square" lIns="0" tIns="0" rIns="0" bIns="0" rtlCol="0">
            <a:spAutoFit/>
          </a:bodyPr>
          <a:lstStyle/>
          <a:p>
            <a:pPr>
              <a:spcAft>
                <a:spcPts val="600"/>
              </a:spcAft>
            </a:pPr>
            <a:r>
              <a:rPr lang="it-IT" sz="1400" dirty="0">
                <a:solidFill>
                  <a:schemeClr val="bg1"/>
                </a:solidFill>
              </a:rPr>
              <a:t>La Circolare 34/E del 2022, in linea con la dottrina e la giurisprudenza della Suprema Corte di Cassazione, ha definitivamente stabilito che la tassazione del Trust (equivalente per espresso rinvio a quella dovuta per le ipotesi di donazione e successione), fosse </a:t>
            </a:r>
            <a:r>
              <a:rPr lang="it-IT" sz="1400" b="1" dirty="0">
                <a:solidFill>
                  <a:schemeClr val="bg1"/>
                </a:solidFill>
              </a:rPr>
              <a:t>rimandata al momento in cui il beneficiario riceve effettivamente il bene oggetto di trasferimento in Trust</a:t>
            </a:r>
            <a:endParaRPr lang="it-IT" sz="1400" dirty="0">
              <a:solidFill>
                <a:schemeClr val="bg1"/>
              </a:solidFill>
            </a:endParaRPr>
          </a:p>
        </p:txBody>
      </p:sp>
      <p:sp>
        <p:nvSpPr>
          <p:cNvPr id="6" name="CasellaDiTesto 5">
            <a:extLst>
              <a:ext uri="{FF2B5EF4-FFF2-40B4-BE49-F238E27FC236}">
                <a16:creationId xmlns:a16="http://schemas.microsoft.com/office/drawing/2014/main" id="{E950883E-D2A9-B995-F589-49E56F7DEA6A}"/>
              </a:ext>
            </a:extLst>
          </p:cNvPr>
          <p:cNvSpPr txBox="1"/>
          <p:nvPr/>
        </p:nvSpPr>
        <p:spPr>
          <a:xfrm>
            <a:off x="1152524" y="1695053"/>
            <a:ext cx="2319260" cy="954107"/>
          </a:xfrm>
          <a:prstGeom prst="rect">
            <a:avLst/>
          </a:prstGeom>
          <a:noFill/>
        </p:spPr>
        <p:txBody>
          <a:bodyPr wrap="square" lIns="0">
            <a:spAutoFit/>
          </a:bodyPr>
          <a:lstStyle/>
          <a:p>
            <a:pPr>
              <a:lnSpc>
                <a:spcPct val="70000"/>
              </a:lnSpc>
            </a:pPr>
            <a:r>
              <a:rPr lang="it-IT" sz="4000" dirty="0">
                <a:solidFill>
                  <a:schemeClr val="bg1"/>
                </a:solidFill>
                <a:latin typeface="+mj-lt"/>
              </a:rPr>
              <a:t>L’imposizione </a:t>
            </a:r>
            <a:r>
              <a:rPr lang="it-IT" sz="4000" i="1" dirty="0">
                <a:solidFill>
                  <a:schemeClr val="bg1"/>
                </a:solidFill>
                <a:latin typeface="+mj-lt"/>
              </a:rPr>
              <a:t>“in uscita”</a:t>
            </a:r>
          </a:p>
        </p:txBody>
      </p:sp>
      <p:sp>
        <p:nvSpPr>
          <p:cNvPr id="8" name="TextBox 4">
            <a:extLst>
              <a:ext uri="{FF2B5EF4-FFF2-40B4-BE49-F238E27FC236}">
                <a16:creationId xmlns:a16="http://schemas.microsoft.com/office/drawing/2014/main" id="{5BE5BEE6-425B-5C61-C273-4842F900BD5B}"/>
              </a:ext>
            </a:extLst>
          </p:cNvPr>
          <p:cNvSpPr txBox="1"/>
          <p:nvPr/>
        </p:nvSpPr>
        <p:spPr>
          <a:xfrm>
            <a:off x="4439313" y="1467374"/>
            <a:ext cx="6760500" cy="1369606"/>
          </a:xfrm>
          <a:prstGeom prst="rect">
            <a:avLst/>
          </a:prstGeom>
          <a:noFill/>
        </p:spPr>
        <p:txBody>
          <a:bodyPr wrap="square" lIns="0" tIns="0" rIns="0" bIns="0" rtlCol="0">
            <a:spAutoFit/>
          </a:bodyPr>
          <a:lstStyle/>
          <a:p>
            <a:pPr>
              <a:spcAft>
                <a:spcPts val="600"/>
              </a:spcAft>
            </a:pPr>
            <a:r>
              <a:rPr lang="it-IT" sz="1400" dirty="0">
                <a:solidFill>
                  <a:schemeClr val="bg1"/>
                </a:solidFill>
              </a:rPr>
              <a:t>In questo momento (di trasferimento “</a:t>
            </a:r>
            <a:r>
              <a:rPr lang="it-IT" sz="1400" i="1" dirty="0">
                <a:solidFill>
                  <a:schemeClr val="bg1"/>
                </a:solidFill>
              </a:rPr>
              <a:t>in uscita” </a:t>
            </a:r>
            <a:r>
              <a:rPr lang="it-IT" sz="1400" dirty="0">
                <a:solidFill>
                  <a:schemeClr val="bg1"/>
                </a:solidFill>
              </a:rPr>
              <a:t>dei beni del trust)</a:t>
            </a:r>
            <a:r>
              <a:rPr lang="it-IT" sz="1400" i="1" dirty="0">
                <a:solidFill>
                  <a:schemeClr val="bg1"/>
                </a:solidFill>
              </a:rPr>
              <a:t>,</a:t>
            </a:r>
            <a:r>
              <a:rPr lang="it-IT" sz="1400" dirty="0">
                <a:solidFill>
                  <a:schemeClr val="bg1"/>
                </a:solidFill>
              </a:rPr>
              <a:t> infatti, il beneficiario viene </a:t>
            </a:r>
            <a:r>
              <a:rPr lang="it-IT" sz="1400" b="1" dirty="0">
                <a:solidFill>
                  <a:schemeClr val="bg1"/>
                </a:solidFill>
              </a:rPr>
              <a:t>effettivamente arricchito </a:t>
            </a:r>
            <a:r>
              <a:rPr lang="it-IT" sz="1400" dirty="0">
                <a:solidFill>
                  <a:schemeClr val="bg1"/>
                </a:solidFill>
              </a:rPr>
              <a:t>e, conseguentemente, sorge il correlato obbligo impositivo</a:t>
            </a:r>
          </a:p>
          <a:p>
            <a:pPr>
              <a:spcAft>
                <a:spcPts val="600"/>
              </a:spcAft>
            </a:pPr>
            <a:r>
              <a:rPr lang="it-IT" sz="1400" dirty="0">
                <a:solidFill>
                  <a:schemeClr val="bg1"/>
                </a:solidFill>
              </a:rPr>
              <a:t>Solo in determinate ipotesi, in particolare per i trust trasparenti con dotazioni certe e definitive, risulta possibile pagare immediatamente quanto dovuto, cristallizzando le imposte alle attuali aliquote, particolarmente vantaggiose nel panorama internazionale</a:t>
            </a:r>
          </a:p>
        </p:txBody>
      </p:sp>
      <p:sp>
        <p:nvSpPr>
          <p:cNvPr id="7" name="TextBox 4">
            <a:extLst>
              <a:ext uri="{FF2B5EF4-FFF2-40B4-BE49-F238E27FC236}">
                <a16:creationId xmlns:a16="http://schemas.microsoft.com/office/drawing/2014/main" id="{845C5FB0-BACB-BC23-836E-32AE40B21FFF}"/>
              </a:ext>
            </a:extLst>
          </p:cNvPr>
          <p:cNvSpPr txBox="1"/>
          <p:nvPr/>
        </p:nvSpPr>
        <p:spPr>
          <a:xfrm>
            <a:off x="4450376" y="5100253"/>
            <a:ext cx="6589100" cy="646331"/>
          </a:xfrm>
          <a:prstGeom prst="rect">
            <a:avLst/>
          </a:prstGeom>
          <a:noFill/>
        </p:spPr>
        <p:txBody>
          <a:bodyPr wrap="square" lIns="0" tIns="0" rIns="0" bIns="0" rtlCol="0">
            <a:spAutoFit/>
          </a:bodyPr>
          <a:lstStyle/>
          <a:p>
            <a:pPr>
              <a:spcAft>
                <a:spcPts val="600"/>
              </a:spcAft>
            </a:pPr>
            <a:r>
              <a:rPr lang="it-IT" sz="1400" dirty="0">
                <a:solidFill>
                  <a:schemeClr val="bg1"/>
                </a:solidFill>
              </a:rPr>
              <a:t>Ad oggi, grazie ai chiarimenti forniti recentemente dall'Agenzia delle entrate con la </a:t>
            </a:r>
            <a:r>
              <a:rPr lang="it-IT" sz="1400" b="1" dirty="0">
                <a:solidFill>
                  <a:schemeClr val="bg1"/>
                </a:solidFill>
              </a:rPr>
              <a:t>risposta n. 90/2024</a:t>
            </a:r>
            <a:r>
              <a:rPr lang="it-IT" sz="1400" dirty="0">
                <a:solidFill>
                  <a:schemeClr val="bg1"/>
                </a:solidFill>
              </a:rPr>
              <a:t>, sappiamo che la tassazione può avvenire anche in un secondo momento</a:t>
            </a:r>
          </a:p>
        </p:txBody>
      </p:sp>
      <p:sp>
        <p:nvSpPr>
          <p:cNvPr id="11" name="TextBox 10">
            <a:extLst>
              <a:ext uri="{FF2B5EF4-FFF2-40B4-BE49-F238E27FC236}">
                <a16:creationId xmlns:a16="http://schemas.microsoft.com/office/drawing/2014/main" id="{767E7FA6-1798-1728-27B2-9256B6808D3F}"/>
              </a:ext>
            </a:extLst>
          </p:cNvPr>
          <p:cNvSpPr txBox="1"/>
          <p:nvPr/>
        </p:nvSpPr>
        <p:spPr>
          <a:xfrm>
            <a:off x="4450376" y="3203285"/>
            <a:ext cx="1511918" cy="1292662"/>
          </a:xfrm>
          <a:prstGeom prst="rect">
            <a:avLst/>
          </a:prstGeom>
          <a:noFill/>
        </p:spPr>
        <p:txBody>
          <a:bodyPr wrap="square" lIns="0" tIns="0" rIns="0" bIns="0" rtlCol="0">
            <a:spAutoFit/>
          </a:bodyPr>
          <a:lstStyle/>
          <a:p>
            <a:pPr algn="l">
              <a:lnSpc>
                <a:spcPct val="70000"/>
              </a:lnSpc>
              <a:spcAft>
                <a:spcPts val="600"/>
              </a:spcAft>
            </a:pPr>
            <a:r>
              <a:rPr lang="en-GB" sz="4000" dirty="0">
                <a:solidFill>
                  <a:schemeClr val="bg1"/>
                </a:solidFill>
                <a:latin typeface="+mj-lt"/>
              </a:rPr>
              <a:t>Nuovo art. 4-</a:t>
            </a:r>
            <a:r>
              <a:rPr lang="en-GB" sz="4000" i="1" dirty="0">
                <a:solidFill>
                  <a:schemeClr val="bg1"/>
                </a:solidFill>
                <a:latin typeface="+mj-lt"/>
              </a:rPr>
              <a:t>bis, </a:t>
            </a:r>
            <a:r>
              <a:rPr lang="en-GB" sz="4000" dirty="0">
                <a:solidFill>
                  <a:schemeClr val="bg1"/>
                </a:solidFill>
                <a:latin typeface="+mj-lt"/>
              </a:rPr>
              <a:t>del TUS</a:t>
            </a:r>
          </a:p>
        </p:txBody>
      </p:sp>
      <p:sp>
        <p:nvSpPr>
          <p:cNvPr id="13" name="TextBox 9">
            <a:extLst>
              <a:ext uri="{FF2B5EF4-FFF2-40B4-BE49-F238E27FC236}">
                <a16:creationId xmlns:a16="http://schemas.microsoft.com/office/drawing/2014/main" id="{1FD295CF-649C-2313-9DC3-421FAE2A6AAE}"/>
              </a:ext>
            </a:extLst>
          </p:cNvPr>
          <p:cNvSpPr txBox="1"/>
          <p:nvPr/>
        </p:nvSpPr>
        <p:spPr>
          <a:xfrm>
            <a:off x="6122682" y="3158102"/>
            <a:ext cx="4916794" cy="18004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FFFFFF"/>
                </a:solidFill>
                <a:effectLst/>
                <a:uLnTx/>
                <a:uFillTx/>
                <a:ea typeface="+mn-ea"/>
                <a:cs typeface="+mn-cs"/>
              </a:rPr>
              <a:t>Con la </a:t>
            </a:r>
            <a:r>
              <a:rPr kumimoji="0" lang="it-IT" sz="1400" b="1" i="0" u="none" strike="noStrike" kern="1200" cap="none" spc="0" normalizeH="0" baseline="0" noProof="0" dirty="0">
                <a:ln>
                  <a:noFill/>
                </a:ln>
                <a:solidFill>
                  <a:srgbClr val="FFFFFF"/>
                </a:solidFill>
                <a:effectLst/>
                <a:uLnTx/>
                <a:uFillTx/>
                <a:ea typeface="+mn-ea"/>
                <a:cs typeface="+mn-cs"/>
              </a:rPr>
              <a:t>riforma delle successioni e donazioni </a:t>
            </a:r>
            <a:r>
              <a:rPr kumimoji="0" lang="it-IT" sz="1400" b="0" i="0" u="none" strike="noStrike" kern="1200" cap="none" spc="0" normalizeH="0" baseline="0" noProof="0" dirty="0">
                <a:ln>
                  <a:noFill/>
                </a:ln>
                <a:solidFill>
                  <a:srgbClr val="FFFFFF"/>
                </a:solidFill>
                <a:effectLst/>
                <a:uLnTx/>
                <a:uFillTx/>
                <a:ea typeface="+mn-ea"/>
                <a:cs typeface="+mn-cs"/>
              </a:rPr>
              <a:t>e la previsione, nel TUS, di un </a:t>
            </a:r>
            <a:r>
              <a:rPr kumimoji="0" lang="it-IT" sz="1400" b="1" i="0" u="none" strike="noStrike" kern="1200" cap="none" spc="0" normalizeH="0" baseline="0" noProof="0" dirty="0">
                <a:ln>
                  <a:noFill/>
                </a:ln>
                <a:solidFill>
                  <a:srgbClr val="FFFFFF"/>
                </a:solidFill>
                <a:effectLst/>
                <a:uLnTx/>
                <a:uFillTx/>
                <a:ea typeface="+mn-ea"/>
                <a:cs typeface="+mn-cs"/>
              </a:rPr>
              <a:t>nuovo art. 4-</a:t>
            </a:r>
            <a:r>
              <a:rPr kumimoji="0" lang="it-IT" sz="1400" b="1" i="1" u="none" strike="noStrike" kern="1200" cap="none" spc="0" normalizeH="0" baseline="0" noProof="0" dirty="0">
                <a:ln>
                  <a:noFill/>
                </a:ln>
                <a:solidFill>
                  <a:srgbClr val="FFFFFF"/>
                </a:solidFill>
                <a:effectLst/>
                <a:uLnTx/>
                <a:uFillTx/>
                <a:ea typeface="+mn-ea"/>
                <a:cs typeface="+mn-cs"/>
              </a:rPr>
              <a:t>bis</a:t>
            </a:r>
            <a:r>
              <a:rPr kumimoji="0" lang="it-IT" sz="1400" b="0" i="0" u="none" strike="noStrike" kern="1200" cap="none" spc="0" normalizeH="0" baseline="0" noProof="0" dirty="0">
                <a:ln>
                  <a:noFill/>
                </a:ln>
                <a:solidFill>
                  <a:srgbClr val="FFFFFF"/>
                </a:solidFill>
                <a:effectLst/>
                <a:uLnTx/>
                <a:uFillTx/>
                <a:ea typeface="+mn-ea"/>
                <a:cs typeface="+mn-cs"/>
              </a:rPr>
              <a:t>, il legislatore ha voluto esplicitamente dare al disponente la </a:t>
            </a:r>
            <a:r>
              <a:rPr kumimoji="0" lang="it-IT" sz="1400" b="1" i="0" u="none" strike="noStrike" kern="1200" cap="none" spc="0" normalizeH="0" baseline="0" noProof="0" dirty="0">
                <a:ln>
                  <a:noFill/>
                </a:ln>
                <a:solidFill>
                  <a:srgbClr val="FFFFFF"/>
                </a:solidFill>
                <a:effectLst/>
                <a:uLnTx/>
                <a:uFillTx/>
                <a:ea typeface="+mn-ea"/>
                <a:cs typeface="+mn-cs"/>
              </a:rPr>
              <a:t>facoltà di scegliere se pagare prima o dopo</a:t>
            </a:r>
            <a:r>
              <a:rPr kumimoji="0" lang="it-IT" sz="1400" b="0" i="0" u="none" strike="noStrike" kern="1200" cap="none" spc="0" normalizeH="0" baseline="0" noProof="0" dirty="0">
                <a:ln>
                  <a:noFill/>
                </a:ln>
                <a:solidFill>
                  <a:srgbClr val="FFFFFF"/>
                </a:solidFill>
                <a:effectLst/>
                <a:uLnTx/>
                <a:uFillTx/>
                <a:ea typeface="+mn-ea"/>
                <a:cs typeface="+mn-cs"/>
              </a:rPr>
              <a:t>, consentendo così di risparmiare senza rischiare futuri innalzamenti delle aliquote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FFFFFF"/>
                </a:solidFill>
                <a:effectLst/>
                <a:uLnTx/>
                <a:uFillTx/>
                <a:ea typeface="+mn-ea"/>
                <a:cs typeface="+mn-cs"/>
              </a:rPr>
              <a:t>In tale contesto, merita sottolineatura l’espressa menzione della possibilità di pagare subito anche nell’ambito del Trust testamentario</a:t>
            </a:r>
          </a:p>
        </p:txBody>
      </p:sp>
    </p:spTree>
    <p:extLst>
      <p:ext uri="{BB962C8B-B14F-4D97-AF65-F5344CB8AC3E}">
        <p14:creationId xmlns:p14="http://schemas.microsoft.com/office/powerpoint/2010/main" val="262269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9">
            <a:extLst>
              <a:ext uri="{FF2B5EF4-FFF2-40B4-BE49-F238E27FC236}">
                <a16:creationId xmlns:a16="http://schemas.microsoft.com/office/drawing/2014/main" id="{50515B00-6810-5797-D031-C23FC48EB16D}"/>
              </a:ext>
            </a:extLst>
          </p:cNvPr>
          <p:cNvSpPr txBox="1">
            <a:spLocks/>
          </p:cNvSpPr>
          <p:nvPr/>
        </p:nvSpPr>
        <p:spPr>
          <a:xfrm>
            <a:off x="995364" y="107066"/>
            <a:ext cx="10204450" cy="2245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en-US" sz="1500" b="1" dirty="0">
                <a:solidFill>
                  <a:schemeClr val="bg1"/>
                </a:solidFill>
                <a:latin typeface="+mn-lt"/>
              </a:rPr>
              <a:t>KPMG Family Office &amp; Private Client</a:t>
            </a:r>
          </a:p>
        </p:txBody>
      </p:sp>
      <p:sp>
        <p:nvSpPr>
          <p:cNvPr id="9" name="Freeform: Shape 10">
            <a:extLst>
              <a:ext uri="{FF2B5EF4-FFF2-40B4-BE49-F238E27FC236}">
                <a16:creationId xmlns:a16="http://schemas.microsoft.com/office/drawing/2014/main" id="{2120B744-1593-E1A2-4221-4196FDA99AE2}"/>
              </a:ext>
            </a:extLst>
          </p:cNvPr>
          <p:cNvSpPr/>
          <p:nvPr/>
        </p:nvSpPr>
        <p:spPr>
          <a:xfrm>
            <a:off x="7221675" y="1698587"/>
            <a:ext cx="3978137" cy="893783"/>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15">
            <a:extLst>
              <a:ext uri="{FF2B5EF4-FFF2-40B4-BE49-F238E27FC236}">
                <a16:creationId xmlns:a16="http://schemas.microsoft.com/office/drawing/2014/main" id="{679D2277-14DD-EDDF-7157-D40E9101BBE0}"/>
              </a:ext>
            </a:extLst>
          </p:cNvPr>
          <p:cNvSpPr txBox="1"/>
          <p:nvPr/>
        </p:nvSpPr>
        <p:spPr>
          <a:xfrm>
            <a:off x="8031639" y="1716137"/>
            <a:ext cx="3168174" cy="261424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sz="2400" b="1" i="0" u="none" strike="noStrike" kern="1200" cap="none" spc="0" normalizeH="0" baseline="0" dirty="0">
                <a:ln>
                  <a:noFill/>
                </a:ln>
                <a:solidFill>
                  <a:schemeClr val="bg1"/>
                </a:solidFill>
                <a:effectLst/>
                <a:uLnTx/>
                <a:uFillTx/>
                <a:latin typeface="+mj-lt"/>
                <a:ea typeface="+mn-ea"/>
                <a:cs typeface="+mn-cs"/>
              </a:rPr>
              <a:t>Disposizione dei beni in Trust</a:t>
            </a:r>
          </a:p>
          <a:p>
            <a:pPr>
              <a:lnSpc>
                <a:spcPct val="110000"/>
              </a:lnSpc>
              <a:spcAft>
                <a:spcPts val="600"/>
              </a:spcAf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Nessuna </a:t>
            </a:r>
            <a:r>
              <a:rPr kumimoji="0" lang="it-IT" sz="1200" b="0" i="0" u="none" strike="noStrike" kern="1200" cap="none" spc="0" normalizeH="0" baseline="0" dirty="0">
                <a:ln>
                  <a:noFill/>
                </a:ln>
                <a:solidFill>
                  <a:schemeClr val="bg1"/>
                </a:solidFill>
                <a:effectLst/>
                <a:uLnTx/>
                <a:uFillTx/>
                <a:latin typeface="Arial"/>
                <a:ea typeface="+mn-ea"/>
                <a:cs typeface="+mn-cs"/>
              </a:rPr>
              <a:t>imposta di donazione dovuta </a:t>
            </a:r>
            <a:r>
              <a:rPr lang="it-IT" sz="1200" dirty="0">
                <a:solidFill>
                  <a:schemeClr val="bg1"/>
                </a:solidFill>
              </a:rPr>
              <a:t>“</a:t>
            </a:r>
            <a:r>
              <a:rPr lang="it-IT" sz="1200" i="1" dirty="0">
                <a:solidFill>
                  <a:schemeClr val="bg1"/>
                </a:solidFill>
              </a:rPr>
              <a:t>in ingresso”</a:t>
            </a:r>
            <a:r>
              <a:rPr lang="it-IT" sz="1200" dirty="0">
                <a:solidFill>
                  <a:schemeClr val="bg1"/>
                </a:solidFill>
              </a:rPr>
              <a:t>, ossia </a:t>
            </a:r>
            <a:r>
              <a:rPr kumimoji="0" lang="it-IT" sz="1200" b="0" i="0" u="none" strike="noStrike" kern="1200" cap="none" spc="0" normalizeH="0" baseline="0" dirty="0">
                <a:ln>
                  <a:noFill/>
                </a:ln>
                <a:solidFill>
                  <a:schemeClr val="bg1"/>
                </a:solidFill>
                <a:effectLst/>
                <a:uLnTx/>
                <a:uFillTx/>
                <a:latin typeface="Arial"/>
                <a:ea typeface="+mn-ea"/>
                <a:cs typeface="+mn-cs"/>
              </a:rPr>
              <a:t>al momento di disposizione dei beni in Trust da parte del Disponente,</a:t>
            </a:r>
            <a:r>
              <a:rPr kumimoji="0" lang="en-GB" sz="1200" b="0" i="0" u="none" strike="noStrike" kern="1200" cap="none" spc="0" normalizeH="0" baseline="0" noProof="0" dirty="0">
                <a:ln>
                  <a:noFill/>
                </a:ln>
                <a:solidFill>
                  <a:schemeClr val="bg1"/>
                </a:solidFill>
                <a:effectLst/>
                <a:uLnTx/>
                <a:uFillTx/>
                <a:latin typeface="Arial"/>
                <a:ea typeface="+mn-ea"/>
                <a:cs typeface="+mn-cs"/>
              </a:rPr>
              <a:t> </a:t>
            </a:r>
            <a:r>
              <a:rPr kumimoji="0" lang="it-IT" sz="1200" b="0" i="0" u="none" strike="noStrike" kern="1200" cap="none" spc="0" normalizeH="0" baseline="0" dirty="0">
                <a:ln>
                  <a:noFill/>
                </a:ln>
                <a:solidFill>
                  <a:schemeClr val="bg1"/>
                </a:solidFill>
                <a:effectLst/>
                <a:uLnTx/>
                <a:uFillTx/>
                <a:latin typeface="Arial"/>
                <a:ea typeface="+mn-ea"/>
                <a:cs typeface="+mn-cs"/>
              </a:rPr>
              <a:t>in quanto non si realizza alcun presupposto impositivo (i.e. nessun </a:t>
            </a:r>
            <a:r>
              <a:rPr kumimoji="0" lang="it-IT" sz="1200" b="0" i="0" u="none" strike="noStrike" kern="1200" cap="none" spc="0" normalizeH="0" baseline="0" dirty="0">
                <a:ln>
                  <a:noFill/>
                </a:ln>
                <a:solidFill>
                  <a:schemeClr val="bg1"/>
                </a:solidFill>
                <a:effectLst/>
                <a:uLnTx/>
                <a:uFillTx/>
                <a:latin typeface="Arial"/>
              </a:rPr>
              <a:t>trasferimento di ricchezza</a:t>
            </a:r>
            <a:r>
              <a:rPr kumimoji="0" lang="en-GB" sz="1200" b="0" i="0" u="none" strike="noStrike" kern="1200" cap="none" spc="0" normalizeH="0" baseline="0" noProof="0" dirty="0">
                <a:ln>
                  <a:noFill/>
                </a:ln>
                <a:solidFill>
                  <a:schemeClr val="bg1"/>
                </a:solidFill>
                <a:effectLst/>
                <a:uLnTx/>
                <a:uFillTx/>
                <a:latin typeface="Arial"/>
              </a:rPr>
              <a:t>)</a:t>
            </a:r>
          </a:p>
          <a:p>
            <a:pPr>
              <a:lnSpc>
                <a:spcPct val="110000"/>
              </a:lnSpc>
              <a:spcAft>
                <a:spcPts val="600"/>
              </a:spcAft>
              <a:defRPr/>
            </a:pPr>
            <a:r>
              <a:rPr kumimoji="0" lang="it-IT" sz="1200" b="0" i="0" u="none" strike="noStrike" kern="1200" cap="none" spc="0" normalizeH="0" baseline="0" dirty="0">
                <a:ln>
                  <a:noFill/>
                </a:ln>
                <a:solidFill>
                  <a:schemeClr val="bg1"/>
                </a:solidFill>
                <a:effectLst/>
                <a:uLnTx/>
                <a:uFillTx/>
                <a:latin typeface="Arial"/>
              </a:rPr>
              <a:t>Rileva, in questa fase, il luogo di residenza del Disponente, per la territorialità dell’imposta</a:t>
            </a:r>
            <a:r>
              <a:rPr kumimoji="0" lang="en-GB" sz="1200" b="0" i="0" u="none" strike="noStrike" kern="1200" cap="none" spc="0" normalizeH="0" baseline="0" noProof="0" dirty="0">
                <a:ln>
                  <a:noFill/>
                </a:ln>
                <a:solidFill>
                  <a:schemeClr val="bg1"/>
                </a:solidFill>
                <a:effectLst/>
                <a:uLnTx/>
                <a:uFillTx/>
                <a:latin typeface="Arial"/>
              </a:rPr>
              <a:t>.</a:t>
            </a:r>
          </a:p>
          <a:p>
            <a:pPr>
              <a:lnSpc>
                <a:spcPct val="110000"/>
              </a:lnSpc>
              <a:spcAft>
                <a:spcPts val="600"/>
              </a:spcAft>
              <a:defRPr/>
            </a:pPr>
            <a:r>
              <a:rPr lang="it-IT" sz="1200" dirty="0">
                <a:solidFill>
                  <a:schemeClr val="bg1"/>
                </a:solidFill>
                <a:latin typeface="Arial"/>
              </a:rPr>
              <a:t>Tuttavia, esistono eccezioni per i Trust trasparenti</a:t>
            </a:r>
          </a:p>
        </p:txBody>
      </p:sp>
      <p:sp>
        <p:nvSpPr>
          <p:cNvPr id="11" name="Arc 20">
            <a:extLst>
              <a:ext uri="{FF2B5EF4-FFF2-40B4-BE49-F238E27FC236}">
                <a16:creationId xmlns:a16="http://schemas.microsoft.com/office/drawing/2014/main" id="{8DAB3E1C-F9A3-411D-E8F5-F420542EF9AC}"/>
              </a:ext>
            </a:extLst>
          </p:cNvPr>
          <p:cNvSpPr/>
          <p:nvPr/>
        </p:nvSpPr>
        <p:spPr>
          <a:xfrm>
            <a:off x="4643438" y="1557662"/>
            <a:ext cx="2913426" cy="2913426"/>
          </a:xfrm>
          <a:prstGeom prst="arc">
            <a:avLst>
              <a:gd name="adj1" fmla="val 14332679"/>
              <a:gd name="adj2" fmla="val 0"/>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12" name="Arc 21">
            <a:extLst>
              <a:ext uri="{FF2B5EF4-FFF2-40B4-BE49-F238E27FC236}">
                <a16:creationId xmlns:a16="http://schemas.microsoft.com/office/drawing/2014/main" id="{D2DF4924-6B4F-47E6-A965-2AE3B26F9F22}"/>
              </a:ext>
            </a:extLst>
          </p:cNvPr>
          <p:cNvSpPr/>
          <p:nvPr/>
        </p:nvSpPr>
        <p:spPr>
          <a:xfrm>
            <a:off x="5264358" y="2692552"/>
            <a:ext cx="2913426" cy="2913426"/>
          </a:xfrm>
          <a:prstGeom prst="arc">
            <a:avLst>
              <a:gd name="adj1" fmla="val 20956754"/>
              <a:gd name="adj2" fmla="val 6765556"/>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15" name="Arc 22">
            <a:extLst>
              <a:ext uri="{FF2B5EF4-FFF2-40B4-BE49-F238E27FC236}">
                <a16:creationId xmlns:a16="http://schemas.microsoft.com/office/drawing/2014/main" id="{798438E1-FC35-79B3-EF97-4A673AA41C6A}"/>
              </a:ext>
            </a:extLst>
          </p:cNvPr>
          <p:cNvSpPr/>
          <p:nvPr/>
        </p:nvSpPr>
        <p:spPr>
          <a:xfrm>
            <a:off x="5640478" y="3135612"/>
            <a:ext cx="2913426" cy="2913426"/>
          </a:xfrm>
          <a:prstGeom prst="arc">
            <a:avLst>
              <a:gd name="adj1" fmla="val 6931856"/>
              <a:gd name="adj2" fmla="val 14341367"/>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24" name="Triangolo isoscele 23">
            <a:extLst>
              <a:ext uri="{FF2B5EF4-FFF2-40B4-BE49-F238E27FC236}">
                <a16:creationId xmlns:a16="http://schemas.microsoft.com/office/drawing/2014/main" id="{FF0891E0-2FB2-6294-0BC9-88116AC7C1C6}"/>
              </a:ext>
            </a:extLst>
          </p:cNvPr>
          <p:cNvSpPr/>
          <p:nvPr/>
        </p:nvSpPr>
        <p:spPr>
          <a:xfrm>
            <a:off x="4465163" y="2264790"/>
            <a:ext cx="3261674" cy="232842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it-IT" sz="1500" dirty="0">
              <a:solidFill>
                <a:schemeClr val="bg1"/>
              </a:solidFill>
              <a:latin typeface="+mj-lt"/>
            </a:endParaRPr>
          </a:p>
        </p:txBody>
      </p:sp>
      <p:pic>
        <p:nvPicPr>
          <p:cNvPr id="25" name="Elemento grafico 24" descr="Profilo maschile con riempimento a tinta unita">
            <a:extLst>
              <a:ext uri="{FF2B5EF4-FFF2-40B4-BE49-F238E27FC236}">
                <a16:creationId xmlns:a16="http://schemas.microsoft.com/office/drawing/2014/main" id="{E22B4D73-C21E-4D98-B40E-02949CEC96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8483" y="1274975"/>
            <a:ext cx="544399" cy="544399"/>
          </a:xfrm>
          <a:prstGeom prst="rect">
            <a:avLst/>
          </a:prstGeom>
        </p:spPr>
      </p:pic>
      <p:pic>
        <p:nvPicPr>
          <p:cNvPr id="26" name="Elemento grafico 25" descr="Profilo femminile con riempimento a tinta unita">
            <a:extLst>
              <a:ext uri="{FF2B5EF4-FFF2-40B4-BE49-F238E27FC236}">
                <a16:creationId xmlns:a16="http://schemas.microsoft.com/office/drawing/2014/main" id="{6A833A0A-FB0C-74BC-5144-A173FF04D7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9303" y="5088074"/>
            <a:ext cx="544399" cy="544399"/>
          </a:xfrm>
          <a:prstGeom prst="rect">
            <a:avLst/>
          </a:prstGeom>
        </p:spPr>
      </p:pic>
      <p:pic>
        <p:nvPicPr>
          <p:cNvPr id="28" name="Elemento grafico 27" descr="Scolaro con riempimento a tinta unita">
            <a:extLst>
              <a:ext uri="{FF2B5EF4-FFF2-40B4-BE49-F238E27FC236}">
                <a16:creationId xmlns:a16="http://schemas.microsoft.com/office/drawing/2014/main" id="{428C3594-3CF2-65AB-69D7-9A8E7BFD9B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1675" y="5069221"/>
            <a:ext cx="544399" cy="544399"/>
          </a:xfrm>
          <a:prstGeom prst="rect">
            <a:avLst/>
          </a:prstGeom>
        </p:spPr>
      </p:pic>
      <p:sp>
        <p:nvSpPr>
          <p:cNvPr id="29" name="TextBox 13">
            <a:extLst>
              <a:ext uri="{FF2B5EF4-FFF2-40B4-BE49-F238E27FC236}">
                <a16:creationId xmlns:a16="http://schemas.microsoft.com/office/drawing/2014/main" id="{E0095B1A-D1A0-30C7-D97C-E8DB333A40CE}"/>
              </a:ext>
            </a:extLst>
          </p:cNvPr>
          <p:cNvSpPr txBox="1"/>
          <p:nvPr/>
        </p:nvSpPr>
        <p:spPr>
          <a:xfrm>
            <a:off x="5543549" y="3391920"/>
            <a:ext cx="1120570" cy="91698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mj-lt"/>
              </a:rPr>
              <a:t>TRUST</a:t>
            </a:r>
          </a:p>
          <a:p>
            <a:pPr marL="0" marR="0" lvl="0" indent="0" algn="ctr" defTabSz="914400" rtl="0" eaLnBrk="1" fontAlgn="auto" latinLnBrk="0" hangingPunct="1">
              <a:lnSpc>
                <a:spcPct val="110000"/>
              </a:lnSpc>
              <a:spcBef>
                <a:spcPts val="0"/>
              </a:spcBef>
              <a:spcAft>
                <a:spcPts val="300"/>
              </a:spcAft>
              <a:buClrTx/>
              <a:buSzTx/>
              <a:buFontTx/>
              <a:buNone/>
              <a:tabLst/>
              <a:defRPr/>
            </a:pPr>
            <a:r>
              <a:rPr lang="en-GB" sz="2800" b="1" dirty="0">
                <a:solidFill>
                  <a:schemeClr val="bg1"/>
                </a:solidFill>
                <a:latin typeface="+mj-lt"/>
              </a:rPr>
              <a:t>Trustee</a:t>
            </a:r>
            <a:endParaRPr kumimoji="0" lang="en-GB" sz="1000" b="0" i="0" u="none" strike="noStrike" kern="1200" cap="none" spc="0" normalizeH="0" baseline="0" noProof="0" dirty="0">
              <a:ln>
                <a:noFill/>
              </a:ln>
              <a:solidFill>
                <a:schemeClr val="bg1"/>
              </a:solidFill>
              <a:effectLst/>
              <a:uLnTx/>
              <a:uFillTx/>
              <a:latin typeface="+mj-lt"/>
              <a:ea typeface="+mn-ea"/>
              <a:cs typeface="+mn-cs"/>
            </a:endParaRPr>
          </a:p>
        </p:txBody>
      </p:sp>
      <p:pic>
        <p:nvPicPr>
          <p:cNvPr id="30" name="Elemento grafico 29" descr="Scolaro con riempimento a tinta unita">
            <a:extLst>
              <a:ext uri="{FF2B5EF4-FFF2-40B4-BE49-F238E27FC236}">
                <a16:creationId xmlns:a16="http://schemas.microsoft.com/office/drawing/2014/main" id="{5B54804A-99C8-81E7-9A64-E74EC6E3F0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31635" y="5050367"/>
            <a:ext cx="544399" cy="544399"/>
          </a:xfrm>
          <a:prstGeom prst="rect">
            <a:avLst/>
          </a:prstGeom>
        </p:spPr>
      </p:pic>
      <p:sp>
        <p:nvSpPr>
          <p:cNvPr id="31" name="TextBox 13">
            <a:extLst>
              <a:ext uri="{FF2B5EF4-FFF2-40B4-BE49-F238E27FC236}">
                <a16:creationId xmlns:a16="http://schemas.microsoft.com/office/drawing/2014/main" id="{7BBE6344-6513-3F10-804C-2E5062763A84}"/>
              </a:ext>
            </a:extLst>
          </p:cNvPr>
          <p:cNvSpPr txBox="1"/>
          <p:nvPr/>
        </p:nvSpPr>
        <p:spPr>
          <a:xfrm>
            <a:off x="4267200" y="5637228"/>
            <a:ext cx="3657600" cy="216726"/>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300"/>
              </a:spcAft>
              <a:buClrTx/>
              <a:buSzTx/>
              <a:buFontTx/>
              <a:buNone/>
              <a:tabLst/>
              <a:defRPr kumimoji="0" sz="2400" b="1" i="0" u="none" strike="noStrike" cap="none" spc="0" normalizeH="0" baseline="0">
                <a:ln>
                  <a:noFill/>
                </a:ln>
                <a:solidFill>
                  <a:schemeClr val="bg1"/>
                </a:solidFill>
                <a:effectLst/>
                <a:uLnTx/>
                <a:uFillTx/>
                <a:latin typeface="+mj-lt"/>
              </a:defRPr>
            </a:lvl1pPr>
          </a:lstStyle>
          <a:p>
            <a:r>
              <a:rPr lang="it-IT" dirty="0"/>
              <a:t>Beneficiari</a:t>
            </a:r>
          </a:p>
        </p:txBody>
      </p:sp>
      <p:sp>
        <p:nvSpPr>
          <p:cNvPr id="32" name="Rettangolo 31">
            <a:extLst>
              <a:ext uri="{FF2B5EF4-FFF2-40B4-BE49-F238E27FC236}">
                <a16:creationId xmlns:a16="http://schemas.microsoft.com/office/drawing/2014/main" id="{C0837230-0F92-0804-ABB0-F089B73D9545}"/>
              </a:ext>
            </a:extLst>
          </p:cNvPr>
          <p:cNvSpPr/>
          <p:nvPr/>
        </p:nvSpPr>
        <p:spPr>
          <a:xfrm>
            <a:off x="4465163" y="5017419"/>
            <a:ext cx="3261674" cy="6127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cxnSp>
        <p:nvCxnSpPr>
          <p:cNvPr id="33" name="Connettore 2 32">
            <a:extLst>
              <a:ext uri="{FF2B5EF4-FFF2-40B4-BE49-F238E27FC236}">
                <a16:creationId xmlns:a16="http://schemas.microsoft.com/office/drawing/2014/main" id="{D93576A4-1261-7AAC-45B4-9B89641F462A}"/>
              </a:ext>
            </a:extLst>
          </p:cNvPr>
          <p:cNvCxnSpPr>
            <a:stCxn id="24" idx="3"/>
            <a:endCxn id="32" idx="0"/>
          </p:cNvCxnSpPr>
          <p:nvPr/>
        </p:nvCxnSpPr>
        <p:spPr>
          <a:xfrm>
            <a:off x="6096000" y="4593210"/>
            <a:ext cx="0" cy="42420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4" name="Freccia circolare a sinistra 33">
            <a:extLst>
              <a:ext uri="{FF2B5EF4-FFF2-40B4-BE49-F238E27FC236}">
                <a16:creationId xmlns:a16="http://schemas.microsoft.com/office/drawing/2014/main" id="{11E97DB4-AF51-B16D-9201-22EBAAA79B76}"/>
              </a:ext>
            </a:extLst>
          </p:cNvPr>
          <p:cNvSpPr/>
          <p:nvPr/>
        </p:nvSpPr>
        <p:spPr>
          <a:xfrm>
            <a:off x="6449811" y="1555423"/>
            <a:ext cx="771864" cy="2262432"/>
          </a:xfrm>
          <a:prstGeom prst="curvedLeftArrow">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35" name="Freeform: Shape 11">
            <a:extLst>
              <a:ext uri="{FF2B5EF4-FFF2-40B4-BE49-F238E27FC236}">
                <a16:creationId xmlns:a16="http://schemas.microsoft.com/office/drawing/2014/main" id="{56B763D6-D67E-E9FB-D620-E76888849A14}"/>
              </a:ext>
            </a:extLst>
          </p:cNvPr>
          <p:cNvSpPr/>
          <p:nvPr/>
        </p:nvSpPr>
        <p:spPr>
          <a:xfrm flipH="1">
            <a:off x="1004565" y="3262136"/>
            <a:ext cx="3164098" cy="1178350"/>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15">
            <a:extLst>
              <a:ext uri="{FF2B5EF4-FFF2-40B4-BE49-F238E27FC236}">
                <a16:creationId xmlns:a16="http://schemas.microsoft.com/office/drawing/2014/main" id="{89E29813-3CEB-CD3C-E417-71953D41F949}"/>
              </a:ext>
            </a:extLst>
          </p:cNvPr>
          <p:cNvSpPr txBox="1"/>
          <p:nvPr/>
        </p:nvSpPr>
        <p:spPr>
          <a:xfrm>
            <a:off x="976288" y="3422411"/>
            <a:ext cx="2955008" cy="2280304"/>
          </a:xfrm>
          <a:prstGeom prst="rect">
            <a:avLst/>
          </a:prstGeom>
          <a:noFill/>
        </p:spPr>
        <p:txBody>
          <a:bodyPr wrap="square" lIns="0" tIns="0" rIns="0" bIns="0" rtlCol="0">
            <a:spAutoFit/>
          </a:bodyPr>
          <a:lstStyle/>
          <a:p>
            <a:pPr marL="0" marR="0" lvl="0" indent="0" algn="l" defTabSz="914400" rtl="0" eaLnBrk="1" fontAlgn="auto" latinLnBrk="0" hangingPunct="1">
              <a:lnSpc>
                <a:spcPct val="70000"/>
              </a:lnSpc>
              <a:spcBef>
                <a:spcPts val="0"/>
              </a:spcBef>
              <a:spcAft>
                <a:spcPts val="600"/>
              </a:spcAft>
              <a:buClrTx/>
              <a:buSzTx/>
              <a:buFontTx/>
              <a:buNone/>
              <a:tabLst/>
              <a:defRPr/>
            </a:pPr>
            <a:r>
              <a:rPr kumimoji="0" lang="it-IT" sz="2400" b="1" i="0" u="none" strike="noStrike" kern="1200" cap="none" spc="0" normalizeH="0" baseline="0" dirty="0">
                <a:ln>
                  <a:noFill/>
                </a:ln>
                <a:solidFill>
                  <a:schemeClr val="bg1"/>
                </a:solidFill>
                <a:effectLst/>
                <a:uLnTx/>
                <a:uFillTx/>
                <a:latin typeface="+mj-lt"/>
                <a:ea typeface="+mn-ea"/>
                <a:cs typeface="+mn-cs"/>
              </a:rPr>
              <a:t>Attribuzione dei beni ai Beneficiari</a:t>
            </a:r>
          </a:p>
          <a:p>
            <a:pPr>
              <a:lnSpc>
                <a:spcPct val="110000"/>
              </a:lnSpc>
              <a:spcAft>
                <a:spcPts val="600"/>
              </a:spcAft>
              <a:defRPr/>
            </a:pPr>
            <a:r>
              <a:rPr lang="it-IT" sz="1200" dirty="0">
                <a:solidFill>
                  <a:schemeClr val="bg1"/>
                </a:solidFill>
                <a:latin typeface="Arial"/>
              </a:rPr>
              <a:t>Imposta di donazione dovuta </a:t>
            </a:r>
            <a:r>
              <a:rPr lang="it-IT" sz="1200" dirty="0">
                <a:solidFill>
                  <a:schemeClr val="bg1"/>
                </a:solidFill>
              </a:rPr>
              <a:t>“</a:t>
            </a:r>
            <a:r>
              <a:rPr lang="it-IT" sz="1200" i="1" dirty="0">
                <a:solidFill>
                  <a:schemeClr val="bg1"/>
                </a:solidFill>
              </a:rPr>
              <a:t>in uscita”</a:t>
            </a:r>
            <a:r>
              <a:rPr lang="it-IT" sz="1200" dirty="0">
                <a:solidFill>
                  <a:schemeClr val="bg1"/>
                </a:solidFill>
              </a:rPr>
              <a:t> </a:t>
            </a:r>
            <a:r>
              <a:rPr lang="it-IT" sz="1200" dirty="0">
                <a:solidFill>
                  <a:schemeClr val="bg1"/>
                </a:solidFill>
                <a:latin typeface="Arial"/>
              </a:rPr>
              <a:t>in relazione a tutti i beni e diritti trasferiti, ovvero a quelli esistenti nel Territorio dello Stato in base alla residenza del Disponente</a:t>
            </a:r>
            <a:endParaRPr lang="en-GB" sz="1200" dirty="0">
              <a:solidFill>
                <a:schemeClr val="bg1"/>
              </a:solidFill>
              <a:latin typeface="Arial"/>
            </a:endParaRPr>
          </a:p>
          <a:p>
            <a:pPr>
              <a:lnSpc>
                <a:spcPct val="110000"/>
              </a:lnSpc>
              <a:spcAft>
                <a:spcPts val="600"/>
              </a:spcAft>
              <a:defRPr/>
            </a:pPr>
            <a:r>
              <a:rPr lang="it-IT" sz="1200" dirty="0">
                <a:solidFill>
                  <a:schemeClr val="bg1"/>
                </a:solidFill>
                <a:latin typeface="Arial"/>
              </a:rPr>
              <a:t>Per la determinazione dell’imposta dovuta, si terranno in considerazione le aliquote, franchigie ed agevolazioni vigenti al momento della attribuzione</a:t>
            </a:r>
          </a:p>
        </p:txBody>
      </p:sp>
      <p:sp>
        <p:nvSpPr>
          <p:cNvPr id="37" name="TextBox 13">
            <a:extLst>
              <a:ext uri="{FF2B5EF4-FFF2-40B4-BE49-F238E27FC236}">
                <a16:creationId xmlns:a16="http://schemas.microsoft.com/office/drawing/2014/main" id="{F1D7A384-1FAE-8E6F-8332-08B016951397}"/>
              </a:ext>
            </a:extLst>
          </p:cNvPr>
          <p:cNvSpPr txBox="1"/>
          <p:nvPr/>
        </p:nvSpPr>
        <p:spPr>
          <a:xfrm>
            <a:off x="5525328" y="1734700"/>
            <a:ext cx="1120570" cy="346698"/>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it-IT" sz="2400" b="1" i="0" u="none" strike="noStrike" kern="1200" cap="none" spc="0" normalizeH="0" baseline="0" dirty="0">
                <a:ln>
                  <a:noFill/>
                </a:ln>
                <a:solidFill>
                  <a:schemeClr val="bg1"/>
                </a:solidFill>
                <a:effectLst/>
                <a:uLnTx/>
                <a:uFillTx/>
                <a:latin typeface="+mj-lt"/>
                <a:ea typeface="+mn-ea"/>
                <a:cs typeface="+mn-cs"/>
              </a:rPr>
              <a:t>Disponente</a:t>
            </a:r>
            <a:endParaRPr kumimoji="0" lang="it-IT" sz="1400" b="0" i="0" u="none" strike="noStrike" kern="1200" cap="none" spc="0" normalizeH="0" baseline="0" dirty="0">
              <a:ln>
                <a:noFill/>
              </a:ln>
              <a:solidFill>
                <a:schemeClr val="bg1"/>
              </a:solidFill>
              <a:effectLst/>
              <a:uLnTx/>
              <a:uFillTx/>
              <a:latin typeface="+mj-lt"/>
              <a:ea typeface="+mn-ea"/>
              <a:cs typeface="+mn-cs"/>
            </a:endParaRPr>
          </a:p>
        </p:txBody>
      </p:sp>
      <p:sp>
        <p:nvSpPr>
          <p:cNvPr id="38" name="Freccia circolare a sinistra 37">
            <a:extLst>
              <a:ext uri="{FF2B5EF4-FFF2-40B4-BE49-F238E27FC236}">
                <a16:creationId xmlns:a16="http://schemas.microsoft.com/office/drawing/2014/main" id="{26AF7D74-9244-86C5-3E37-BB1EEE9C59C4}"/>
              </a:ext>
            </a:extLst>
          </p:cNvPr>
          <p:cNvSpPr/>
          <p:nvPr/>
        </p:nvSpPr>
        <p:spPr>
          <a:xfrm flipH="1">
            <a:off x="4200939" y="3648173"/>
            <a:ext cx="1418692" cy="2358272"/>
          </a:xfrm>
          <a:prstGeom prst="curvedLeftArrow">
            <a:avLst>
              <a:gd name="adj1" fmla="val 12370"/>
              <a:gd name="adj2" fmla="val 29546"/>
              <a:gd name="adj3" fmla="val 21045"/>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39" name="Rettangolo 38">
            <a:extLst>
              <a:ext uri="{FF2B5EF4-FFF2-40B4-BE49-F238E27FC236}">
                <a16:creationId xmlns:a16="http://schemas.microsoft.com/office/drawing/2014/main" id="{4E44234B-70E6-AA98-BDCA-11AECF2642EA}"/>
              </a:ext>
            </a:extLst>
          </p:cNvPr>
          <p:cNvSpPr/>
          <p:nvPr/>
        </p:nvSpPr>
        <p:spPr>
          <a:xfrm>
            <a:off x="0" y="1330325"/>
            <a:ext cx="4867563" cy="850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631825" lvl="1"/>
            <a:r>
              <a:rPr lang="it-IT" sz="1200" dirty="0">
                <a:solidFill>
                  <a:schemeClr val="bg1"/>
                </a:solidFill>
              </a:rPr>
              <a:t>Prima della Circolare n. 34 del 20 ottobre 2022, </a:t>
            </a:r>
            <a:r>
              <a:rPr lang="it-IT" sz="1200" b="1" dirty="0">
                <a:solidFill>
                  <a:schemeClr val="bg1"/>
                </a:solidFill>
              </a:rPr>
              <a:t>l’imposta</a:t>
            </a:r>
            <a:r>
              <a:rPr lang="it-IT" sz="1200" dirty="0">
                <a:solidFill>
                  <a:schemeClr val="bg1"/>
                </a:solidFill>
              </a:rPr>
              <a:t> di </a:t>
            </a:r>
            <a:r>
              <a:rPr lang="it-IT" sz="1200" b="1" dirty="0">
                <a:solidFill>
                  <a:schemeClr val="bg1"/>
                </a:solidFill>
              </a:rPr>
              <a:t>donazione, secondo l’Agenzia,</a:t>
            </a:r>
            <a:r>
              <a:rPr lang="it-IT" sz="1200" dirty="0">
                <a:solidFill>
                  <a:schemeClr val="bg1"/>
                </a:solidFill>
              </a:rPr>
              <a:t> era </a:t>
            </a:r>
            <a:r>
              <a:rPr lang="it-IT" sz="1200" b="1" dirty="0">
                <a:solidFill>
                  <a:schemeClr val="bg1"/>
                </a:solidFill>
              </a:rPr>
              <a:t>dovuta</a:t>
            </a:r>
            <a:r>
              <a:rPr lang="it-IT" sz="1200" dirty="0">
                <a:solidFill>
                  <a:schemeClr val="bg1"/>
                </a:solidFill>
              </a:rPr>
              <a:t> “</a:t>
            </a:r>
            <a:r>
              <a:rPr lang="it-IT" sz="1200" i="1" dirty="0">
                <a:solidFill>
                  <a:schemeClr val="bg1"/>
                </a:solidFill>
              </a:rPr>
              <a:t>in ingresso”</a:t>
            </a:r>
            <a:r>
              <a:rPr lang="it-IT" sz="1200" dirty="0">
                <a:solidFill>
                  <a:schemeClr val="bg1"/>
                </a:solidFill>
              </a:rPr>
              <a:t>, ossia</a:t>
            </a:r>
            <a:r>
              <a:rPr lang="it-IT" sz="1200" b="1" dirty="0">
                <a:solidFill>
                  <a:schemeClr val="bg1"/>
                </a:solidFill>
              </a:rPr>
              <a:t> al momento della disposizione dei beni in Trust </a:t>
            </a:r>
            <a:r>
              <a:rPr lang="it-IT" sz="1200" dirty="0">
                <a:solidFill>
                  <a:schemeClr val="bg1"/>
                </a:solidFill>
              </a:rPr>
              <a:t>da parte del Disponente</a:t>
            </a:r>
            <a:endParaRPr lang="it-IT" sz="1200" b="1" dirty="0">
              <a:solidFill>
                <a:schemeClr val="bg1"/>
              </a:solidFill>
            </a:endParaRPr>
          </a:p>
        </p:txBody>
      </p:sp>
      <p:pic>
        <p:nvPicPr>
          <p:cNvPr id="40" name="Elemento grafico 39" descr="Lente di ingrandimento con riempimento a tinta unita">
            <a:extLst>
              <a:ext uri="{FF2B5EF4-FFF2-40B4-BE49-F238E27FC236}">
                <a16:creationId xmlns:a16="http://schemas.microsoft.com/office/drawing/2014/main" id="{B5BCF38E-E606-ADA2-770A-2D69E3FB4D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12551" y="1487260"/>
            <a:ext cx="504825" cy="504825"/>
          </a:xfrm>
          <a:prstGeom prst="rect">
            <a:avLst/>
          </a:prstGeom>
        </p:spPr>
      </p:pic>
      <p:sp>
        <p:nvSpPr>
          <p:cNvPr id="41" name="Rettangolo 40">
            <a:extLst>
              <a:ext uri="{FF2B5EF4-FFF2-40B4-BE49-F238E27FC236}">
                <a16:creationId xmlns:a16="http://schemas.microsoft.com/office/drawing/2014/main" id="{1D6AB9F5-77EE-C9F4-3F99-F8E5D1754D69}"/>
              </a:ext>
            </a:extLst>
          </p:cNvPr>
          <p:cNvSpPr/>
          <p:nvPr/>
        </p:nvSpPr>
        <p:spPr>
          <a:xfrm>
            <a:off x="8031639" y="4652964"/>
            <a:ext cx="4160361" cy="1313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631825" lvl="1"/>
            <a:r>
              <a:rPr lang="it-IT" sz="1100" dirty="0">
                <a:solidFill>
                  <a:schemeClr val="bg1"/>
                </a:solidFill>
              </a:rPr>
              <a:t>Alla luce del recente schema di decreto di razionalizzazione delle imposte indirette, dal </a:t>
            </a:r>
            <a:r>
              <a:rPr lang="it-IT" sz="1100" b="1" dirty="0">
                <a:solidFill>
                  <a:schemeClr val="bg1"/>
                </a:solidFill>
              </a:rPr>
              <a:t>2024</a:t>
            </a:r>
            <a:r>
              <a:rPr lang="it-IT" sz="1100" dirty="0">
                <a:solidFill>
                  <a:schemeClr val="bg1"/>
                </a:solidFill>
              </a:rPr>
              <a:t> è </a:t>
            </a:r>
            <a:r>
              <a:rPr lang="it-IT" sz="1100" b="1" dirty="0">
                <a:solidFill>
                  <a:schemeClr val="bg1"/>
                </a:solidFill>
              </a:rPr>
              <a:t>possibile optare </a:t>
            </a:r>
            <a:r>
              <a:rPr lang="it-IT" sz="1100" dirty="0">
                <a:solidFill>
                  <a:schemeClr val="bg1"/>
                </a:solidFill>
              </a:rPr>
              <a:t>per la corresponsione dell’imposta in occasione di ciascuno conferimento dei beni in Trust. Questo consente la libera scelta del momento impositivo (“</a:t>
            </a:r>
            <a:r>
              <a:rPr lang="it-IT" sz="1100" b="1" i="1" dirty="0">
                <a:solidFill>
                  <a:schemeClr val="bg1"/>
                </a:solidFill>
              </a:rPr>
              <a:t>in ingresso”</a:t>
            </a:r>
            <a:r>
              <a:rPr lang="it-IT" sz="1100" dirty="0">
                <a:solidFill>
                  <a:schemeClr val="bg1"/>
                </a:solidFill>
              </a:rPr>
              <a:t> o “</a:t>
            </a:r>
            <a:r>
              <a:rPr lang="it-IT" sz="1100" b="1" i="1" dirty="0">
                <a:solidFill>
                  <a:schemeClr val="bg1"/>
                </a:solidFill>
              </a:rPr>
              <a:t>in uscita”</a:t>
            </a:r>
            <a:r>
              <a:rPr lang="it-IT" sz="1100" dirty="0">
                <a:solidFill>
                  <a:schemeClr val="bg1"/>
                </a:solidFill>
              </a:rPr>
              <a:t>) </a:t>
            </a:r>
            <a:endParaRPr lang="it-IT" sz="1100" b="1" i="1" dirty="0">
              <a:solidFill>
                <a:schemeClr val="bg1"/>
              </a:solidFill>
            </a:endParaRPr>
          </a:p>
        </p:txBody>
      </p:sp>
      <p:pic>
        <p:nvPicPr>
          <p:cNvPr id="42" name="Elemento grafico 41" descr="Avviso con riempimento a tinta unita">
            <a:extLst>
              <a:ext uri="{FF2B5EF4-FFF2-40B4-BE49-F238E27FC236}">
                <a16:creationId xmlns:a16="http://schemas.microsoft.com/office/drawing/2014/main" id="{40CF7883-4BFF-898F-BE32-5F2DD6074C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79718" y="5019316"/>
            <a:ext cx="581025" cy="581025"/>
          </a:xfrm>
          <a:prstGeom prst="rect">
            <a:avLst/>
          </a:prstGeom>
        </p:spPr>
      </p:pic>
      <p:sp>
        <p:nvSpPr>
          <p:cNvPr id="44" name="Title 1">
            <a:extLst>
              <a:ext uri="{FF2B5EF4-FFF2-40B4-BE49-F238E27FC236}">
                <a16:creationId xmlns:a16="http://schemas.microsoft.com/office/drawing/2014/main" id="{FD76872E-13E5-42C7-5A38-8ACB4F3DB14C}"/>
              </a:ext>
            </a:extLst>
          </p:cNvPr>
          <p:cNvSpPr>
            <a:spLocks noGrp="1"/>
          </p:cNvSpPr>
          <p:nvPr>
            <p:ph type="title"/>
          </p:nvPr>
        </p:nvSpPr>
        <p:spPr>
          <a:xfrm>
            <a:off x="995363" y="431800"/>
            <a:ext cx="10725582" cy="533400"/>
          </a:xfrm>
        </p:spPr>
        <p:txBody>
          <a:bodyPr/>
          <a:lstStyle/>
          <a:p>
            <a:r>
              <a:rPr lang="it-IT" dirty="0"/>
              <a:t>Imposte indirette – Attuale disciplina del Trust post Circolare n. 34</a:t>
            </a:r>
            <a:endParaRPr lang="en-US" noProof="0" dirty="0"/>
          </a:p>
        </p:txBody>
      </p:sp>
    </p:spTree>
    <p:extLst>
      <p:ext uri="{BB962C8B-B14F-4D97-AF65-F5344CB8AC3E}">
        <p14:creationId xmlns:p14="http://schemas.microsoft.com/office/powerpoint/2010/main" val="21580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4" grpId="0" animBg="1"/>
      <p:bldP spid="29" grpId="0"/>
      <p:bldP spid="31" grpId="0"/>
      <p:bldP spid="32" grpId="0" animBg="1"/>
      <p:bldP spid="34" grpId="0" animBg="1"/>
      <p:bldP spid="35" grpId="0" animBg="1"/>
      <p:bldP spid="36" grpId="0"/>
      <p:bldP spid="37" grpId="0"/>
      <p:bldP spid="38" grpId="0" animBg="1"/>
      <p:bldP spid="3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ttangolo 50">
            <a:extLst>
              <a:ext uri="{FF2B5EF4-FFF2-40B4-BE49-F238E27FC236}">
                <a16:creationId xmlns:a16="http://schemas.microsoft.com/office/drawing/2014/main" id="{8A3D61C9-977F-4B1E-05DC-2CC61C3505A9}"/>
              </a:ext>
            </a:extLst>
          </p:cNvPr>
          <p:cNvSpPr/>
          <p:nvPr/>
        </p:nvSpPr>
        <p:spPr>
          <a:xfrm>
            <a:off x="6512294" y="5485340"/>
            <a:ext cx="1836000" cy="3280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63" name="Freccia circolare a sinistra 62">
            <a:extLst>
              <a:ext uri="{FF2B5EF4-FFF2-40B4-BE49-F238E27FC236}">
                <a16:creationId xmlns:a16="http://schemas.microsoft.com/office/drawing/2014/main" id="{23035D5C-D54F-D5D6-1777-9E13ED49984E}"/>
              </a:ext>
            </a:extLst>
          </p:cNvPr>
          <p:cNvSpPr/>
          <p:nvPr/>
        </p:nvSpPr>
        <p:spPr>
          <a:xfrm flipH="1">
            <a:off x="6341725" y="5061054"/>
            <a:ext cx="816812" cy="998213"/>
          </a:xfrm>
          <a:prstGeom prst="curvedLeftArrow">
            <a:avLst>
              <a:gd name="adj1" fmla="val 10036"/>
              <a:gd name="adj2" fmla="val 22582"/>
              <a:gd name="adj3" fmla="val 210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14" name="Rettangolo 13">
            <a:extLst>
              <a:ext uri="{FF2B5EF4-FFF2-40B4-BE49-F238E27FC236}">
                <a16:creationId xmlns:a16="http://schemas.microsoft.com/office/drawing/2014/main" id="{B4796931-3611-2B57-B163-5BD5CEC76931}"/>
              </a:ext>
            </a:extLst>
          </p:cNvPr>
          <p:cNvSpPr/>
          <p:nvPr/>
        </p:nvSpPr>
        <p:spPr>
          <a:xfrm>
            <a:off x="1089579" y="5515236"/>
            <a:ext cx="1836000" cy="3280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sp>
        <p:nvSpPr>
          <p:cNvPr id="62" name="Freccia circolare a sinistra 61">
            <a:extLst>
              <a:ext uri="{FF2B5EF4-FFF2-40B4-BE49-F238E27FC236}">
                <a16:creationId xmlns:a16="http://schemas.microsoft.com/office/drawing/2014/main" id="{9EC23FBB-5836-ADAC-A680-04551F83FCF8}"/>
              </a:ext>
            </a:extLst>
          </p:cNvPr>
          <p:cNvSpPr/>
          <p:nvPr/>
        </p:nvSpPr>
        <p:spPr>
          <a:xfrm flipH="1">
            <a:off x="920305" y="5077454"/>
            <a:ext cx="816812" cy="998213"/>
          </a:xfrm>
          <a:prstGeom prst="curvedLeftArrow">
            <a:avLst>
              <a:gd name="adj1" fmla="val 10036"/>
              <a:gd name="adj2" fmla="val 22582"/>
              <a:gd name="adj3" fmla="val 21045"/>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grpSp>
        <p:nvGrpSpPr>
          <p:cNvPr id="26" name="Gruppo 25">
            <a:extLst>
              <a:ext uri="{FF2B5EF4-FFF2-40B4-BE49-F238E27FC236}">
                <a16:creationId xmlns:a16="http://schemas.microsoft.com/office/drawing/2014/main" id="{70BCBDA2-B3C5-389C-0C25-73D223ED8A34}"/>
              </a:ext>
            </a:extLst>
          </p:cNvPr>
          <p:cNvGrpSpPr/>
          <p:nvPr/>
        </p:nvGrpSpPr>
        <p:grpSpPr>
          <a:xfrm>
            <a:off x="1567560" y="4663698"/>
            <a:ext cx="906730" cy="652640"/>
            <a:chOff x="2590408" y="4716772"/>
            <a:chExt cx="781427" cy="557272"/>
          </a:xfrm>
        </p:grpSpPr>
        <p:sp>
          <p:nvSpPr>
            <p:cNvPr id="7" name="Triangolo isoscele 6">
              <a:extLst>
                <a:ext uri="{FF2B5EF4-FFF2-40B4-BE49-F238E27FC236}">
                  <a16:creationId xmlns:a16="http://schemas.microsoft.com/office/drawing/2014/main" id="{F236C347-5855-7FE4-7B2E-568AFDBD63DE}"/>
                </a:ext>
              </a:extLst>
            </p:cNvPr>
            <p:cNvSpPr/>
            <p:nvPr/>
          </p:nvSpPr>
          <p:spPr>
            <a:xfrm>
              <a:off x="2590408" y="4716772"/>
              <a:ext cx="781427" cy="530634"/>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it-IT" sz="1500" dirty="0">
                <a:solidFill>
                  <a:schemeClr val="bg1"/>
                </a:solidFill>
                <a:latin typeface="+mj-lt"/>
              </a:endParaRPr>
            </a:p>
          </p:txBody>
        </p:sp>
        <p:sp>
          <p:nvSpPr>
            <p:cNvPr id="11" name="TextBox 13">
              <a:extLst>
                <a:ext uri="{FF2B5EF4-FFF2-40B4-BE49-F238E27FC236}">
                  <a16:creationId xmlns:a16="http://schemas.microsoft.com/office/drawing/2014/main" id="{1E0AB5F0-8F49-7278-72E9-A9B8BCD35C33}"/>
                </a:ext>
              </a:extLst>
            </p:cNvPr>
            <p:cNvSpPr txBox="1"/>
            <p:nvPr/>
          </p:nvSpPr>
          <p:spPr>
            <a:xfrm>
              <a:off x="2656795" y="4977132"/>
              <a:ext cx="630770" cy="2969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j-lt"/>
                </a:rPr>
                <a:t>TRUST</a:t>
              </a:r>
            </a:p>
            <a:p>
              <a:pPr marL="0" marR="0" lvl="0" indent="0" algn="ctr" defTabSz="914400" rtl="0" eaLnBrk="1" fontAlgn="auto" latinLnBrk="0" hangingPunct="1">
                <a:lnSpc>
                  <a:spcPct val="110000"/>
                </a:lnSpc>
                <a:spcBef>
                  <a:spcPts val="0"/>
                </a:spcBef>
                <a:spcAft>
                  <a:spcPts val="300"/>
                </a:spcAft>
                <a:buClrTx/>
                <a:buSzTx/>
                <a:buFontTx/>
                <a:buNone/>
                <a:tabLst/>
                <a:defRPr/>
              </a:pPr>
              <a:endParaRPr kumimoji="0" lang="en-GB" sz="500" b="0" i="0" u="none" strike="noStrike" kern="1200" cap="none" spc="0" normalizeH="0" baseline="0" noProof="0" dirty="0">
                <a:ln>
                  <a:noFill/>
                </a:ln>
                <a:solidFill>
                  <a:schemeClr val="bg1"/>
                </a:solidFill>
                <a:effectLst/>
                <a:uLnTx/>
                <a:uFillTx/>
                <a:latin typeface="+mj-lt"/>
                <a:ea typeface="+mn-ea"/>
                <a:cs typeface="+mn-cs"/>
              </a:endParaRPr>
            </a:p>
          </p:txBody>
        </p:sp>
      </p:grpSp>
      <p:sp>
        <p:nvSpPr>
          <p:cNvPr id="2" name="Title 1"/>
          <p:cNvSpPr>
            <a:spLocks noGrp="1"/>
          </p:cNvSpPr>
          <p:nvPr>
            <p:ph type="title"/>
          </p:nvPr>
        </p:nvSpPr>
        <p:spPr/>
        <p:txBody>
          <a:bodyPr/>
          <a:lstStyle/>
          <a:p>
            <a:r>
              <a:rPr lang="it-IT" dirty="0"/>
              <a:t>Analisi di convenienza tra pagamento anticipato o differito</a:t>
            </a:r>
            <a:endParaRPr lang="en-US" noProof="0" dirty="0"/>
          </a:p>
        </p:txBody>
      </p:sp>
      <p:sp>
        <p:nvSpPr>
          <p:cNvPr id="3" name="Titolo 9">
            <a:extLst>
              <a:ext uri="{FF2B5EF4-FFF2-40B4-BE49-F238E27FC236}">
                <a16:creationId xmlns:a16="http://schemas.microsoft.com/office/drawing/2014/main" id="{FF9F594E-7EE1-EAFE-D59D-28DF8B4223AA}"/>
              </a:ext>
            </a:extLst>
          </p:cNvPr>
          <p:cNvSpPr txBox="1">
            <a:spLocks/>
          </p:cNvSpPr>
          <p:nvPr/>
        </p:nvSpPr>
        <p:spPr>
          <a:xfrm>
            <a:off x="995364" y="107066"/>
            <a:ext cx="10204450" cy="2245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en-US" sz="1500" b="1" dirty="0">
                <a:solidFill>
                  <a:schemeClr val="bg1"/>
                </a:solidFill>
                <a:latin typeface="+mn-lt"/>
              </a:rPr>
              <a:t>KPMG Family Office &amp; Private Client</a:t>
            </a:r>
          </a:p>
        </p:txBody>
      </p:sp>
      <p:sp>
        <p:nvSpPr>
          <p:cNvPr id="33" name="CasellaDiTesto 32">
            <a:extLst>
              <a:ext uri="{FF2B5EF4-FFF2-40B4-BE49-F238E27FC236}">
                <a16:creationId xmlns:a16="http://schemas.microsoft.com/office/drawing/2014/main" id="{5E720A9A-4F82-74BC-6B88-ADB8D4A00EDF}"/>
              </a:ext>
            </a:extLst>
          </p:cNvPr>
          <p:cNvSpPr txBox="1"/>
          <p:nvPr/>
        </p:nvSpPr>
        <p:spPr>
          <a:xfrm>
            <a:off x="736755" y="1758240"/>
            <a:ext cx="10718489" cy="4355136"/>
          </a:xfrm>
          <a:prstGeom prst="rect">
            <a:avLst/>
          </a:prstGeom>
          <a:noFill/>
          <a:ln w="19050">
            <a:solidFill>
              <a:schemeClr val="bg1"/>
            </a:solidFill>
          </a:ln>
        </p:spPr>
        <p:txBody>
          <a:bodyPr wrap="square" lIns="0" tIns="72000" rIns="144000" bIns="0" numCol="2" spcCol="360000" rtlCol="0">
            <a:noAutofit/>
          </a:bodyPr>
          <a:lstStyle/>
          <a:p>
            <a:pPr marL="179387">
              <a:spcAft>
                <a:spcPts val="600"/>
              </a:spcAft>
            </a:pPr>
            <a:r>
              <a:rPr lang="it-IT" b="1" dirty="0">
                <a:solidFill>
                  <a:schemeClr val="accent4"/>
                </a:solidFill>
                <a:latin typeface="+mj-lt"/>
              </a:rPr>
              <a:t>A) </a:t>
            </a:r>
            <a:r>
              <a:rPr lang="it-IT" b="1" dirty="0">
                <a:solidFill>
                  <a:schemeClr val="bg1"/>
                </a:solidFill>
                <a:latin typeface="+mj-lt"/>
              </a:rPr>
              <a:t>CONFERIMENTO IN TRUST DI LIQUIDITÀ </a:t>
            </a:r>
          </a:p>
          <a:p>
            <a:pPr marL="179388">
              <a:spcAft>
                <a:spcPts val="600"/>
              </a:spcAft>
            </a:pPr>
            <a:r>
              <a:rPr lang="it-IT" sz="1200" dirty="0">
                <a:solidFill>
                  <a:schemeClr val="bg1"/>
                </a:solidFill>
              </a:rPr>
              <a:t>Il Cliente ha una </a:t>
            </a:r>
            <a:r>
              <a:rPr lang="it-IT" sz="1200" b="1" dirty="0">
                <a:solidFill>
                  <a:schemeClr val="bg1"/>
                </a:solidFill>
              </a:rPr>
              <a:t>liquidità</a:t>
            </a:r>
            <a:r>
              <a:rPr lang="it-IT" sz="1200" dirty="0">
                <a:solidFill>
                  <a:schemeClr val="bg1"/>
                </a:solidFill>
              </a:rPr>
              <a:t> di </a:t>
            </a:r>
            <a:r>
              <a:rPr lang="it-IT" sz="1200" b="1" dirty="0">
                <a:solidFill>
                  <a:schemeClr val="bg1"/>
                </a:solidFill>
              </a:rPr>
              <a:t>4 milioni </a:t>
            </a:r>
            <a:r>
              <a:rPr lang="it-IT" sz="1200" dirty="0">
                <a:solidFill>
                  <a:schemeClr val="bg1"/>
                </a:solidFill>
              </a:rPr>
              <a:t>di Euro, tre figli ed una moglie </a:t>
            </a:r>
          </a:p>
          <a:p>
            <a:pPr marL="179388">
              <a:spcAft>
                <a:spcPts val="600"/>
              </a:spcAft>
            </a:pPr>
            <a:r>
              <a:rPr lang="it-IT" sz="1200" dirty="0">
                <a:solidFill>
                  <a:schemeClr val="bg1"/>
                </a:solidFill>
              </a:rPr>
              <a:t>Rispettando le norme inderogabili sulla legittima e quota disponibile, il Cliente opta per la </a:t>
            </a:r>
            <a:r>
              <a:rPr lang="it-IT" sz="1200" b="1" dirty="0">
                <a:solidFill>
                  <a:schemeClr val="bg1"/>
                </a:solidFill>
              </a:rPr>
              <a:t>tassazione immediata </a:t>
            </a:r>
            <a:r>
              <a:rPr lang="it-IT" sz="1200" dirty="0">
                <a:solidFill>
                  <a:schemeClr val="bg1"/>
                </a:solidFill>
              </a:rPr>
              <a:t>(“</a:t>
            </a:r>
            <a:r>
              <a:rPr lang="it-IT" sz="1200" i="1" dirty="0">
                <a:solidFill>
                  <a:schemeClr val="bg1"/>
                </a:solidFill>
              </a:rPr>
              <a:t>in ingresso”</a:t>
            </a:r>
            <a:r>
              <a:rPr lang="it-IT" sz="1200" dirty="0">
                <a:solidFill>
                  <a:schemeClr val="bg1"/>
                </a:solidFill>
              </a:rPr>
              <a:t>): </a:t>
            </a:r>
          </a:p>
          <a:p>
            <a:pPr marL="350838" indent="-171450">
              <a:spcAft>
                <a:spcPts val="600"/>
              </a:spcAft>
              <a:buFont typeface="Arial" panose="020B0604020202020204" pitchFamily="34" charset="0"/>
              <a:buChar char="•"/>
            </a:pPr>
            <a:r>
              <a:rPr lang="it-IT" sz="1200" dirty="0">
                <a:solidFill>
                  <a:schemeClr val="bg1"/>
                </a:solidFill>
              </a:rPr>
              <a:t>in tal caso il Cliente ha la possibilità di usufruire immediatamente delle attuali franchigie previste per l’imposta di donazione (franchigia di </a:t>
            </a:r>
            <a:r>
              <a:rPr lang="it-IT" sz="1200" b="1" dirty="0">
                <a:solidFill>
                  <a:schemeClr val="bg1"/>
                </a:solidFill>
              </a:rPr>
              <a:t>1 milione </a:t>
            </a:r>
            <a:r>
              <a:rPr lang="it-IT" sz="1200" dirty="0">
                <a:solidFill>
                  <a:schemeClr val="bg1"/>
                </a:solidFill>
              </a:rPr>
              <a:t>di Euro pro quota, per </a:t>
            </a:r>
            <a:r>
              <a:rPr lang="it-IT" sz="1200" b="1" dirty="0">
                <a:solidFill>
                  <a:schemeClr val="bg1"/>
                </a:solidFill>
              </a:rPr>
              <a:t>coniuge</a:t>
            </a:r>
            <a:r>
              <a:rPr lang="it-IT" sz="1200" dirty="0">
                <a:solidFill>
                  <a:schemeClr val="bg1"/>
                </a:solidFill>
              </a:rPr>
              <a:t> e </a:t>
            </a:r>
            <a:r>
              <a:rPr lang="it-IT" sz="1200" b="1" dirty="0">
                <a:solidFill>
                  <a:schemeClr val="bg1"/>
                </a:solidFill>
              </a:rPr>
              <a:t>ogni figlio</a:t>
            </a:r>
            <a:r>
              <a:rPr lang="it-IT" sz="1200" dirty="0">
                <a:solidFill>
                  <a:schemeClr val="bg1"/>
                </a:solidFill>
              </a:rPr>
              <a:t>) </a:t>
            </a:r>
          </a:p>
          <a:p>
            <a:pPr marL="179388">
              <a:spcAft>
                <a:spcPts val="600"/>
              </a:spcAft>
            </a:pPr>
            <a:r>
              <a:rPr lang="it-IT" sz="1200" dirty="0">
                <a:solidFill>
                  <a:schemeClr val="bg1"/>
                </a:solidFill>
              </a:rPr>
              <a:t>L’effetto è quello di effettuare una operazione sostanzialmente </a:t>
            </a:r>
            <a:r>
              <a:rPr lang="it-IT" sz="1200" b="1" dirty="0">
                <a:solidFill>
                  <a:schemeClr val="bg1"/>
                </a:solidFill>
              </a:rPr>
              <a:t>esente</a:t>
            </a:r>
            <a:r>
              <a:rPr lang="it-IT" sz="1200" dirty="0">
                <a:solidFill>
                  <a:schemeClr val="bg1"/>
                </a:solidFill>
              </a:rPr>
              <a:t> e </a:t>
            </a:r>
            <a:r>
              <a:rPr lang="it-IT" sz="1200" b="1" dirty="0">
                <a:solidFill>
                  <a:schemeClr val="bg1"/>
                </a:solidFill>
              </a:rPr>
              <a:t>cristallizzare la tassazione </a:t>
            </a:r>
            <a:r>
              <a:rPr lang="it-IT" sz="1200" dirty="0">
                <a:solidFill>
                  <a:schemeClr val="bg1"/>
                </a:solidFill>
              </a:rPr>
              <a:t>in modo da evitare futuri incrementi di imposte</a:t>
            </a:r>
          </a:p>
          <a:p>
            <a:pPr>
              <a:spcAft>
                <a:spcPts val="600"/>
              </a:spcAft>
            </a:pPr>
            <a:endParaRPr lang="it-IT" sz="1400" dirty="0">
              <a:solidFill>
                <a:schemeClr val="bg1"/>
              </a:solidFill>
            </a:endParaRPr>
          </a:p>
          <a:p>
            <a:pPr>
              <a:spcAft>
                <a:spcPts val="600"/>
              </a:spcAft>
            </a:pPr>
            <a:endParaRPr lang="it-IT" sz="1400" dirty="0">
              <a:solidFill>
                <a:schemeClr val="bg1"/>
              </a:solidFill>
            </a:endParaRPr>
          </a:p>
          <a:p>
            <a:pPr>
              <a:spcAft>
                <a:spcPts val="600"/>
              </a:spcAft>
            </a:pPr>
            <a:endParaRPr lang="it-IT" sz="1400" dirty="0">
              <a:solidFill>
                <a:schemeClr val="bg1"/>
              </a:solidFill>
            </a:endParaRPr>
          </a:p>
          <a:p>
            <a:pPr>
              <a:spcAft>
                <a:spcPts val="600"/>
              </a:spcAft>
            </a:pPr>
            <a:endParaRPr lang="it-IT" sz="1400" dirty="0">
              <a:solidFill>
                <a:schemeClr val="bg1"/>
              </a:solidFill>
            </a:endParaRPr>
          </a:p>
          <a:p>
            <a:pPr>
              <a:spcAft>
                <a:spcPts val="600"/>
              </a:spcAft>
            </a:pPr>
            <a:endParaRPr lang="it-IT" sz="1400" dirty="0">
              <a:solidFill>
                <a:schemeClr val="bg1"/>
              </a:solidFill>
            </a:endParaRPr>
          </a:p>
          <a:p>
            <a:pPr>
              <a:spcAft>
                <a:spcPts val="600"/>
              </a:spcAft>
            </a:pPr>
            <a:endParaRPr lang="it-IT" sz="1400" dirty="0">
              <a:solidFill>
                <a:schemeClr val="bg1"/>
              </a:solidFill>
            </a:endParaRPr>
          </a:p>
          <a:p>
            <a:pPr marL="179388">
              <a:spcAft>
                <a:spcPts val="600"/>
              </a:spcAft>
              <a:tabLst>
                <a:tab pos="4308475" algn="l"/>
              </a:tabLst>
            </a:pPr>
            <a:r>
              <a:rPr lang="it-IT" b="1" dirty="0">
                <a:solidFill>
                  <a:schemeClr val="accent4"/>
                </a:solidFill>
                <a:latin typeface="+mj-lt"/>
              </a:rPr>
              <a:t>B) </a:t>
            </a:r>
            <a:r>
              <a:rPr lang="it-IT" b="1" dirty="0">
                <a:solidFill>
                  <a:schemeClr val="bg1"/>
                </a:solidFill>
                <a:latin typeface="+mj-lt"/>
              </a:rPr>
              <a:t>CONFERIMENTO IN TRUST DI IMMOBILE DI FAMIGLIA A REDDITO</a:t>
            </a:r>
          </a:p>
          <a:p>
            <a:pPr marL="179388">
              <a:spcAft>
                <a:spcPts val="600"/>
              </a:spcAft>
              <a:tabLst>
                <a:tab pos="4308475" algn="l"/>
              </a:tabLst>
            </a:pPr>
            <a:r>
              <a:rPr lang="it-IT" sz="1200" dirty="0">
                <a:solidFill>
                  <a:schemeClr val="bg1"/>
                </a:solidFill>
              </a:rPr>
              <a:t>Il Cliente ha un </a:t>
            </a:r>
            <a:r>
              <a:rPr lang="it-IT" sz="1200" b="1" dirty="0">
                <a:solidFill>
                  <a:schemeClr val="bg1"/>
                </a:solidFill>
              </a:rPr>
              <a:t>immobile</a:t>
            </a:r>
            <a:r>
              <a:rPr lang="it-IT" sz="1200" dirty="0">
                <a:solidFill>
                  <a:schemeClr val="bg1"/>
                </a:solidFill>
              </a:rPr>
              <a:t> che vorrebbe conservare più a lungo possibile, sia perché tramandato dalla famiglia, sia perché fonte di un importante reddito.</a:t>
            </a:r>
          </a:p>
          <a:p>
            <a:pPr marL="179388">
              <a:spcAft>
                <a:spcPts val="600"/>
              </a:spcAft>
              <a:tabLst>
                <a:tab pos="4308475" algn="l"/>
              </a:tabLst>
            </a:pPr>
            <a:r>
              <a:rPr lang="it-IT" sz="1200" dirty="0">
                <a:solidFill>
                  <a:schemeClr val="bg1"/>
                </a:solidFill>
              </a:rPr>
              <a:t>In tal caso il Cliente potrebbe </a:t>
            </a:r>
            <a:r>
              <a:rPr lang="it-IT" sz="1200" b="1" dirty="0">
                <a:solidFill>
                  <a:schemeClr val="bg1"/>
                </a:solidFill>
              </a:rPr>
              <a:t>rimandare l’assegnazione </a:t>
            </a:r>
            <a:r>
              <a:rPr lang="it-IT" sz="1200" dirty="0">
                <a:solidFill>
                  <a:schemeClr val="bg1"/>
                </a:solidFill>
              </a:rPr>
              <a:t>ai beneficiari e la conseguente </a:t>
            </a:r>
            <a:r>
              <a:rPr lang="it-IT" sz="1200" b="1" dirty="0">
                <a:solidFill>
                  <a:schemeClr val="bg1"/>
                </a:solidFill>
              </a:rPr>
              <a:t>tassazione in uscita </a:t>
            </a:r>
            <a:r>
              <a:rPr lang="it-IT" sz="1200" dirty="0">
                <a:solidFill>
                  <a:schemeClr val="bg1"/>
                </a:solidFill>
              </a:rPr>
              <a:t>di molti anni (a seconda della legge prescelta per il Trust) </a:t>
            </a:r>
          </a:p>
          <a:p>
            <a:pPr marL="179388">
              <a:spcAft>
                <a:spcPts val="600"/>
              </a:spcAft>
              <a:tabLst>
                <a:tab pos="4308475" algn="l"/>
              </a:tabLst>
            </a:pPr>
            <a:r>
              <a:rPr lang="it-IT" sz="1200" dirty="0">
                <a:solidFill>
                  <a:schemeClr val="bg1"/>
                </a:solidFill>
              </a:rPr>
              <a:t>Questo rende l’istituzione del Trust immobiliare particolarmente </a:t>
            </a:r>
            <a:r>
              <a:rPr lang="it-IT" sz="1200" b="1" dirty="0">
                <a:solidFill>
                  <a:schemeClr val="bg1"/>
                </a:solidFill>
              </a:rPr>
              <a:t>conveniente in entrata </a:t>
            </a:r>
            <a:r>
              <a:rPr lang="it-IT" sz="1200" dirty="0">
                <a:solidFill>
                  <a:schemeClr val="bg1"/>
                </a:solidFill>
              </a:rPr>
              <a:t>ed il differimento temporale rende </a:t>
            </a:r>
            <a:r>
              <a:rPr lang="it-IT" sz="1200" b="1" dirty="0">
                <a:solidFill>
                  <a:schemeClr val="bg1"/>
                </a:solidFill>
              </a:rPr>
              <a:t>meno gravosa </a:t>
            </a:r>
            <a:r>
              <a:rPr lang="it-IT" sz="1200" dirty="0">
                <a:solidFill>
                  <a:schemeClr val="bg1"/>
                </a:solidFill>
              </a:rPr>
              <a:t>l’eventuale maggiorazione della tassazione che potrebbe intervenire medio tempore</a:t>
            </a:r>
          </a:p>
          <a:p>
            <a:pPr>
              <a:spcAft>
                <a:spcPts val="600"/>
              </a:spcAft>
            </a:pPr>
            <a:endParaRPr lang="it-IT" sz="1400" dirty="0">
              <a:solidFill>
                <a:schemeClr val="bg1"/>
              </a:solidFill>
            </a:endParaRPr>
          </a:p>
          <a:p>
            <a:pPr>
              <a:spcAft>
                <a:spcPts val="600"/>
              </a:spcAft>
            </a:pPr>
            <a:endParaRPr lang="it-IT" sz="1400" dirty="0">
              <a:solidFill>
                <a:schemeClr val="bg1"/>
              </a:solidFill>
              <a:highlight>
                <a:srgbClr val="FF0000"/>
              </a:highlight>
            </a:endParaRPr>
          </a:p>
          <a:p>
            <a:pPr>
              <a:spcAft>
                <a:spcPts val="600"/>
              </a:spcAft>
            </a:pPr>
            <a:endParaRPr lang="it-IT" sz="1400" dirty="0">
              <a:solidFill>
                <a:schemeClr val="bg1"/>
              </a:solidFill>
              <a:highlight>
                <a:srgbClr val="FF0000"/>
              </a:highlight>
            </a:endParaRPr>
          </a:p>
          <a:p>
            <a:pPr>
              <a:spcAft>
                <a:spcPts val="600"/>
              </a:spcAft>
            </a:pPr>
            <a:endParaRPr lang="it-IT" sz="1400" dirty="0">
              <a:solidFill>
                <a:schemeClr val="bg1"/>
              </a:solidFill>
              <a:highlight>
                <a:srgbClr val="FF0000"/>
              </a:highlight>
            </a:endParaRPr>
          </a:p>
        </p:txBody>
      </p:sp>
      <p:sp>
        <p:nvSpPr>
          <p:cNvPr id="4" name="CasellaDiTesto 3">
            <a:extLst>
              <a:ext uri="{FF2B5EF4-FFF2-40B4-BE49-F238E27FC236}">
                <a16:creationId xmlns:a16="http://schemas.microsoft.com/office/drawing/2014/main" id="{FFC7F58D-396B-8CC2-1D83-0F251DB17366}"/>
              </a:ext>
            </a:extLst>
          </p:cNvPr>
          <p:cNvSpPr txBox="1"/>
          <p:nvPr/>
        </p:nvSpPr>
        <p:spPr>
          <a:xfrm>
            <a:off x="995363" y="1186870"/>
            <a:ext cx="10204450" cy="349700"/>
          </a:xfrm>
          <a:prstGeom prst="rect">
            <a:avLst/>
          </a:prstGeom>
          <a:noFill/>
        </p:spPr>
        <p:txBody>
          <a:bodyPr wrap="square" lIns="0" tIns="0" rIns="0" bIns="0" rtlCol="0">
            <a:noAutofit/>
          </a:bodyPr>
          <a:lstStyle/>
          <a:p>
            <a:pPr>
              <a:spcAft>
                <a:spcPts val="600"/>
              </a:spcAft>
            </a:pPr>
            <a:r>
              <a:rPr lang="it-IT" sz="1400" dirty="0">
                <a:solidFill>
                  <a:schemeClr val="bg1"/>
                </a:solidFill>
              </a:rPr>
              <a:t>Per valutare in modo empirico l’opportunità che offre la riforma proviamo ad ipotizzare due fattispecie concrete molto semplici e ricorrenti </a:t>
            </a:r>
          </a:p>
          <a:p>
            <a:pPr>
              <a:spcAft>
                <a:spcPts val="600"/>
              </a:spcAft>
            </a:pPr>
            <a:endParaRPr lang="it-IT" sz="1400" dirty="0">
              <a:solidFill>
                <a:schemeClr val="bg1"/>
              </a:solidFill>
              <a:highlight>
                <a:srgbClr val="FF0000"/>
              </a:highlight>
            </a:endParaRPr>
          </a:p>
        </p:txBody>
      </p:sp>
      <p:sp>
        <p:nvSpPr>
          <p:cNvPr id="5" name="Rettangolo 4">
            <a:extLst>
              <a:ext uri="{FF2B5EF4-FFF2-40B4-BE49-F238E27FC236}">
                <a16:creationId xmlns:a16="http://schemas.microsoft.com/office/drawing/2014/main" id="{ACBBA459-7481-1369-6430-91E10182AFB4}"/>
              </a:ext>
            </a:extLst>
          </p:cNvPr>
          <p:cNvSpPr/>
          <p:nvPr/>
        </p:nvSpPr>
        <p:spPr>
          <a:xfrm>
            <a:off x="5978461" y="1758240"/>
            <a:ext cx="235076" cy="4355136"/>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pic>
        <p:nvPicPr>
          <p:cNvPr id="9" name="Elemento grafico 8" descr="Profilo femminile con riempimento a tinta unita">
            <a:extLst>
              <a:ext uri="{FF2B5EF4-FFF2-40B4-BE49-F238E27FC236}">
                <a16:creationId xmlns:a16="http://schemas.microsoft.com/office/drawing/2014/main" id="{C3C782DA-8741-8BED-132F-EEC1F5737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538" y="5553068"/>
            <a:ext cx="306443" cy="291497"/>
          </a:xfrm>
          <a:prstGeom prst="rect">
            <a:avLst/>
          </a:prstGeom>
        </p:spPr>
      </p:pic>
      <p:pic>
        <p:nvPicPr>
          <p:cNvPr id="10" name="Elemento grafico 9" descr="Scolaro con riempimento a tinta unita">
            <a:extLst>
              <a:ext uri="{FF2B5EF4-FFF2-40B4-BE49-F238E27FC236}">
                <a16:creationId xmlns:a16="http://schemas.microsoft.com/office/drawing/2014/main" id="{6BE4A84E-5B9F-BCC1-3FAF-6D1F6523F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1223" y="5542974"/>
            <a:ext cx="306443" cy="291497"/>
          </a:xfrm>
          <a:prstGeom prst="rect">
            <a:avLst/>
          </a:prstGeom>
        </p:spPr>
      </p:pic>
      <p:pic>
        <p:nvPicPr>
          <p:cNvPr id="12" name="Elemento grafico 11" descr="Scolaro con riempimento a tinta unita">
            <a:extLst>
              <a:ext uri="{FF2B5EF4-FFF2-40B4-BE49-F238E27FC236}">
                <a16:creationId xmlns:a16="http://schemas.microsoft.com/office/drawing/2014/main" id="{DBB2CBD8-2B0C-6FE9-50EB-E02803BFC4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768" y="5532878"/>
            <a:ext cx="306443" cy="291497"/>
          </a:xfrm>
          <a:prstGeom prst="rect">
            <a:avLst/>
          </a:prstGeom>
        </p:spPr>
      </p:pic>
      <p:sp>
        <p:nvSpPr>
          <p:cNvPr id="13" name="TextBox 13">
            <a:extLst>
              <a:ext uri="{FF2B5EF4-FFF2-40B4-BE49-F238E27FC236}">
                <a16:creationId xmlns:a16="http://schemas.microsoft.com/office/drawing/2014/main" id="{27A61BCC-1223-87D6-E243-B1D9BC671F4B}"/>
              </a:ext>
            </a:extLst>
          </p:cNvPr>
          <p:cNvSpPr txBox="1"/>
          <p:nvPr/>
        </p:nvSpPr>
        <p:spPr>
          <a:xfrm>
            <a:off x="1089579" y="5847112"/>
            <a:ext cx="1858087" cy="20223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300"/>
              </a:spcAft>
              <a:buClrTx/>
              <a:buSzTx/>
              <a:buFontTx/>
              <a:buNone/>
              <a:tabLst/>
              <a:defRPr kumimoji="0" sz="2400" b="1" i="0" u="none" strike="noStrike" cap="none" spc="0" normalizeH="0" baseline="0">
                <a:ln>
                  <a:noFill/>
                </a:ln>
                <a:solidFill>
                  <a:schemeClr val="bg1"/>
                </a:solidFill>
                <a:effectLst/>
                <a:uLnTx/>
                <a:uFillTx/>
                <a:latin typeface="+mj-lt"/>
              </a:defRPr>
            </a:lvl1pPr>
          </a:lstStyle>
          <a:p>
            <a:r>
              <a:rPr lang="it-IT" sz="1400" dirty="0"/>
              <a:t>Beneficiari</a:t>
            </a:r>
          </a:p>
        </p:txBody>
      </p:sp>
      <p:cxnSp>
        <p:nvCxnSpPr>
          <p:cNvPr id="15" name="Connettore 2 14">
            <a:extLst>
              <a:ext uri="{FF2B5EF4-FFF2-40B4-BE49-F238E27FC236}">
                <a16:creationId xmlns:a16="http://schemas.microsoft.com/office/drawing/2014/main" id="{34AE7885-6737-F530-F0EB-6A1CA0FED87F}"/>
              </a:ext>
            </a:extLst>
          </p:cNvPr>
          <p:cNvCxnSpPr>
            <a:cxnSpLocks/>
            <a:stCxn id="11" idx="2"/>
            <a:endCxn id="14" idx="0"/>
          </p:cNvCxnSpPr>
          <p:nvPr/>
        </p:nvCxnSpPr>
        <p:spPr>
          <a:xfrm flipH="1">
            <a:off x="2007579" y="5316338"/>
            <a:ext cx="2971" cy="198898"/>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pic>
        <p:nvPicPr>
          <p:cNvPr id="24" name="Elemento grafico 23" descr="Scolaro con riempimento a tinta unita">
            <a:extLst>
              <a:ext uri="{FF2B5EF4-FFF2-40B4-BE49-F238E27FC236}">
                <a16:creationId xmlns:a16="http://schemas.microsoft.com/office/drawing/2014/main" id="{ECE10117-0B92-10B6-71C9-2A8ED3E8AD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0759" y="5532327"/>
            <a:ext cx="306443" cy="291497"/>
          </a:xfrm>
          <a:prstGeom prst="rect">
            <a:avLst/>
          </a:prstGeom>
        </p:spPr>
      </p:pic>
      <p:sp>
        <p:nvSpPr>
          <p:cNvPr id="30" name="Freeform: Shape 10">
            <a:extLst>
              <a:ext uri="{FF2B5EF4-FFF2-40B4-BE49-F238E27FC236}">
                <a16:creationId xmlns:a16="http://schemas.microsoft.com/office/drawing/2014/main" id="{654ABA13-F1E6-9C2E-FBBC-6CCD2B2B71F6}"/>
              </a:ext>
            </a:extLst>
          </p:cNvPr>
          <p:cNvSpPr/>
          <p:nvPr/>
        </p:nvSpPr>
        <p:spPr>
          <a:xfrm>
            <a:off x="2924307" y="4537004"/>
            <a:ext cx="2640573" cy="330977"/>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TextBox 15">
            <a:extLst>
              <a:ext uri="{FF2B5EF4-FFF2-40B4-BE49-F238E27FC236}">
                <a16:creationId xmlns:a16="http://schemas.microsoft.com/office/drawing/2014/main" id="{DA9B808F-9A86-F56D-491A-01CBD972B24A}"/>
              </a:ext>
            </a:extLst>
          </p:cNvPr>
          <p:cNvSpPr txBox="1"/>
          <p:nvPr/>
        </p:nvSpPr>
        <p:spPr>
          <a:xfrm>
            <a:off x="3405868" y="4571649"/>
            <a:ext cx="2441027" cy="1295035"/>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b="1" i="0" u="none" strike="noStrike" kern="1200" cap="none" spc="0" normalizeH="0" baseline="0" dirty="0">
                <a:ln>
                  <a:noFill/>
                </a:ln>
                <a:solidFill>
                  <a:schemeClr val="bg1"/>
                </a:solidFill>
                <a:effectLst/>
                <a:uLnTx/>
                <a:uFillTx/>
                <a:latin typeface="+mj-lt"/>
                <a:ea typeface="+mn-ea"/>
                <a:cs typeface="+mn-cs"/>
              </a:rPr>
              <a:t>Disposizione di</a:t>
            </a:r>
            <a:r>
              <a:rPr kumimoji="0" lang="it-IT" b="1" i="0" u="none" strike="noStrike" kern="1200" cap="none" spc="0" normalizeH="0" dirty="0">
                <a:ln>
                  <a:noFill/>
                </a:ln>
                <a:solidFill>
                  <a:schemeClr val="bg1"/>
                </a:solidFill>
                <a:effectLst/>
                <a:uLnTx/>
                <a:uFillTx/>
                <a:latin typeface="+mj-lt"/>
                <a:ea typeface="+mn-ea"/>
                <a:cs typeface="+mn-cs"/>
              </a:rPr>
              <a:t> liquidità</a:t>
            </a:r>
            <a:r>
              <a:rPr kumimoji="0" lang="it-IT" b="1" i="0" u="none" strike="noStrike" kern="1200" cap="none" spc="0" normalizeH="0" baseline="0" dirty="0">
                <a:ln>
                  <a:noFill/>
                </a:ln>
                <a:solidFill>
                  <a:schemeClr val="bg1"/>
                </a:solidFill>
                <a:effectLst/>
                <a:uLnTx/>
                <a:uFillTx/>
                <a:latin typeface="+mj-lt"/>
                <a:ea typeface="+mn-ea"/>
                <a:cs typeface="+mn-cs"/>
              </a:rPr>
              <a:t> in Trust</a:t>
            </a:r>
          </a:p>
          <a:p>
            <a:pPr>
              <a:lnSpc>
                <a:spcPct val="110000"/>
              </a:lnSpc>
              <a:spcAft>
                <a:spcPts val="600"/>
              </a:spcAft>
              <a:defRPr/>
            </a:pPr>
            <a:r>
              <a:rPr kumimoji="0" lang="en-GB" sz="1050" b="0" i="0" u="none" strike="noStrike" kern="1200" cap="none" spc="0" normalizeH="0" baseline="0" noProof="0" dirty="0">
                <a:ln>
                  <a:noFill/>
                </a:ln>
                <a:solidFill>
                  <a:schemeClr val="bg1"/>
                </a:solidFill>
                <a:effectLst/>
                <a:uLnTx/>
                <a:uFillTx/>
              </a:rPr>
              <a:t>Il </a:t>
            </a:r>
            <a:r>
              <a:rPr kumimoji="0" lang="it-IT" sz="1050" b="0" i="0" u="none" strike="noStrike" kern="1200" cap="none" spc="0" normalizeH="0" baseline="0" dirty="0">
                <a:ln>
                  <a:noFill/>
                </a:ln>
                <a:solidFill>
                  <a:schemeClr val="bg1"/>
                </a:solidFill>
                <a:effectLst/>
                <a:uLnTx/>
                <a:uFillTx/>
              </a:rPr>
              <a:t>Disponente</a:t>
            </a:r>
            <a:r>
              <a:rPr kumimoji="0" lang="en-GB" sz="1050" b="0" i="0" u="none" strike="noStrike" kern="1200" cap="none" spc="0" normalizeH="0" baseline="0" noProof="0" dirty="0">
                <a:ln>
                  <a:noFill/>
                </a:ln>
                <a:solidFill>
                  <a:schemeClr val="bg1"/>
                </a:solidFill>
                <a:effectLst/>
                <a:uLnTx/>
                <a:uFillTx/>
              </a:rPr>
              <a:t> </a:t>
            </a:r>
            <a:r>
              <a:rPr kumimoji="0" lang="it-IT" sz="1050" b="0" i="0" u="none" strike="noStrike" kern="1200" cap="none" spc="0" normalizeH="0" baseline="0" dirty="0">
                <a:ln>
                  <a:noFill/>
                </a:ln>
                <a:solidFill>
                  <a:schemeClr val="bg1"/>
                </a:solidFill>
                <a:effectLst/>
                <a:uLnTx/>
                <a:uFillTx/>
              </a:rPr>
              <a:t>opta</a:t>
            </a:r>
            <a:r>
              <a:rPr kumimoji="0" lang="en-GB" sz="1050" b="0" i="0" u="none" strike="noStrike" kern="1200" cap="none" spc="0" normalizeH="0" baseline="0" noProof="0" dirty="0">
                <a:ln>
                  <a:noFill/>
                </a:ln>
                <a:solidFill>
                  <a:schemeClr val="bg1"/>
                </a:solidFill>
                <a:effectLst/>
                <a:uLnTx/>
                <a:uFillTx/>
              </a:rPr>
              <a:t> per </a:t>
            </a:r>
            <a:r>
              <a:rPr kumimoji="0" lang="it-IT" sz="1050" b="0" i="0" u="none" strike="noStrike" kern="1200" cap="none" spc="0" normalizeH="0" baseline="0" dirty="0">
                <a:ln>
                  <a:noFill/>
                </a:ln>
                <a:solidFill>
                  <a:schemeClr val="bg1"/>
                </a:solidFill>
                <a:effectLst/>
                <a:uLnTx/>
                <a:uFillTx/>
              </a:rPr>
              <a:t>l’applicazione</a:t>
            </a:r>
            <a:r>
              <a:rPr kumimoji="0" lang="en-GB" sz="1050" b="0" i="0" u="none" strike="noStrike" kern="1200" cap="none" spc="0" normalizeH="0" noProof="0" dirty="0">
                <a:ln>
                  <a:noFill/>
                </a:ln>
                <a:solidFill>
                  <a:schemeClr val="bg1"/>
                </a:solidFill>
                <a:effectLst/>
                <a:uLnTx/>
                <a:uFillTx/>
              </a:rPr>
              <a:t> dell’</a:t>
            </a:r>
            <a:r>
              <a:rPr kumimoji="0" lang="it-IT" sz="1050" b="0" i="0" u="none" strike="noStrike" kern="1200" cap="none" spc="0" normalizeH="0" baseline="0" dirty="0">
                <a:ln>
                  <a:noFill/>
                </a:ln>
                <a:solidFill>
                  <a:schemeClr val="bg1"/>
                </a:solidFill>
                <a:effectLst/>
                <a:uLnTx/>
                <a:uFillTx/>
              </a:rPr>
              <a:t>imposta di donazione </a:t>
            </a:r>
            <a:r>
              <a:rPr lang="it-IT" sz="1050" dirty="0">
                <a:solidFill>
                  <a:schemeClr val="bg1"/>
                </a:solidFill>
              </a:rPr>
              <a:t>“</a:t>
            </a:r>
            <a:r>
              <a:rPr lang="it-IT" sz="1050" b="1" i="1" dirty="0">
                <a:solidFill>
                  <a:schemeClr val="bg1"/>
                </a:solidFill>
              </a:rPr>
              <a:t>in ingresso</a:t>
            </a:r>
            <a:r>
              <a:rPr lang="it-IT" sz="1050" i="1" dirty="0">
                <a:solidFill>
                  <a:schemeClr val="bg1"/>
                </a:solidFill>
              </a:rPr>
              <a:t>”</a:t>
            </a:r>
          </a:p>
          <a:p>
            <a:pPr>
              <a:lnSpc>
                <a:spcPct val="110000"/>
              </a:lnSpc>
              <a:spcAft>
                <a:spcPts val="600"/>
              </a:spcAft>
              <a:defRPr/>
            </a:pPr>
            <a:r>
              <a:rPr lang="it-IT" sz="1050" dirty="0">
                <a:solidFill>
                  <a:schemeClr val="bg1"/>
                </a:solidFill>
              </a:rPr>
              <a:t>Il rispetto delle franchigie (1 milione di euro per ogni beneficiario) consente di ottenere una operazione</a:t>
            </a:r>
            <a:r>
              <a:rPr lang="it-IT" sz="1050" b="1" dirty="0">
                <a:solidFill>
                  <a:schemeClr val="bg1"/>
                </a:solidFill>
              </a:rPr>
              <a:t> esente</a:t>
            </a:r>
            <a:endParaRPr lang="it-IT" sz="1050" dirty="0">
              <a:solidFill>
                <a:schemeClr val="bg1"/>
              </a:solidFill>
            </a:endParaRPr>
          </a:p>
        </p:txBody>
      </p:sp>
      <p:sp>
        <p:nvSpPr>
          <p:cNvPr id="32" name="Freccia circolare a sinistra 31">
            <a:extLst>
              <a:ext uri="{FF2B5EF4-FFF2-40B4-BE49-F238E27FC236}">
                <a16:creationId xmlns:a16="http://schemas.microsoft.com/office/drawing/2014/main" id="{A84D998F-1DA3-A262-8408-3F3F6E8F86F3}"/>
              </a:ext>
            </a:extLst>
          </p:cNvPr>
          <p:cNvSpPr/>
          <p:nvPr/>
        </p:nvSpPr>
        <p:spPr>
          <a:xfrm rot="1605852">
            <a:off x="2350470" y="4473518"/>
            <a:ext cx="440313" cy="927535"/>
          </a:xfrm>
          <a:prstGeom prst="curvedLeftArrow">
            <a:avLst>
              <a:gd name="adj1" fmla="val 18480"/>
              <a:gd name="adj2" fmla="val 42314"/>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pic>
        <p:nvPicPr>
          <p:cNvPr id="8" name="Elemento grafico 7" descr="Profilo maschile con riempimento a tinta unita">
            <a:extLst>
              <a:ext uri="{FF2B5EF4-FFF2-40B4-BE49-F238E27FC236}">
                <a16:creationId xmlns:a16="http://schemas.microsoft.com/office/drawing/2014/main" id="{F5E584CC-9CBF-CF77-ED41-DB4EAF147C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8475" y="4278313"/>
            <a:ext cx="306443" cy="291497"/>
          </a:xfrm>
          <a:prstGeom prst="rect">
            <a:avLst/>
          </a:prstGeom>
        </p:spPr>
      </p:pic>
      <p:sp>
        <p:nvSpPr>
          <p:cNvPr id="17" name="TextBox 13">
            <a:extLst>
              <a:ext uri="{FF2B5EF4-FFF2-40B4-BE49-F238E27FC236}">
                <a16:creationId xmlns:a16="http://schemas.microsoft.com/office/drawing/2014/main" id="{2B8EC89B-4582-599E-37E7-4A5370F7081F}"/>
              </a:ext>
            </a:extLst>
          </p:cNvPr>
          <p:cNvSpPr txBox="1"/>
          <p:nvPr/>
        </p:nvSpPr>
        <p:spPr>
          <a:xfrm>
            <a:off x="2299086" y="4524472"/>
            <a:ext cx="630770" cy="20223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it-IT" sz="1400" b="1" i="0" u="none" strike="noStrike" kern="1200" cap="none" spc="0" normalizeH="0" baseline="0" dirty="0">
                <a:ln>
                  <a:noFill/>
                </a:ln>
                <a:solidFill>
                  <a:schemeClr val="bg1"/>
                </a:solidFill>
                <a:effectLst/>
                <a:uLnTx/>
                <a:uFillTx/>
                <a:latin typeface="+mj-lt"/>
                <a:ea typeface="+mn-ea"/>
                <a:cs typeface="+mn-cs"/>
              </a:rPr>
              <a:t>Disponente</a:t>
            </a:r>
            <a:endParaRPr kumimoji="0" lang="it-IT" sz="1000" b="0" i="0" u="none" strike="noStrike" kern="1200" cap="none" spc="0" normalizeH="0" baseline="0" dirty="0">
              <a:ln>
                <a:noFill/>
              </a:ln>
              <a:solidFill>
                <a:schemeClr val="bg1"/>
              </a:solidFill>
              <a:effectLst/>
              <a:uLnTx/>
              <a:uFillTx/>
              <a:latin typeface="+mj-lt"/>
              <a:ea typeface="+mn-ea"/>
              <a:cs typeface="+mn-cs"/>
            </a:endParaRPr>
          </a:p>
        </p:txBody>
      </p:sp>
      <p:pic>
        <p:nvPicPr>
          <p:cNvPr id="43" name="Elemento grafico 42" descr="Monete con riempimento a tinta unita">
            <a:extLst>
              <a:ext uri="{FF2B5EF4-FFF2-40B4-BE49-F238E27FC236}">
                <a16:creationId xmlns:a16="http://schemas.microsoft.com/office/drawing/2014/main" id="{B44A952F-FA3A-F8C9-FE04-97115FC466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21071" y="4820287"/>
            <a:ext cx="350871" cy="350871"/>
          </a:xfrm>
          <a:prstGeom prst="rect">
            <a:avLst/>
          </a:prstGeom>
        </p:spPr>
      </p:pic>
      <p:pic>
        <p:nvPicPr>
          <p:cNvPr id="44" name="Elemento grafico 43" descr="Profilo femminile con riempimento a tinta unita">
            <a:extLst>
              <a:ext uri="{FF2B5EF4-FFF2-40B4-BE49-F238E27FC236}">
                <a16:creationId xmlns:a16="http://schemas.microsoft.com/office/drawing/2014/main" id="{A8098D88-251E-13ED-6FDA-9DAA3BC9F4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0253" y="5523172"/>
            <a:ext cx="306443" cy="291497"/>
          </a:xfrm>
          <a:prstGeom prst="rect">
            <a:avLst/>
          </a:prstGeom>
        </p:spPr>
      </p:pic>
      <p:pic>
        <p:nvPicPr>
          <p:cNvPr id="45" name="Elemento grafico 44" descr="Scolaro con riempimento a tinta unita">
            <a:extLst>
              <a:ext uri="{FF2B5EF4-FFF2-40B4-BE49-F238E27FC236}">
                <a16:creationId xmlns:a16="http://schemas.microsoft.com/office/drawing/2014/main" id="{22921F08-34A7-9E4B-B73B-99F1A4B0BA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3938" y="5513078"/>
            <a:ext cx="306443" cy="291497"/>
          </a:xfrm>
          <a:prstGeom prst="rect">
            <a:avLst/>
          </a:prstGeom>
        </p:spPr>
      </p:pic>
      <p:grpSp>
        <p:nvGrpSpPr>
          <p:cNvPr id="46" name="Gruppo 45">
            <a:extLst>
              <a:ext uri="{FF2B5EF4-FFF2-40B4-BE49-F238E27FC236}">
                <a16:creationId xmlns:a16="http://schemas.microsoft.com/office/drawing/2014/main" id="{F78339A9-610F-F243-91A0-E90F37AA409F}"/>
              </a:ext>
            </a:extLst>
          </p:cNvPr>
          <p:cNvGrpSpPr/>
          <p:nvPr/>
        </p:nvGrpSpPr>
        <p:grpSpPr>
          <a:xfrm>
            <a:off x="6990275" y="4633802"/>
            <a:ext cx="906730" cy="652640"/>
            <a:chOff x="2590408" y="4716772"/>
            <a:chExt cx="781427" cy="557272"/>
          </a:xfrm>
        </p:grpSpPr>
        <p:sp>
          <p:nvSpPr>
            <p:cNvPr id="47" name="Triangolo isoscele 46">
              <a:extLst>
                <a:ext uri="{FF2B5EF4-FFF2-40B4-BE49-F238E27FC236}">
                  <a16:creationId xmlns:a16="http://schemas.microsoft.com/office/drawing/2014/main" id="{B2AA794C-F065-1B0B-32C2-E95B9D150E02}"/>
                </a:ext>
              </a:extLst>
            </p:cNvPr>
            <p:cNvSpPr/>
            <p:nvPr/>
          </p:nvSpPr>
          <p:spPr>
            <a:xfrm>
              <a:off x="2590408" y="4716772"/>
              <a:ext cx="781427" cy="530634"/>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it-IT" sz="1500" dirty="0">
                <a:solidFill>
                  <a:schemeClr val="bg1"/>
                </a:solidFill>
                <a:latin typeface="+mj-lt"/>
              </a:endParaRPr>
            </a:p>
          </p:txBody>
        </p:sp>
        <p:sp>
          <p:nvSpPr>
            <p:cNvPr id="48" name="TextBox 13">
              <a:extLst>
                <a:ext uri="{FF2B5EF4-FFF2-40B4-BE49-F238E27FC236}">
                  <a16:creationId xmlns:a16="http://schemas.microsoft.com/office/drawing/2014/main" id="{C80D3A8F-6E65-6D76-AE75-8A8F1B8DE750}"/>
                </a:ext>
              </a:extLst>
            </p:cNvPr>
            <p:cNvSpPr txBox="1"/>
            <p:nvPr/>
          </p:nvSpPr>
          <p:spPr>
            <a:xfrm>
              <a:off x="2656795" y="4977132"/>
              <a:ext cx="630770" cy="2969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j-lt"/>
                </a:rPr>
                <a:t>TRUST</a:t>
              </a:r>
            </a:p>
            <a:p>
              <a:pPr marL="0" marR="0" lvl="0" indent="0" algn="ctr" defTabSz="914400" rtl="0" eaLnBrk="1" fontAlgn="auto" latinLnBrk="0" hangingPunct="1">
                <a:lnSpc>
                  <a:spcPct val="110000"/>
                </a:lnSpc>
                <a:spcBef>
                  <a:spcPts val="0"/>
                </a:spcBef>
                <a:spcAft>
                  <a:spcPts val="300"/>
                </a:spcAft>
                <a:buClrTx/>
                <a:buSzTx/>
                <a:buFontTx/>
                <a:buNone/>
                <a:tabLst/>
                <a:defRPr/>
              </a:pPr>
              <a:endParaRPr kumimoji="0" lang="en-GB" sz="500" b="0" i="0" u="none" strike="noStrike" kern="1200" cap="none" spc="0" normalizeH="0" baseline="0" noProof="0" dirty="0">
                <a:ln>
                  <a:noFill/>
                </a:ln>
                <a:solidFill>
                  <a:schemeClr val="bg1"/>
                </a:solidFill>
                <a:effectLst/>
                <a:uLnTx/>
                <a:uFillTx/>
                <a:latin typeface="+mj-lt"/>
                <a:ea typeface="+mn-ea"/>
                <a:cs typeface="+mn-cs"/>
              </a:endParaRPr>
            </a:p>
          </p:txBody>
        </p:sp>
      </p:grpSp>
      <p:pic>
        <p:nvPicPr>
          <p:cNvPr id="49" name="Elemento grafico 48" descr="Scolaro con riempimento a tinta unita">
            <a:extLst>
              <a:ext uri="{FF2B5EF4-FFF2-40B4-BE49-F238E27FC236}">
                <a16:creationId xmlns:a16="http://schemas.microsoft.com/office/drawing/2014/main" id="{84B7CC38-F496-30C2-293B-AF2A84D9D1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483" y="5502982"/>
            <a:ext cx="306443" cy="291497"/>
          </a:xfrm>
          <a:prstGeom prst="rect">
            <a:avLst/>
          </a:prstGeom>
        </p:spPr>
      </p:pic>
      <p:sp>
        <p:nvSpPr>
          <p:cNvPr id="50" name="TextBox 13">
            <a:extLst>
              <a:ext uri="{FF2B5EF4-FFF2-40B4-BE49-F238E27FC236}">
                <a16:creationId xmlns:a16="http://schemas.microsoft.com/office/drawing/2014/main" id="{C6379A5E-741E-0665-9B42-45EC542BA276}"/>
              </a:ext>
            </a:extLst>
          </p:cNvPr>
          <p:cNvSpPr txBox="1"/>
          <p:nvPr/>
        </p:nvSpPr>
        <p:spPr>
          <a:xfrm>
            <a:off x="6512294" y="5817216"/>
            <a:ext cx="1858087" cy="20223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300"/>
              </a:spcAft>
              <a:buClrTx/>
              <a:buSzTx/>
              <a:buFontTx/>
              <a:buNone/>
              <a:tabLst/>
              <a:defRPr kumimoji="0" sz="2400" b="1" i="0" u="none" strike="noStrike" cap="none" spc="0" normalizeH="0" baseline="0">
                <a:ln>
                  <a:noFill/>
                </a:ln>
                <a:solidFill>
                  <a:schemeClr val="bg1"/>
                </a:solidFill>
                <a:effectLst/>
                <a:uLnTx/>
                <a:uFillTx/>
                <a:latin typeface="+mj-lt"/>
              </a:defRPr>
            </a:lvl1pPr>
          </a:lstStyle>
          <a:p>
            <a:r>
              <a:rPr lang="it-IT" sz="1400" dirty="0"/>
              <a:t>Beneficiari</a:t>
            </a:r>
          </a:p>
        </p:txBody>
      </p:sp>
      <p:cxnSp>
        <p:nvCxnSpPr>
          <p:cNvPr id="52" name="Connettore 2 51">
            <a:extLst>
              <a:ext uri="{FF2B5EF4-FFF2-40B4-BE49-F238E27FC236}">
                <a16:creationId xmlns:a16="http://schemas.microsoft.com/office/drawing/2014/main" id="{A2981CFD-912A-BFCF-2618-7FCB66D761D0}"/>
              </a:ext>
            </a:extLst>
          </p:cNvPr>
          <p:cNvCxnSpPr>
            <a:cxnSpLocks/>
            <a:stCxn id="48" idx="2"/>
            <a:endCxn id="51" idx="0"/>
          </p:cNvCxnSpPr>
          <p:nvPr/>
        </p:nvCxnSpPr>
        <p:spPr>
          <a:xfrm flipH="1">
            <a:off x="7430294" y="5286442"/>
            <a:ext cx="2971" cy="198898"/>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pic>
        <p:nvPicPr>
          <p:cNvPr id="53" name="Elemento grafico 52" descr="Scolaro con riempimento a tinta unita">
            <a:extLst>
              <a:ext uri="{FF2B5EF4-FFF2-40B4-BE49-F238E27FC236}">
                <a16:creationId xmlns:a16="http://schemas.microsoft.com/office/drawing/2014/main" id="{433DA6D7-71CF-F0F8-0FAE-47BFCFAAD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3474" y="5502431"/>
            <a:ext cx="306443" cy="291497"/>
          </a:xfrm>
          <a:prstGeom prst="rect">
            <a:avLst/>
          </a:prstGeom>
        </p:spPr>
      </p:pic>
      <p:sp>
        <p:nvSpPr>
          <p:cNvPr id="54" name="Freeform: Shape 10">
            <a:extLst>
              <a:ext uri="{FF2B5EF4-FFF2-40B4-BE49-F238E27FC236}">
                <a16:creationId xmlns:a16="http://schemas.microsoft.com/office/drawing/2014/main" id="{5EDDF1A1-C925-05B9-C6E1-623099E9AA2D}"/>
              </a:ext>
            </a:extLst>
          </p:cNvPr>
          <p:cNvSpPr/>
          <p:nvPr/>
        </p:nvSpPr>
        <p:spPr>
          <a:xfrm>
            <a:off x="8347022" y="4507108"/>
            <a:ext cx="2640573" cy="330977"/>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TextBox 15">
            <a:extLst>
              <a:ext uri="{FF2B5EF4-FFF2-40B4-BE49-F238E27FC236}">
                <a16:creationId xmlns:a16="http://schemas.microsoft.com/office/drawing/2014/main" id="{84D6A8EF-1886-A9C5-4512-0743F1362DC4}"/>
              </a:ext>
            </a:extLst>
          </p:cNvPr>
          <p:cNvSpPr txBox="1"/>
          <p:nvPr/>
        </p:nvSpPr>
        <p:spPr>
          <a:xfrm>
            <a:off x="8828583" y="4541753"/>
            <a:ext cx="2441027" cy="139583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it-IT" b="1" i="0" u="none" strike="noStrike" kern="1200" cap="none" spc="0" normalizeH="0" baseline="0" dirty="0">
                <a:ln>
                  <a:noFill/>
                </a:ln>
                <a:solidFill>
                  <a:schemeClr val="bg1"/>
                </a:solidFill>
                <a:effectLst/>
                <a:uLnTx/>
                <a:uFillTx/>
                <a:latin typeface="+mj-lt"/>
                <a:ea typeface="+mn-ea"/>
                <a:cs typeface="+mn-cs"/>
              </a:rPr>
              <a:t>Disposizione di</a:t>
            </a:r>
            <a:r>
              <a:rPr kumimoji="0" lang="it-IT" b="1" i="0" u="none" strike="noStrike" kern="1200" cap="none" spc="0" normalizeH="0" dirty="0">
                <a:ln>
                  <a:noFill/>
                </a:ln>
                <a:solidFill>
                  <a:schemeClr val="bg1"/>
                </a:solidFill>
                <a:effectLst/>
                <a:uLnTx/>
                <a:uFillTx/>
                <a:latin typeface="+mj-lt"/>
                <a:ea typeface="+mn-ea"/>
                <a:cs typeface="+mn-cs"/>
              </a:rPr>
              <a:t> immobile </a:t>
            </a:r>
            <a:r>
              <a:rPr kumimoji="0" lang="it-IT" b="1" i="0" u="none" strike="noStrike" kern="1200" cap="none" spc="0" normalizeH="0" baseline="0" dirty="0">
                <a:ln>
                  <a:noFill/>
                </a:ln>
                <a:solidFill>
                  <a:schemeClr val="bg1"/>
                </a:solidFill>
                <a:effectLst/>
                <a:uLnTx/>
                <a:uFillTx/>
                <a:latin typeface="+mj-lt"/>
                <a:ea typeface="+mn-ea"/>
                <a:cs typeface="+mn-cs"/>
              </a:rPr>
              <a:t> in Trust</a:t>
            </a:r>
          </a:p>
          <a:p>
            <a:pPr>
              <a:lnSpc>
                <a:spcPct val="110000"/>
              </a:lnSpc>
              <a:spcAft>
                <a:spcPts val="600"/>
              </a:spcAft>
              <a:defRPr/>
            </a:pPr>
            <a:r>
              <a:rPr lang="it-IT" sz="1050" dirty="0">
                <a:solidFill>
                  <a:schemeClr val="bg1"/>
                </a:solidFill>
              </a:rPr>
              <a:t>Nessuna imposta di donazione dovuta “</a:t>
            </a:r>
            <a:r>
              <a:rPr lang="it-IT" sz="1050" i="1" dirty="0">
                <a:solidFill>
                  <a:schemeClr val="bg1"/>
                </a:solidFill>
              </a:rPr>
              <a:t>in ingresso</a:t>
            </a:r>
            <a:r>
              <a:rPr lang="it-IT" sz="1050" dirty="0">
                <a:solidFill>
                  <a:schemeClr val="bg1"/>
                </a:solidFill>
              </a:rPr>
              <a:t>”, ossia al momento di disposizione dei beni in Trust da parte del Disponente, in quanto quest’ultimo decide di optare per il pagamento differito “</a:t>
            </a:r>
            <a:r>
              <a:rPr lang="it-IT" sz="1050" b="1" i="1" dirty="0">
                <a:solidFill>
                  <a:schemeClr val="bg1"/>
                </a:solidFill>
              </a:rPr>
              <a:t>in uscita</a:t>
            </a:r>
            <a:r>
              <a:rPr lang="it-IT" sz="1050" dirty="0">
                <a:solidFill>
                  <a:schemeClr val="bg1"/>
                </a:solidFill>
              </a:rPr>
              <a:t>”</a:t>
            </a:r>
          </a:p>
        </p:txBody>
      </p:sp>
      <p:sp>
        <p:nvSpPr>
          <p:cNvPr id="56" name="Freccia circolare a sinistra 55">
            <a:extLst>
              <a:ext uri="{FF2B5EF4-FFF2-40B4-BE49-F238E27FC236}">
                <a16:creationId xmlns:a16="http://schemas.microsoft.com/office/drawing/2014/main" id="{850FFB31-A8A8-F558-7D3F-03862AE31A97}"/>
              </a:ext>
            </a:extLst>
          </p:cNvPr>
          <p:cNvSpPr/>
          <p:nvPr/>
        </p:nvSpPr>
        <p:spPr>
          <a:xfrm rot="1605852">
            <a:off x="7773185" y="4443622"/>
            <a:ext cx="440313" cy="927535"/>
          </a:xfrm>
          <a:prstGeom prst="curvedLeftArrow">
            <a:avLst>
              <a:gd name="adj1" fmla="val 18480"/>
              <a:gd name="adj2" fmla="val 42314"/>
              <a:gd name="adj3" fmla="val 25000"/>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a:solidFill>
                <a:schemeClr val="bg1"/>
              </a:solidFill>
            </a:endParaRPr>
          </a:p>
        </p:txBody>
      </p:sp>
      <p:pic>
        <p:nvPicPr>
          <p:cNvPr id="57" name="Elemento grafico 56" descr="Profilo maschile con riempimento a tinta unita">
            <a:extLst>
              <a:ext uri="{FF2B5EF4-FFF2-40B4-BE49-F238E27FC236}">
                <a16:creationId xmlns:a16="http://schemas.microsoft.com/office/drawing/2014/main" id="{91D13A79-8032-040B-D59D-B66BC87950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1190" y="4248417"/>
            <a:ext cx="306443" cy="291497"/>
          </a:xfrm>
          <a:prstGeom prst="rect">
            <a:avLst/>
          </a:prstGeom>
        </p:spPr>
      </p:pic>
      <p:sp>
        <p:nvSpPr>
          <p:cNvPr id="58" name="TextBox 13">
            <a:extLst>
              <a:ext uri="{FF2B5EF4-FFF2-40B4-BE49-F238E27FC236}">
                <a16:creationId xmlns:a16="http://schemas.microsoft.com/office/drawing/2014/main" id="{7E623D2A-F9D2-4D71-04FF-C1924609185C}"/>
              </a:ext>
            </a:extLst>
          </p:cNvPr>
          <p:cNvSpPr txBox="1"/>
          <p:nvPr/>
        </p:nvSpPr>
        <p:spPr>
          <a:xfrm>
            <a:off x="7721801" y="4494576"/>
            <a:ext cx="630770" cy="20223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it-IT" sz="1400" b="1" i="0" u="none" strike="noStrike" kern="1200" cap="none" spc="0" normalizeH="0" baseline="0" dirty="0">
                <a:ln>
                  <a:noFill/>
                </a:ln>
                <a:solidFill>
                  <a:schemeClr val="bg1"/>
                </a:solidFill>
                <a:effectLst/>
                <a:uLnTx/>
                <a:uFillTx/>
                <a:latin typeface="+mj-lt"/>
                <a:ea typeface="+mn-ea"/>
                <a:cs typeface="+mn-cs"/>
              </a:rPr>
              <a:t>Disponente</a:t>
            </a:r>
            <a:endParaRPr kumimoji="0" lang="it-IT" sz="1000" b="0" i="0" u="none" strike="noStrike" kern="1200" cap="none" spc="0" normalizeH="0" baseline="0" dirty="0">
              <a:ln>
                <a:noFill/>
              </a:ln>
              <a:solidFill>
                <a:schemeClr val="bg1"/>
              </a:solidFill>
              <a:effectLst/>
              <a:uLnTx/>
              <a:uFillTx/>
              <a:latin typeface="+mj-lt"/>
              <a:ea typeface="+mn-ea"/>
              <a:cs typeface="+mn-cs"/>
            </a:endParaRPr>
          </a:p>
        </p:txBody>
      </p:sp>
      <p:pic>
        <p:nvPicPr>
          <p:cNvPr id="61" name="Elemento grafico 60" descr="Casa con riempimento a tinta unita">
            <a:extLst>
              <a:ext uri="{FF2B5EF4-FFF2-40B4-BE49-F238E27FC236}">
                <a16:creationId xmlns:a16="http://schemas.microsoft.com/office/drawing/2014/main" id="{0C01474B-1BF3-B0EE-4738-C626C0255A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34411" y="4797222"/>
            <a:ext cx="335970" cy="335970"/>
          </a:xfrm>
          <a:prstGeom prst="rect">
            <a:avLst/>
          </a:prstGeom>
        </p:spPr>
      </p:pic>
    </p:spTree>
    <p:extLst>
      <p:ext uri="{BB962C8B-B14F-4D97-AF65-F5344CB8AC3E}">
        <p14:creationId xmlns:p14="http://schemas.microsoft.com/office/powerpoint/2010/main" val="20455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2" grpId="0" animBg="1"/>
      <p:bldP spid="30" grpId="0" animBg="1"/>
      <p:bldP spid="31" grpId="0"/>
      <p:bldP spid="32" grpId="0" animBg="1"/>
      <p:bldP spid="54" grpId="0" animBg="1"/>
      <p:bldP spid="55"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08F8CFD-06FE-47F0-B738-64AA98268F0E}"/>
              </a:ext>
            </a:extLst>
          </p:cNvPr>
          <p:cNvSpPr>
            <a:spLocks noGrp="1"/>
          </p:cNvSpPr>
          <p:nvPr>
            <p:ph type="ctrTitle"/>
          </p:nvPr>
        </p:nvSpPr>
        <p:spPr>
          <a:xfrm>
            <a:off x="1328150" y="1514264"/>
            <a:ext cx="7775759" cy="2880000"/>
          </a:xfrm>
        </p:spPr>
        <p:txBody>
          <a:bodyPr/>
          <a:lstStyle/>
          <a:p>
            <a:r>
              <a:rPr lang="en-US" sz="8000" dirty="0" err="1"/>
              <a:t>Grazie</a:t>
            </a:r>
            <a:r>
              <a:rPr lang="en-US" sz="8000" dirty="0"/>
              <a:t> </a:t>
            </a:r>
          </a:p>
        </p:txBody>
      </p:sp>
      <p:sp>
        <p:nvSpPr>
          <p:cNvPr id="5" name="Text Placeholder 4">
            <a:extLst>
              <a:ext uri="{FF2B5EF4-FFF2-40B4-BE49-F238E27FC236}">
                <a16:creationId xmlns:a16="http://schemas.microsoft.com/office/drawing/2014/main" id="{1BFD930E-B2DA-43B9-8D71-C7A020671C51}"/>
              </a:ext>
            </a:extLst>
          </p:cNvPr>
          <p:cNvSpPr txBox="1">
            <a:spLocks/>
          </p:cNvSpPr>
          <p:nvPr/>
        </p:nvSpPr>
        <p:spPr>
          <a:xfrm>
            <a:off x="1328150" y="3038835"/>
            <a:ext cx="2791491" cy="196951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spcAft>
                <a:spcPts val="1200"/>
              </a:spcAft>
              <a:defRPr/>
            </a:pPr>
            <a:r>
              <a:rPr lang="en-US" sz="3200" b="0" dirty="0">
                <a:solidFill>
                  <a:srgbClr val="00338D"/>
                </a:solidFill>
                <a:latin typeface="KPMG Bold"/>
              </a:rPr>
              <a:t>Tomaso de Simone</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600" b="0" i="0" u="none" strike="noStrike" kern="1200" cap="none" spc="0" normalizeH="0" baseline="0" noProof="0" dirty="0">
                <a:ln>
                  <a:noFill/>
                </a:ln>
                <a:solidFill>
                  <a:srgbClr val="00338D"/>
                </a:solidFill>
                <a:effectLst/>
                <a:uLnTx/>
                <a:uFillTx/>
                <a:latin typeface="Arial"/>
                <a:ea typeface="+mn-ea"/>
                <a:cs typeface="+mn-cs"/>
              </a:rPr>
              <a:t>Partner</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Family Office and </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Private Client </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200" b="1" i="0" u="none" strike="noStrike" kern="1200" cap="none" spc="0" normalizeH="0" baseline="0" noProof="0" dirty="0">
                <a:ln>
                  <a:noFill/>
                </a:ln>
                <a:solidFill>
                  <a:srgbClr val="00338D"/>
                </a:solidFill>
                <a:effectLst/>
                <a:uLnTx/>
                <a:uFillTx/>
                <a:latin typeface="Arial"/>
                <a:ea typeface="+mn-ea"/>
                <a:cs typeface="+mn-cs"/>
              </a:rPr>
              <a:t>	</a:t>
            </a:r>
            <a:br>
              <a:rPr kumimoji="0" lang="en-US" sz="1200" b="1" i="0" u="none" strike="noStrike" kern="1200" cap="none" spc="0" normalizeH="0" baseline="0" noProof="0" dirty="0">
                <a:ln>
                  <a:noFill/>
                </a:ln>
                <a:solidFill>
                  <a:srgbClr val="00338D"/>
                </a:solidFill>
                <a:effectLst/>
                <a:uLnTx/>
                <a:uFillTx/>
                <a:latin typeface="Arial"/>
                <a:ea typeface="+mn-ea"/>
                <a:cs typeface="+mn-cs"/>
              </a:rPr>
            </a:br>
            <a:r>
              <a:rPr lang="en-US" sz="1200" b="0" dirty="0">
                <a:solidFill>
                  <a:srgbClr val="00338D"/>
                </a:solidFill>
                <a:latin typeface="Arial"/>
              </a:rPr>
              <a:t>t</a:t>
            </a:r>
            <a:r>
              <a:rPr kumimoji="0" lang="en-US" sz="1200" b="0" i="0" u="none" strike="noStrike" kern="1200" cap="none" spc="0" normalizeH="0" baseline="0" noProof="0" dirty="0">
                <a:ln>
                  <a:noFill/>
                </a:ln>
                <a:solidFill>
                  <a:srgbClr val="00338D"/>
                </a:solidFill>
                <a:effectLst/>
                <a:uLnTx/>
                <a:uFillTx/>
                <a:latin typeface="Arial"/>
                <a:ea typeface="+mn-ea"/>
                <a:cs typeface="+mn-cs"/>
              </a:rPr>
              <a:t>desimone@kpmg.it</a:t>
            </a:r>
          </a:p>
        </p:txBody>
      </p:sp>
      <p:sp>
        <p:nvSpPr>
          <p:cNvPr id="6" name="Text Placeholder 4">
            <a:extLst>
              <a:ext uri="{FF2B5EF4-FFF2-40B4-BE49-F238E27FC236}">
                <a16:creationId xmlns:a16="http://schemas.microsoft.com/office/drawing/2014/main" id="{ABD24576-A0B7-4A5F-896F-C48B7C56E516}"/>
              </a:ext>
            </a:extLst>
          </p:cNvPr>
          <p:cNvSpPr txBox="1">
            <a:spLocks/>
          </p:cNvSpPr>
          <p:nvPr/>
        </p:nvSpPr>
        <p:spPr>
          <a:xfrm>
            <a:off x="6781329" y="3051006"/>
            <a:ext cx="2572893" cy="196951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lnSpc>
                <a:spcPts val="3200"/>
              </a:lnSpc>
              <a:spcAft>
                <a:spcPts val="1200"/>
              </a:spcAft>
              <a:buClrTx/>
              <a:buSzTx/>
              <a:tabLst>
                <a:tab pos="2155825" algn="l"/>
                <a:tab pos="4302125" algn="l"/>
              </a:tabLst>
              <a:defRPr/>
            </a:pPr>
            <a:r>
              <a:rPr lang="en-US" sz="3200" b="0" dirty="0">
                <a:solidFill>
                  <a:srgbClr val="00338D"/>
                </a:solidFill>
                <a:latin typeface="KPMG Bold"/>
              </a:rPr>
              <a:t>Marco Finn</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600" b="0" i="0" u="none" strike="noStrike" kern="1200" cap="none" spc="0" normalizeH="0" baseline="0" noProof="0" dirty="0">
                <a:ln>
                  <a:noFill/>
                </a:ln>
                <a:solidFill>
                  <a:srgbClr val="00338D"/>
                </a:solidFill>
                <a:effectLst/>
                <a:uLnTx/>
                <a:uFillTx/>
                <a:latin typeface="Arial"/>
                <a:ea typeface="+mn-ea"/>
                <a:cs typeface="+mn-cs"/>
              </a:rPr>
              <a:t>Executive Advisor</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Family Office and </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Private Client </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200" b="1" i="0" u="none" strike="noStrike" kern="1200" cap="none" spc="0" normalizeH="0" baseline="0" noProof="0" dirty="0">
                <a:ln>
                  <a:noFill/>
                </a:ln>
                <a:solidFill>
                  <a:srgbClr val="00338D"/>
                </a:solidFill>
                <a:effectLst/>
                <a:uLnTx/>
                <a:uFillTx/>
                <a:latin typeface="Arial"/>
                <a:ea typeface="+mn-ea"/>
                <a:cs typeface="+mn-cs"/>
              </a:rPr>
              <a:t>	</a:t>
            </a:r>
            <a:br>
              <a:rPr kumimoji="0" lang="en-US" sz="1200" b="1" i="0" u="none" strike="noStrike" kern="1200" cap="none" spc="0" normalizeH="0" baseline="0" noProof="0" dirty="0">
                <a:ln>
                  <a:noFill/>
                </a:ln>
                <a:solidFill>
                  <a:srgbClr val="00338D"/>
                </a:solidFill>
                <a:effectLst/>
                <a:uLnTx/>
                <a:uFillTx/>
                <a:latin typeface="Arial"/>
                <a:ea typeface="+mn-ea"/>
                <a:cs typeface="+mn-cs"/>
              </a:rPr>
            </a:br>
            <a:r>
              <a:rPr lang="en-US" sz="1200" b="0" dirty="0">
                <a:solidFill>
                  <a:srgbClr val="00338D"/>
                </a:solidFill>
                <a:latin typeface="Arial"/>
              </a:rPr>
              <a:t>marcofinn@kpmg.it</a:t>
            </a:r>
            <a:endParaRPr kumimoji="0" lang="en-US" sz="1200" b="0" i="0" u="none" strike="noStrike" kern="1200" cap="none" spc="0" normalizeH="0" baseline="0" noProof="0" dirty="0">
              <a:ln>
                <a:noFill/>
              </a:ln>
              <a:solidFill>
                <a:srgbClr val="00338D"/>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A26A3A13-18E7-4DC3-E76F-E109FDECDBEB}"/>
              </a:ext>
            </a:extLst>
          </p:cNvPr>
          <p:cNvSpPr txBox="1">
            <a:spLocks/>
          </p:cNvSpPr>
          <p:nvPr/>
        </p:nvSpPr>
        <p:spPr>
          <a:xfrm>
            <a:off x="4014472" y="3039587"/>
            <a:ext cx="2766857" cy="196951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lnSpc>
                <a:spcPts val="3200"/>
              </a:lnSpc>
              <a:spcAft>
                <a:spcPts val="1200"/>
              </a:spcAft>
              <a:buClrTx/>
              <a:buSzTx/>
              <a:tabLst>
                <a:tab pos="2155825" algn="l"/>
                <a:tab pos="4302125" algn="l"/>
              </a:tabLst>
              <a:defRPr/>
            </a:pPr>
            <a:r>
              <a:rPr lang="en-US" sz="3200" b="0" dirty="0">
                <a:solidFill>
                  <a:srgbClr val="00338D"/>
                </a:solidFill>
                <a:latin typeface="KPMG Bold"/>
              </a:rPr>
              <a:t>Riccardo Di Stefano</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600" b="0" i="0" u="none" strike="noStrike" kern="1200" cap="none" spc="0" normalizeH="0" baseline="0" noProof="0" dirty="0">
                <a:ln>
                  <a:noFill/>
                </a:ln>
                <a:solidFill>
                  <a:srgbClr val="00338D"/>
                </a:solidFill>
                <a:effectLst/>
                <a:uLnTx/>
                <a:uFillTx/>
                <a:latin typeface="Arial"/>
                <a:ea typeface="+mn-ea"/>
                <a:cs typeface="+mn-cs"/>
              </a:rPr>
              <a:t>Associate Partner</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Family Office and </a:t>
            </a:r>
            <a:br>
              <a:rPr kumimoji="0" lang="en-US" sz="1600" b="0" i="0" u="none" strike="noStrike" kern="1200" cap="none" spc="0" normalizeH="0" baseline="0" noProof="0" dirty="0">
                <a:ln>
                  <a:noFill/>
                </a:ln>
                <a:solidFill>
                  <a:srgbClr val="00338D"/>
                </a:solidFill>
                <a:effectLst/>
                <a:uLnTx/>
                <a:uFillTx/>
                <a:latin typeface="Arial"/>
                <a:ea typeface="+mn-ea"/>
                <a:cs typeface="+mn-cs"/>
              </a:rPr>
            </a:br>
            <a:r>
              <a:rPr kumimoji="0" lang="en-US" sz="1600" b="0" i="0" u="none" strike="noStrike" kern="1200" cap="none" spc="0" normalizeH="0" baseline="0" noProof="0" dirty="0">
                <a:ln>
                  <a:noFill/>
                </a:ln>
                <a:solidFill>
                  <a:srgbClr val="00338D"/>
                </a:solidFill>
                <a:effectLst/>
                <a:uLnTx/>
                <a:uFillTx/>
                <a:latin typeface="Arial"/>
                <a:ea typeface="+mn-ea"/>
                <a:cs typeface="+mn-cs"/>
              </a:rPr>
              <a:t>Private Client </a:t>
            </a:r>
          </a:p>
          <a:p>
            <a:pPr marL="0" marR="0" lvl="0" indent="0" algn="l" defTabSz="914400" rtl="0" eaLnBrk="1" fontAlgn="auto" latinLnBrk="0" hangingPunct="1">
              <a:lnSpc>
                <a:spcPct val="100000"/>
              </a:lnSpc>
              <a:spcBef>
                <a:spcPts val="0"/>
              </a:spcBef>
              <a:spcAft>
                <a:spcPts val="600"/>
              </a:spcAft>
              <a:buClrTx/>
              <a:buSzTx/>
              <a:buFontTx/>
              <a:buNone/>
              <a:tabLst>
                <a:tab pos="2155825" algn="l"/>
                <a:tab pos="4302125" algn="l"/>
              </a:tabLst>
              <a:defRPr/>
            </a:pPr>
            <a:r>
              <a:rPr kumimoji="0" lang="en-US" sz="1200" b="1" i="0" u="none" strike="noStrike" kern="1200" cap="none" spc="0" normalizeH="0" baseline="0" noProof="0" dirty="0">
                <a:ln>
                  <a:noFill/>
                </a:ln>
                <a:solidFill>
                  <a:srgbClr val="00338D"/>
                </a:solidFill>
                <a:effectLst/>
                <a:uLnTx/>
                <a:uFillTx/>
                <a:latin typeface="Arial"/>
                <a:ea typeface="+mn-ea"/>
                <a:cs typeface="+mn-cs"/>
              </a:rPr>
              <a:t>	</a:t>
            </a:r>
            <a:br>
              <a:rPr kumimoji="0" lang="en-US" sz="1200" b="1" i="0" u="none" strike="noStrike" kern="1200" cap="none" spc="0" normalizeH="0" baseline="0" noProof="0" dirty="0">
                <a:ln>
                  <a:noFill/>
                </a:ln>
                <a:solidFill>
                  <a:srgbClr val="00338D"/>
                </a:solidFill>
                <a:effectLst/>
                <a:uLnTx/>
                <a:uFillTx/>
                <a:latin typeface="Arial"/>
                <a:ea typeface="+mn-ea"/>
                <a:cs typeface="+mn-cs"/>
              </a:rPr>
            </a:br>
            <a:r>
              <a:rPr lang="en-US" sz="1200" b="0" dirty="0">
                <a:solidFill>
                  <a:srgbClr val="00338D"/>
                </a:solidFill>
                <a:latin typeface="Arial"/>
              </a:rPr>
              <a:t>rdistefano@kpmg.it</a:t>
            </a:r>
            <a:endParaRPr kumimoji="0" lang="en-US" sz="1200" b="0" i="0" u="none" strike="noStrike" kern="1200" cap="none" spc="0" normalizeH="0" baseline="0" noProof="0" dirty="0">
              <a:ln>
                <a:noFill/>
              </a:ln>
              <a:solidFill>
                <a:srgbClr val="00338D"/>
              </a:solidFill>
              <a:effectLst/>
              <a:uLnTx/>
              <a:uFillTx/>
              <a:latin typeface="Arial"/>
              <a:ea typeface="+mn-ea"/>
              <a:cs typeface="+mn-cs"/>
            </a:endParaRPr>
          </a:p>
        </p:txBody>
      </p:sp>
    </p:spTree>
    <p:extLst>
      <p:ext uri="{BB962C8B-B14F-4D97-AF65-F5344CB8AC3E}">
        <p14:creationId xmlns:p14="http://schemas.microsoft.com/office/powerpoint/2010/main" val="66960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D936C8-B7CC-4C64-BB41-ED72C0FBC7A6}"/>
              </a:ext>
            </a:extLst>
          </p:cNvPr>
          <p:cNvSpPr>
            <a:spLocks noGrp="1"/>
          </p:cNvSpPr>
          <p:nvPr>
            <p:ph type="body" sz="quarter" idx="14"/>
          </p:nvPr>
        </p:nvSpPr>
        <p:spPr>
          <a:xfrm>
            <a:off x="989012" y="3351965"/>
            <a:ext cx="2411738" cy="119064"/>
          </a:xfrm>
        </p:spPr>
        <p:txBody>
          <a:bodyPr/>
          <a:lstStyle/>
          <a:p>
            <a:r>
              <a:rPr lang="en-GB" dirty="0"/>
              <a:t>kpmg.com/</a:t>
            </a:r>
            <a:r>
              <a:rPr lang="en-GB" dirty="0" err="1"/>
              <a:t>socialmedia</a:t>
            </a:r>
            <a:endParaRPr lang="en-GB" dirty="0"/>
          </a:p>
          <a:p>
            <a:endParaRPr lang="en-GB" dirty="0"/>
          </a:p>
        </p:txBody>
      </p:sp>
      <p:sp>
        <p:nvSpPr>
          <p:cNvPr id="4" name="Text Placeholder 39">
            <a:extLst>
              <a:ext uri="{FF2B5EF4-FFF2-40B4-BE49-F238E27FC236}">
                <a16:creationId xmlns:a16="http://schemas.microsoft.com/office/drawing/2014/main" id="{580F2E8C-8BE3-4F22-B59B-5DF225A6FCEF}"/>
              </a:ext>
            </a:extLst>
          </p:cNvPr>
          <p:cNvSpPr txBox="1">
            <a:spLocks/>
          </p:cNvSpPr>
          <p:nvPr/>
        </p:nvSpPr>
        <p:spPr>
          <a:xfrm>
            <a:off x="989012" y="1330325"/>
            <a:ext cx="7927066" cy="389255"/>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8D"/>
                </a:solidFill>
                <a:effectLst/>
                <a:uLnTx/>
                <a:uFillTx/>
                <a:latin typeface="Arial" panose="020B0604020202020204" pitchFamily="34" charset="0"/>
                <a:ea typeface="Times New Roman" panose="02020603050405020304" pitchFamily="18" charset="0"/>
                <a:cs typeface="Arial" panose="020B0604020202020204" pitchFamily="34" charset="0"/>
              </a:rPr>
              <a:t>Alcuni o tutti i servizi qui descritti potrebbero non essere consentiti per gli Audit Client di KPMG e per le entità agli stessi affiliate o correlate.</a:t>
            </a:r>
          </a:p>
        </p:txBody>
      </p:sp>
      <p:sp>
        <p:nvSpPr>
          <p:cNvPr id="9" name="Text Placeholder 7">
            <a:extLst>
              <a:ext uri="{FF2B5EF4-FFF2-40B4-BE49-F238E27FC236}">
                <a16:creationId xmlns:a16="http://schemas.microsoft.com/office/drawing/2014/main" id="{3564E517-32E5-48F8-BC86-DD36719ABD4C}"/>
              </a:ext>
            </a:extLst>
          </p:cNvPr>
          <p:cNvSpPr>
            <a:spLocks noGrp="1"/>
          </p:cNvSpPr>
          <p:nvPr>
            <p:ph type="body" sz="quarter" idx="10"/>
          </p:nvPr>
        </p:nvSpPr>
        <p:spPr>
          <a:xfrm>
            <a:off x="989012" y="3641552"/>
            <a:ext cx="6255182" cy="1014765"/>
          </a:xfrm>
        </p:spPr>
        <p:txBody>
          <a:bodyPr/>
          <a:lstStyle/>
          <a:p>
            <a:r>
              <a:rPr lang="it-IT" dirty="0"/>
              <a:t>Tutte le informazioni qui fornite sono di carattere generale e non intendono prendere in considerazione fatti riguardanti persone o entità particolari. Nonostante tutti i nostri sforzi, non siamo in grado di garantire che le informazioni qui fornite siano precise ed accurate al momento in cui vengono ricevute o che continueranno ad esserlo anche in futuro. Non è consigliabile agire sulla base delle informazioni qui fornite senza prima aver ottenuto un parere professionale ed aver accuratamente controllato tutti i fatti relativi ad una particolare situazione.</a:t>
            </a:r>
          </a:p>
        </p:txBody>
      </p:sp>
      <p:sp>
        <p:nvSpPr>
          <p:cNvPr id="7" name="Text Placeholder 7">
            <a:extLst>
              <a:ext uri="{FF2B5EF4-FFF2-40B4-BE49-F238E27FC236}">
                <a16:creationId xmlns:a16="http://schemas.microsoft.com/office/drawing/2014/main" id="{EC57953A-5874-4B87-B49B-EA0958CA5C13}"/>
              </a:ext>
            </a:extLst>
          </p:cNvPr>
          <p:cNvSpPr txBox="1">
            <a:spLocks/>
          </p:cNvSpPr>
          <p:nvPr/>
        </p:nvSpPr>
        <p:spPr>
          <a:xfrm>
            <a:off x="989012" y="5492814"/>
            <a:ext cx="6255182" cy="30716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Denominazione e logo KPMG sono marchi e segni distintivi utilizzati su licenza dalle entità indipendenti dell’organizzazione globale KPMG.</a:t>
            </a:r>
          </a:p>
        </p:txBody>
      </p:sp>
      <p:sp>
        <p:nvSpPr>
          <p:cNvPr id="6" name="Text Placeholder 1">
            <a:extLst>
              <a:ext uri="{FF2B5EF4-FFF2-40B4-BE49-F238E27FC236}">
                <a16:creationId xmlns:a16="http://schemas.microsoft.com/office/drawing/2014/main" id="{B5195DFE-7EB3-41DE-853A-F3F96A9AB388}"/>
              </a:ext>
            </a:extLst>
          </p:cNvPr>
          <p:cNvSpPr txBox="1">
            <a:spLocks/>
          </p:cNvSpPr>
          <p:nvPr>
            <p:custDataLst>
              <p:tags r:id="rId1"/>
            </p:custDataLst>
          </p:nvPr>
        </p:nvSpPr>
        <p:spPr>
          <a:xfrm>
            <a:off x="989012" y="4828203"/>
            <a:ext cx="6660000" cy="563738"/>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it-IT" sz="900" b="0" i="0" u="none" strike="noStrike" kern="1200" cap="none" spc="0" normalizeH="0" baseline="0" noProof="0">
                <a:ln>
                  <a:noFill/>
                </a:ln>
                <a:solidFill>
                  <a:srgbClr val="00338D"/>
                </a:solidFill>
                <a:effectLst/>
                <a:uLnTx/>
                <a:uFillTx/>
                <a:latin typeface="Arial"/>
                <a:ea typeface="+mn-ea"/>
                <a:cs typeface="+mn-cs"/>
              </a:rPr>
              <a:t>© 2024 Studio Associato - Consulenza legale e tributaria è un’associazione professionale di diritto italiano e fa parte del network KPMG di entità indipendenti affiliate a KPMG International Limited, società di diritto inglese. Tutti i diritti riservati.</a:t>
            </a:r>
            <a:endParaRPr kumimoji="0" lang="en-US" sz="900" b="0" i="0" u="none" strike="noStrike" kern="1200" cap="none" spc="0" normalizeH="0" baseline="0" noProof="0" dirty="0">
              <a:ln>
                <a:noFill/>
              </a:ln>
              <a:solidFill>
                <a:srgbClr val="00338D"/>
              </a:solidFill>
              <a:effectLst/>
              <a:uLnTx/>
              <a:uFillTx/>
              <a:latin typeface="Arial"/>
              <a:ea typeface="+mn-ea"/>
              <a:cs typeface="+mn-cs"/>
            </a:endParaRPr>
          </a:p>
        </p:txBody>
      </p:sp>
    </p:spTree>
    <p:extLst>
      <p:ext uri="{BB962C8B-B14F-4D97-AF65-F5344CB8AC3E}">
        <p14:creationId xmlns:p14="http://schemas.microsoft.com/office/powerpoint/2010/main" val="87901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0"/>
  <p:tag name="TYPE" val="ScreenWide"/>
  <p:tag name="KEYWORD" val="SCREENWIDE"/>
  <p:tag name="TEMPLATEVERSION" val="13/07/2022 14:47:40"/>
</p:tagLst>
</file>

<file path=ppt/tags/tag10.xml><?xml version="1.0" encoding="utf-8"?>
<p:tagLst xmlns:a="http://schemas.openxmlformats.org/drawingml/2006/main" xmlns:r="http://schemas.openxmlformats.org/officeDocument/2006/relationships" xmlns:p="http://schemas.openxmlformats.org/presentationml/2006/main">
  <p:tag name="ADV_COPYRIGHT" val="TRUE"/>
</p:tagLst>
</file>

<file path=ppt/tags/tag11.xml><?xml version="1.0" encoding="utf-8"?>
<p:tagLst xmlns:a="http://schemas.openxmlformats.org/drawingml/2006/main" xmlns:r="http://schemas.openxmlformats.org/officeDocument/2006/relationships" xmlns:p="http://schemas.openxmlformats.org/presentationml/2006/main">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ADV_COPYRIGHT"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15.xml><?xml version="1.0" encoding="utf-8"?>
<p:tagLst xmlns:a="http://schemas.openxmlformats.org/drawingml/2006/main" xmlns:r="http://schemas.openxmlformats.org/officeDocument/2006/relationships" xmlns:p="http://schemas.openxmlformats.org/presentationml/2006/main">
  <p:tag name="ADV_COPYRIGHT" val="TRUE"/>
</p:tagLst>
</file>

<file path=ppt/tags/tag16.xml><?xml version="1.0" encoding="utf-8"?>
<p:tagLst xmlns:a="http://schemas.openxmlformats.org/drawingml/2006/main" xmlns:r="http://schemas.openxmlformats.org/officeDocument/2006/relationships" xmlns:p="http://schemas.openxmlformats.org/presentationml/2006/main">
  <p:tag name="ADV_COPYRIGHT" val="TRUE"/>
</p:tagLst>
</file>

<file path=ppt/tags/tag17.xml><?xml version="1.0" encoding="utf-8"?>
<p:tagLst xmlns:a="http://schemas.openxmlformats.org/drawingml/2006/main" xmlns:r="http://schemas.openxmlformats.org/officeDocument/2006/relationships" xmlns:p="http://schemas.openxmlformats.org/presentationml/2006/main">
  <p:tag name="ADV_COPYRIGHT" val="TRUE"/>
</p:tagLst>
</file>

<file path=ppt/tags/tag18.xml><?xml version="1.0" encoding="utf-8"?>
<p:tagLst xmlns:a="http://schemas.openxmlformats.org/drawingml/2006/main" xmlns:r="http://schemas.openxmlformats.org/officeDocument/2006/relationships" xmlns:p="http://schemas.openxmlformats.org/presentationml/2006/main">
  <p:tag name="ADV_COPYRIGHT" val="TRUE"/>
</p:tagLst>
</file>

<file path=ppt/tags/tag19.xml><?xml version="1.0" encoding="utf-8"?>
<p:tagLst xmlns:a="http://schemas.openxmlformats.org/drawingml/2006/main" xmlns:r="http://schemas.openxmlformats.org/officeDocument/2006/relationships" xmlns:p="http://schemas.openxmlformats.org/presentationml/2006/main">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20.xml><?xml version="1.0" encoding="utf-8"?>
<p:tagLst xmlns:a="http://schemas.openxmlformats.org/drawingml/2006/main" xmlns:r="http://schemas.openxmlformats.org/officeDocument/2006/relationships" xmlns:p="http://schemas.openxmlformats.org/presentationml/2006/main">
  <p:tag name="ADV_COPYRIGHT" val="TRUE"/>
</p:tagLst>
</file>

<file path=ppt/tags/tag21.xml><?xml version="1.0" encoding="utf-8"?>
<p:tagLst xmlns:a="http://schemas.openxmlformats.org/drawingml/2006/main" xmlns:r="http://schemas.openxmlformats.org/officeDocument/2006/relationships" xmlns:p="http://schemas.openxmlformats.org/presentationml/2006/main">
  <p:tag name="ADV_COPYRIGHT" val="TRUE"/>
</p:tagLst>
</file>

<file path=ppt/tags/tag22.xml><?xml version="1.0" encoding="utf-8"?>
<p:tagLst xmlns:a="http://schemas.openxmlformats.org/drawingml/2006/main" xmlns:r="http://schemas.openxmlformats.org/officeDocument/2006/relationships" xmlns:p="http://schemas.openxmlformats.org/presentationml/2006/main">
  <p:tag name="ADV_COPYRIGHT" val="TRUE"/>
</p:tagLst>
</file>

<file path=ppt/tags/tag23.xml><?xml version="1.0" encoding="utf-8"?>
<p:tagLst xmlns:a="http://schemas.openxmlformats.org/drawingml/2006/main" xmlns:r="http://schemas.openxmlformats.org/officeDocument/2006/relationships" xmlns:p="http://schemas.openxmlformats.org/presentationml/2006/main">
  <p:tag name="ADV_COPYRIGHT" val="TRUE"/>
</p:tagLst>
</file>

<file path=ppt/tags/tag24.xml><?xml version="1.0" encoding="utf-8"?>
<p:tagLst xmlns:a="http://schemas.openxmlformats.org/drawingml/2006/main" xmlns:r="http://schemas.openxmlformats.org/officeDocument/2006/relationships" xmlns:p="http://schemas.openxmlformats.org/presentationml/2006/main">
  <p:tag name="ADV_COPYRIGHT" val="TRUE"/>
</p:tagLst>
</file>

<file path=ppt/tags/tag25.xml><?xml version="1.0" encoding="utf-8"?>
<p:tagLst xmlns:a="http://schemas.openxmlformats.org/drawingml/2006/main" xmlns:r="http://schemas.openxmlformats.org/officeDocument/2006/relationships" xmlns:p="http://schemas.openxmlformats.org/presentationml/2006/main">
  <p:tag name="ADV_COPYRIGHT" val="TRUE"/>
</p:tagLst>
</file>

<file path=ppt/tags/tag26.xml><?xml version="1.0" encoding="utf-8"?>
<p:tagLst xmlns:a="http://schemas.openxmlformats.org/drawingml/2006/main" xmlns:r="http://schemas.openxmlformats.org/officeDocument/2006/relationships" xmlns:p="http://schemas.openxmlformats.org/presentationml/2006/main">
  <p:tag name="ADV_DRAFT" val="TRUE"/>
</p:tagLst>
</file>

<file path=ppt/tags/tag27.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28.xml><?xml version="1.0" encoding="utf-8"?>
<p:tagLst xmlns:a="http://schemas.openxmlformats.org/drawingml/2006/main" xmlns:r="http://schemas.openxmlformats.org/officeDocument/2006/relationships" xmlns:p="http://schemas.openxmlformats.org/presentationml/2006/main">
  <p:tag name="ADV_DRAFT" val="TRUE"/>
</p:tagLst>
</file>

<file path=ppt/tags/tag29.xml><?xml version="1.0" encoding="utf-8"?>
<p:tagLst xmlns:a="http://schemas.openxmlformats.org/drawingml/2006/main" xmlns:r="http://schemas.openxmlformats.org/officeDocument/2006/relationships" xmlns:p="http://schemas.openxmlformats.org/presentationml/2006/main">
  <p:tag name="ADV_DRAFT" val="TRUE"/>
</p:tagLst>
</file>

<file path=ppt/tags/tag3.xml><?xml version="1.0" encoding="utf-8"?>
<p:tagLst xmlns:a="http://schemas.openxmlformats.org/drawingml/2006/main" xmlns:r="http://schemas.openxmlformats.org/officeDocument/2006/relationships" xmlns:p="http://schemas.openxmlformats.org/presentationml/2006/main">
  <p:tag name="ADV_DRAFT" val="TRUE"/>
</p:tagLst>
</file>

<file path=ppt/tags/tag30.xml><?xml version="1.0" encoding="utf-8"?>
<p:tagLst xmlns:a="http://schemas.openxmlformats.org/drawingml/2006/main" xmlns:r="http://schemas.openxmlformats.org/officeDocument/2006/relationships" xmlns:p="http://schemas.openxmlformats.org/presentationml/2006/main">
  <p:tag name="ADV_DRAFT" val="TRUE"/>
</p:tagLst>
</file>

<file path=ppt/tags/tag31.xml><?xml version="1.0" encoding="utf-8"?>
<p:tagLst xmlns:a="http://schemas.openxmlformats.org/drawingml/2006/main" xmlns:r="http://schemas.openxmlformats.org/officeDocument/2006/relationships" xmlns:p="http://schemas.openxmlformats.org/presentationml/2006/main">
  <p:tag name="ADV_DRAFT" val="TRUE"/>
</p:tagLst>
</file>

<file path=ppt/tags/tag32.xml><?xml version="1.0" encoding="utf-8"?>
<p:tagLst xmlns:a="http://schemas.openxmlformats.org/drawingml/2006/main" xmlns:r="http://schemas.openxmlformats.org/officeDocument/2006/relationships" xmlns:p="http://schemas.openxmlformats.org/presentationml/2006/main">
  <p:tag name="ADV_DRAFT" val="TRUE"/>
</p:tagLst>
</file>

<file path=ppt/tags/tag33.xml><?xml version="1.0" encoding="utf-8"?>
<p:tagLst xmlns:a="http://schemas.openxmlformats.org/drawingml/2006/main" xmlns:r="http://schemas.openxmlformats.org/officeDocument/2006/relationships" xmlns:p="http://schemas.openxmlformats.org/presentationml/2006/main">
  <p:tag name="ADV_DRAFT" val="TRUE"/>
</p:tagLst>
</file>

<file path=ppt/tags/tag34.xml><?xml version="1.0" encoding="utf-8"?>
<p:tagLst xmlns:a="http://schemas.openxmlformats.org/drawingml/2006/main" xmlns:r="http://schemas.openxmlformats.org/officeDocument/2006/relationships" xmlns:p="http://schemas.openxmlformats.org/presentationml/2006/main">
  <p:tag name="ADV_DRAFT" val="TRUE"/>
</p:tagLst>
</file>

<file path=ppt/tags/tag35.xml><?xml version="1.0" encoding="utf-8"?>
<p:tagLst xmlns:a="http://schemas.openxmlformats.org/drawingml/2006/main" xmlns:r="http://schemas.openxmlformats.org/officeDocument/2006/relationships" xmlns:p="http://schemas.openxmlformats.org/presentationml/2006/main">
  <p:tag name="ADV_DRAFT" val="TRUE"/>
</p:tagLst>
</file>

<file path=ppt/tags/tag36.xml><?xml version="1.0" encoding="utf-8"?>
<p:tagLst xmlns:a="http://schemas.openxmlformats.org/drawingml/2006/main" xmlns:r="http://schemas.openxmlformats.org/officeDocument/2006/relationships" xmlns:p="http://schemas.openxmlformats.org/presentationml/2006/main">
  <p:tag name="ADV_COPYRIGHT" val="TRUE"/>
</p:tagLst>
</file>

<file path=ppt/tags/tag37.xml><?xml version="1.0" encoding="utf-8"?>
<p:tagLst xmlns:a="http://schemas.openxmlformats.org/drawingml/2006/main" xmlns:r="http://schemas.openxmlformats.org/officeDocument/2006/relationships" xmlns:p="http://schemas.openxmlformats.org/presentationml/2006/main">
  <p:tag name="ADV_COPYRIGHT" val="TRUE"/>
</p:tagLst>
</file>

<file path=ppt/tags/tag38.xml><?xml version="1.0" encoding="utf-8"?>
<p:tagLst xmlns:a="http://schemas.openxmlformats.org/drawingml/2006/main" xmlns:r="http://schemas.openxmlformats.org/officeDocument/2006/relationships" xmlns:p="http://schemas.openxmlformats.org/presentationml/2006/main">
  <p:tag name="ADV_COPYRIGHT" val="TRUE"/>
</p:tagLst>
</file>

<file path=ppt/tags/tag39.xml><?xml version="1.0" encoding="utf-8"?>
<p:tagLst xmlns:a="http://schemas.openxmlformats.org/drawingml/2006/main" xmlns:r="http://schemas.openxmlformats.org/officeDocument/2006/relationships" xmlns:p="http://schemas.openxmlformats.org/presentationml/2006/main">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Lst>
</file>

<file path=ppt/tags/tag40.xml><?xml version="1.0" encoding="utf-8"?>
<p:tagLst xmlns:a="http://schemas.openxmlformats.org/drawingml/2006/main" xmlns:r="http://schemas.openxmlformats.org/officeDocument/2006/relationships" xmlns:p="http://schemas.openxmlformats.org/presentationml/2006/main">
  <p:tag name="ADV_COPYRIGHT" val="TRUE"/>
</p:tagLst>
</file>

<file path=ppt/tags/tag41.xml><?xml version="1.0" encoding="utf-8"?>
<p:tagLst xmlns:a="http://schemas.openxmlformats.org/drawingml/2006/main" xmlns:r="http://schemas.openxmlformats.org/officeDocument/2006/relationships" xmlns:p="http://schemas.openxmlformats.org/presentationml/2006/main">
  <p:tag name="ADV_DRAFT" val="TRUE"/>
</p:tagLst>
</file>

<file path=ppt/tags/tag42.xml><?xml version="1.0" encoding="utf-8"?>
<p:tagLst xmlns:a="http://schemas.openxmlformats.org/drawingml/2006/main" xmlns:r="http://schemas.openxmlformats.org/officeDocument/2006/relationships" xmlns:p="http://schemas.openxmlformats.org/presentationml/2006/main">
  <p:tag name="ADV_DRAFT" val="TRUE"/>
</p:tagLst>
</file>

<file path=ppt/tags/tag43.xml><?xml version="1.0" encoding="utf-8"?>
<p:tagLst xmlns:a="http://schemas.openxmlformats.org/drawingml/2006/main" xmlns:r="http://schemas.openxmlformats.org/officeDocument/2006/relationships" xmlns:p="http://schemas.openxmlformats.org/presentationml/2006/main">
  <p:tag name="ADV_DRAFT" val="TRUE"/>
</p:tagLst>
</file>

<file path=ppt/tags/tag44.xml><?xml version="1.0" encoding="utf-8"?>
<p:tagLst xmlns:a="http://schemas.openxmlformats.org/drawingml/2006/main" xmlns:r="http://schemas.openxmlformats.org/officeDocument/2006/relationships" xmlns:p="http://schemas.openxmlformats.org/presentationml/2006/main">
  <p:tag name="COPYRIGHT1"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ADV_COPYRIGHT" val="TRUE"/>
</p:tagLst>
</file>

<file path=ppt/tags/tag9.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2.xml><?xml version="1.0" encoding="utf-8"?>
<a:theme xmlns:a="http://schemas.openxmlformats.org/drawingml/2006/main" name="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Report Standard Template.potx" id="{E9706AB8-D0F6-48E2-A54A-D020FC35287E}" vid="{16F192CB-0925-4B9F-A009-894C01B2BC75}"/>
    </a:ext>
  </a:extLst>
</a:theme>
</file>

<file path=ppt/theme/theme3.xml><?xml version="1.0" encoding="utf-8"?>
<a:theme xmlns:a="http://schemas.openxmlformats.org/drawingml/2006/main" name="1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4.xml><?xml version="1.0" encoding="utf-8"?>
<a:theme xmlns:a="http://schemas.openxmlformats.org/drawingml/2006/main" name="2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5.xml><?xml version="1.0" encoding="utf-8"?>
<a:theme xmlns:a="http://schemas.openxmlformats.org/drawingml/2006/main" name="3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DcR_SlideID>d639251a-3935-4eb4-b482-62381a211345</DcR_SlideID>
</file>

<file path=customXml/itemProps1.xml><?xml version="1.0" encoding="utf-8"?>
<ds:datastoreItem xmlns:ds="http://schemas.openxmlformats.org/officeDocument/2006/customXml" ds:itemID="{0C226498-5165-4596-9C16-41FFA21F7E6B}">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KPMG Widescreen Standard Template</Template>
  <TotalTime>11812</TotalTime>
  <Words>1808</Words>
  <Application>Microsoft Office PowerPoint</Application>
  <PresentationFormat>Widescreen</PresentationFormat>
  <Paragraphs>104</Paragraphs>
  <Slides>8</Slides>
  <Notes>5</Notes>
  <HiddenSlides>0</HiddenSlides>
  <MMClips>0</MMClips>
  <ScaleCrop>false</ScaleCrop>
  <HeadingPairs>
    <vt:vector size="6" baseType="variant">
      <vt:variant>
        <vt:lpstr>Caratteri utilizzati</vt:lpstr>
      </vt:variant>
      <vt:variant>
        <vt:i4>2</vt:i4>
      </vt:variant>
      <vt:variant>
        <vt:lpstr>Tema</vt:lpstr>
      </vt:variant>
      <vt:variant>
        <vt:i4>5</vt:i4>
      </vt:variant>
      <vt:variant>
        <vt:lpstr>Titoli diapositive</vt:lpstr>
      </vt:variant>
      <vt:variant>
        <vt:i4>8</vt:i4>
      </vt:variant>
    </vt:vector>
  </HeadingPairs>
  <TitlesOfParts>
    <vt:vector size="15" baseType="lpstr">
      <vt:lpstr>Arial</vt:lpstr>
      <vt:lpstr>KPMG Bold</vt:lpstr>
      <vt:lpstr>KPMG Widescreen [16:9] Feb 2022</vt:lpstr>
      <vt:lpstr>KPMG Report (A4) Feb 2022</vt:lpstr>
      <vt:lpstr>1_KPMG Widescreen [16:9] Feb 2022</vt:lpstr>
      <vt:lpstr>2_KPMG Widescreen [16:9] Feb 2022</vt:lpstr>
      <vt:lpstr>3_KPMG Widescreen [16:9] Feb 2022</vt:lpstr>
      <vt:lpstr>Riforma successioni e donazioni: l’impatto sui Trust</vt:lpstr>
      <vt:lpstr>Le novità principali</vt:lpstr>
      <vt:lpstr>La previsione del nuovo Art. 4-bis del D.Lgs. n. 346/1990</vt:lpstr>
      <vt:lpstr>Possibilità per il Trust di pagare l’imposta al momento del conferimento dei beni</vt:lpstr>
      <vt:lpstr>Imposte indirette – Attuale disciplina del Trust post Circolare n. 34</vt:lpstr>
      <vt:lpstr>Analisi di convenienza tra pagamento anticipato o differito</vt:lpstr>
      <vt:lpstr>Grazie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HNWIs  Relocating to Italy: Tax and Succession Planning  Opportunities</dc:title>
  <dc:creator>Sterza, Elisa</dc:creator>
  <cp:lastModifiedBy>Principe, Domenico</cp:lastModifiedBy>
  <cp:revision>106</cp:revision>
  <cp:lastPrinted>2023-01-31T08:30:51Z</cp:lastPrinted>
  <dcterms:created xsi:type="dcterms:W3CDTF">2022-10-11T11:53:14Z</dcterms:created>
  <dcterms:modified xsi:type="dcterms:W3CDTF">2024-09-17T15:51:48Z</dcterms:modified>
  <cp:category>KPMG Public</cp:category>
</cp:coreProperties>
</file>