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7" r:id="rId1"/>
  </p:sldMasterIdLst>
  <p:notesMasterIdLst>
    <p:notesMasterId r:id="rId6"/>
  </p:notesMasterIdLst>
  <p:sldIdLst>
    <p:sldId id="2453" r:id="rId2"/>
    <p:sldId id="2452" r:id="rId3"/>
    <p:sldId id="2455" r:id="rId4"/>
    <p:sldId id="2454" r:id="rId5"/>
  </p:sldIdLst>
  <p:sldSz cx="24377650" cy="13716000"/>
  <p:notesSz cx="6797675" cy="9926638"/>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12" userDrawn="1">
          <p15:clr>
            <a:srgbClr val="A4A3A4"/>
          </p15:clr>
        </p15:guide>
        <p15:guide id="4" pos="14350" userDrawn="1">
          <p15:clr>
            <a:srgbClr val="A4A3A4"/>
          </p15:clr>
        </p15:guide>
        <p15:guide id="5" pos="7678" userDrawn="1">
          <p15:clr>
            <a:srgbClr val="A4A3A4"/>
          </p15:clr>
        </p15:guide>
        <p15:guide id="6" pos="982" userDrawn="1">
          <p15:clr>
            <a:srgbClr val="A4A3A4"/>
          </p15:clr>
        </p15:guide>
        <p15:guide id="8" orient="horz" pos="5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sandro Muratori" initials="AM" lastIdx="1" clrIdx="0">
    <p:extLst>
      <p:ext uri="{19B8F6BF-5375-455C-9EA6-DF929625EA0E}">
        <p15:presenceInfo xmlns:p15="http://schemas.microsoft.com/office/powerpoint/2012/main" userId="Alessandro Muratori" providerId="None"/>
      </p:ext>
    </p:extLst>
  </p:cmAuthor>
  <p:cmAuthor id="2" name="Davide Enrico Maria Cotini" initials="DEMC" lastIdx="2" clrIdx="1">
    <p:extLst>
      <p:ext uri="{19B8F6BF-5375-455C-9EA6-DF929625EA0E}">
        <p15:presenceInfo xmlns:p15="http://schemas.microsoft.com/office/powerpoint/2012/main" userId="S::cotini@acrossfiduciaria.it::37980475-98cf-4d6c-8da6-cfca2e82cd7c" providerId="AD"/>
      </p:ext>
    </p:extLst>
  </p:cmAuthor>
  <p:cmAuthor id="3" name="Marianna Delfini" initials="MD" lastIdx="9" clrIdx="2">
    <p:extLst>
      <p:ext uri="{19B8F6BF-5375-455C-9EA6-DF929625EA0E}">
        <p15:presenceInfo xmlns:p15="http://schemas.microsoft.com/office/powerpoint/2012/main" userId="Marianna Delfi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55"/>
    <a:srgbClr val="00704F"/>
    <a:srgbClr val="0A3C57"/>
    <a:srgbClr val="AFD4C8"/>
    <a:srgbClr val="7FD0FF"/>
    <a:srgbClr val="78B5AE"/>
    <a:srgbClr val="FAFAFA"/>
    <a:srgbClr val="3FB6E0"/>
    <a:srgbClr val="9DD6EA"/>
    <a:srgbClr val="3871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72B0F7-E4D4-4488-8456-D1D88F741537}" v="6" dt="2024-10-18T08:14:39.446"/>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56" d="100"/>
          <a:sy n="56" d="100"/>
        </p:scale>
        <p:origin x="558" y="144"/>
      </p:cViewPr>
      <p:guideLst>
        <p:guide orient="horz" pos="8112"/>
        <p:guide pos="14350"/>
        <p:guide pos="7678"/>
        <p:guide pos="982"/>
        <p:guide orient="horz" pos="50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rizio Vedana" userId="8d479dc1-87b7-4bd8-aba3-4c7cb01bdab7" providerId="ADAL" clId="{F972B0F7-E4D4-4488-8456-D1D88F741537}"/>
    <pc:docChg chg="undo custSel addSld delSld modSld sldOrd">
      <pc:chgData name="Fabrizio Vedana" userId="8d479dc1-87b7-4bd8-aba3-4c7cb01bdab7" providerId="ADAL" clId="{F972B0F7-E4D4-4488-8456-D1D88F741537}" dt="2024-10-18T08:27:41.714" v="2144" actId="6549"/>
      <pc:docMkLst>
        <pc:docMk/>
      </pc:docMkLst>
      <pc:sldChg chg="del">
        <pc:chgData name="Fabrizio Vedana" userId="8d479dc1-87b7-4bd8-aba3-4c7cb01bdab7" providerId="ADAL" clId="{F972B0F7-E4D4-4488-8456-D1D88F741537}" dt="2024-10-18T07:58:52.246" v="313" actId="47"/>
        <pc:sldMkLst>
          <pc:docMk/>
          <pc:sldMk cId="3662598102" sldId="2411"/>
        </pc:sldMkLst>
      </pc:sldChg>
      <pc:sldChg chg="del">
        <pc:chgData name="Fabrizio Vedana" userId="8d479dc1-87b7-4bd8-aba3-4c7cb01bdab7" providerId="ADAL" clId="{F972B0F7-E4D4-4488-8456-D1D88F741537}" dt="2024-10-18T07:56:40.296" v="10" actId="47"/>
        <pc:sldMkLst>
          <pc:docMk/>
          <pc:sldMk cId="2275821594" sldId="2412"/>
        </pc:sldMkLst>
      </pc:sldChg>
      <pc:sldChg chg="del">
        <pc:chgData name="Fabrizio Vedana" userId="8d479dc1-87b7-4bd8-aba3-4c7cb01bdab7" providerId="ADAL" clId="{F972B0F7-E4D4-4488-8456-D1D88F741537}" dt="2024-10-18T07:56:29.115" v="7" actId="47"/>
        <pc:sldMkLst>
          <pc:docMk/>
          <pc:sldMk cId="4228615921" sldId="2415"/>
        </pc:sldMkLst>
      </pc:sldChg>
      <pc:sldChg chg="del">
        <pc:chgData name="Fabrizio Vedana" userId="8d479dc1-87b7-4bd8-aba3-4c7cb01bdab7" providerId="ADAL" clId="{F972B0F7-E4D4-4488-8456-D1D88F741537}" dt="2024-10-18T07:56:30.597" v="8" actId="47"/>
        <pc:sldMkLst>
          <pc:docMk/>
          <pc:sldMk cId="3008543533" sldId="2432"/>
        </pc:sldMkLst>
      </pc:sldChg>
      <pc:sldChg chg="del">
        <pc:chgData name="Fabrizio Vedana" userId="8d479dc1-87b7-4bd8-aba3-4c7cb01bdab7" providerId="ADAL" clId="{F972B0F7-E4D4-4488-8456-D1D88F741537}" dt="2024-10-18T07:55:59.846" v="0" actId="47"/>
        <pc:sldMkLst>
          <pc:docMk/>
          <pc:sldMk cId="1126911770" sldId="2451"/>
        </pc:sldMkLst>
      </pc:sldChg>
      <pc:sldChg chg="addSp delSp modSp mod ord">
        <pc:chgData name="Fabrizio Vedana" userId="8d479dc1-87b7-4bd8-aba3-4c7cb01bdab7" providerId="ADAL" clId="{F972B0F7-E4D4-4488-8456-D1D88F741537}" dt="2024-10-18T08:14:22.570" v="1339" actId="20577"/>
        <pc:sldMkLst>
          <pc:docMk/>
          <pc:sldMk cId="2537545787" sldId="2452"/>
        </pc:sldMkLst>
        <pc:spChg chg="mod">
          <ac:chgData name="Fabrizio Vedana" userId="8d479dc1-87b7-4bd8-aba3-4c7cb01bdab7" providerId="ADAL" clId="{F972B0F7-E4D4-4488-8456-D1D88F741537}" dt="2024-10-18T08:14:22.570" v="1339" actId="20577"/>
          <ac:spMkLst>
            <pc:docMk/>
            <pc:sldMk cId="2537545787" sldId="2452"/>
            <ac:spMk id="3" creationId="{08D90A65-935A-4A6C-B791-44F7339031EF}"/>
          </ac:spMkLst>
        </pc:spChg>
        <pc:spChg chg="mod">
          <ac:chgData name="Fabrizio Vedana" userId="8d479dc1-87b7-4bd8-aba3-4c7cb01bdab7" providerId="ADAL" clId="{F972B0F7-E4D4-4488-8456-D1D88F741537}" dt="2024-10-18T08:12:06.923" v="1183" actId="255"/>
          <ac:spMkLst>
            <pc:docMk/>
            <pc:sldMk cId="2537545787" sldId="2452"/>
            <ac:spMk id="4" creationId="{C1C2A585-5471-4660-8533-D7B642646CD2}"/>
          </ac:spMkLst>
        </pc:spChg>
        <pc:picChg chg="add del">
          <ac:chgData name="Fabrizio Vedana" userId="8d479dc1-87b7-4bd8-aba3-4c7cb01bdab7" providerId="ADAL" clId="{F972B0F7-E4D4-4488-8456-D1D88F741537}" dt="2024-10-18T08:14:20.309" v="1338" actId="478"/>
          <ac:picMkLst>
            <pc:docMk/>
            <pc:sldMk cId="2537545787" sldId="2452"/>
            <ac:picMk id="9" creationId="{437949EE-7E25-483A-BD9C-02D75555C823}"/>
          </ac:picMkLst>
        </pc:picChg>
      </pc:sldChg>
      <pc:sldChg chg="del">
        <pc:chgData name="Fabrizio Vedana" userId="8d479dc1-87b7-4bd8-aba3-4c7cb01bdab7" providerId="ADAL" clId="{F972B0F7-E4D4-4488-8456-D1D88F741537}" dt="2024-10-18T07:56:24.952" v="1" actId="47"/>
        <pc:sldMkLst>
          <pc:docMk/>
          <pc:sldMk cId="3975270622" sldId="2453"/>
        </pc:sldMkLst>
      </pc:sldChg>
      <pc:sldChg chg="modSp add mod">
        <pc:chgData name="Fabrizio Vedana" userId="8d479dc1-87b7-4bd8-aba3-4c7cb01bdab7" providerId="ADAL" clId="{F972B0F7-E4D4-4488-8456-D1D88F741537}" dt="2024-10-18T08:14:14.051" v="1336" actId="20577"/>
        <pc:sldMkLst>
          <pc:docMk/>
          <pc:sldMk cId="4112273325" sldId="2453"/>
        </pc:sldMkLst>
        <pc:spChg chg="mod">
          <ac:chgData name="Fabrizio Vedana" userId="8d479dc1-87b7-4bd8-aba3-4c7cb01bdab7" providerId="ADAL" clId="{F972B0F7-E4D4-4488-8456-D1D88F741537}" dt="2024-10-18T08:14:14.051" v="1336" actId="20577"/>
          <ac:spMkLst>
            <pc:docMk/>
            <pc:sldMk cId="4112273325" sldId="2453"/>
            <ac:spMk id="3" creationId="{08D90A65-935A-4A6C-B791-44F7339031EF}"/>
          </ac:spMkLst>
        </pc:spChg>
        <pc:spChg chg="mod">
          <ac:chgData name="Fabrizio Vedana" userId="8d479dc1-87b7-4bd8-aba3-4c7cb01bdab7" providerId="ADAL" clId="{F972B0F7-E4D4-4488-8456-D1D88F741537}" dt="2024-10-18T08:14:06.165" v="1335" actId="6549"/>
          <ac:spMkLst>
            <pc:docMk/>
            <pc:sldMk cId="4112273325" sldId="2453"/>
            <ac:spMk id="4" creationId="{C1C2A585-5471-4660-8533-D7B642646CD2}"/>
          </ac:spMkLst>
        </pc:spChg>
      </pc:sldChg>
      <pc:sldChg chg="addSp modSp add mod">
        <pc:chgData name="Fabrizio Vedana" userId="8d479dc1-87b7-4bd8-aba3-4c7cb01bdab7" providerId="ADAL" clId="{F972B0F7-E4D4-4488-8456-D1D88F741537}" dt="2024-10-18T08:14:27.425" v="1340" actId="20577"/>
        <pc:sldMkLst>
          <pc:docMk/>
          <pc:sldMk cId="2874724480" sldId="2454"/>
        </pc:sldMkLst>
        <pc:spChg chg="mod">
          <ac:chgData name="Fabrizio Vedana" userId="8d479dc1-87b7-4bd8-aba3-4c7cb01bdab7" providerId="ADAL" clId="{F972B0F7-E4D4-4488-8456-D1D88F741537}" dt="2024-10-18T08:14:27.425" v="1340" actId="20577"/>
          <ac:spMkLst>
            <pc:docMk/>
            <pc:sldMk cId="2874724480" sldId="2454"/>
            <ac:spMk id="3" creationId="{08D90A65-935A-4A6C-B791-44F7339031EF}"/>
          </ac:spMkLst>
        </pc:spChg>
        <pc:spChg chg="mod">
          <ac:chgData name="Fabrizio Vedana" userId="8d479dc1-87b7-4bd8-aba3-4c7cb01bdab7" providerId="ADAL" clId="{F972B0F7-E4D4-4488-8456-D1D88F741537}" dt="2024-10-18T08:03:07.475" v="526" actId="1076"/>
          <ac:spMkLst>
            <pc:docMk/>
            <pc:sldMk cId="2874724480" sldId="2454"/>
            <ac:spMk id="4" creationId="{C1C2A585-5471-4660-8533-D7B642646CD2}"/>
          </ac:spMkLst>
        </pc:spChg>
        <pc:picChg chg="add mod">
          <ac:chgData name="Fabrizio Vedana" userId="8d479dc1-87b7-4bd8-aba3-4c7cb01bdab7" providerId="ADAL" clId="{F972B0F7-E4D4-4488-8456-D1D88F741537}" dt="2024-10-18T08:02:40.648" v="522" actId="14100"/>
          <ac:picMkLst>
            <pc:docMk/>
            <pc:sldMk cId="2874724480" sldId="2454"/>
            <ac:picMk id="5" creationId="{2BF51D5B-D4CA-1CBF-4CD7-54E5FE9865E6}"/>
          </ac:picMkLst>
        </pc:picChg>
      </pc:sldChg>
      <pc:sldChg chg="del">
        <pc:chgData name="Fabrizio Vedana" userId="8d479dc1-87b7-4bd8-aba3-4c7cb01bdab7" providerId="ADAL" clId="{F972B0F7-E4D4-4488-8456-D1D88F741537}" dt="2024-10-18T07:56:25.553" v="2" actId="47"/>
        <pc:sldMkLst>
          <pc:docMk/>
          <pc:sldMk cId="4147725854" sldId="2454"/>
        </pc:sldMkLst>
      </pc:sldChg>
      <pc:sldChg chg="del">
        <pc:chgData name="Fabrizio Vedana" userId="8d479dc1-87b7-4bd8-aba3-4c7cb01bdab7" providerId="ADAL" clId="{F972B0F7-E4D4-4488-8456-D1D88F741537}" dt="2024-10-18T07:56:26.284" v="3" actId="47"/>
        <pc:sldMkLst>
          <pc:docMk/>
          <pc:sldMk cId="231592415" sldId="2455"/>
        </pc:sldMkLst>
      </pc:sldChg>
      <pc:sldChg chg="addSp delSp modSp mod">
        <pc:chgData name="Fabrizio Vedana" userId="8d479dc1-87b7-4bd8-aba3-4c7cb01bdab7" providerId="ADAL" clId="{F972B0F7-E4D4-4488-8456-D1D88F741537}" dt="2024-10-18T08:27:41.714" v="2144" actId="6549"/>
        <pc:sldMkLst>
          <pc:docMk/>
          <pc:sldMk cId="3445725325" sldId="2455"/>
        </pc:sldMkLst>
        <pc:spChg chg="mod">
          <ac:chgData name="Fabrizio Vedana" userId="8d479dc1-87b7-4bd8-aba3-4c7cb01bdab7" providerId="ADAL" clId="{F972B0F7-E4D4-4488-8456-D1D88F741537}" dt="2024-10-18T08:27:41.714" v="2144" actId="6549"/>
          <ac:spMkLst>
            <pc:docMk/>
            <pc:sldMk cId="3445725325" sldId="2455"/>
            <ac:spMk id="4" creationId="{C1C2A585-5471-4660-8533-D7B642646CD2}"/>
          </ac:spMkLst>
        </pc:spChg>
        <pc:picChg chg="add del">
          <ac:chgData name="Fabrizio Vedana" userId="8d479dc1-87b7-4bd8-aba3-4c7cb01bdab7" providerId="ADAL" clId="{F972B0F7-E4D4-4488-8456-D1D88F741537}" dt="2024-10-18T08:16:47.010" v="1751" actId="478"/>
          <ac:picMkLst>
            <pc:docMk/>
            <pc:sldMk cId="3445725325" sldId="2455"/>
            <ac:picMk id="9" creationId="{437949EE-7E25-483A-BD9C-02D75555C823}"/>
          </ac:picMkLst>
        </pc:picChg>
      </pc:sldChg>
      <pc:sldChg chg="del">
        <pc:chgData name="Fabrizio Vedana" userId="8d479dc1-87b7-4bd8-aba3-4c7cb01bdab7" providerId="ADAL" clId="{F972B0F7-E4D4-4488-8456-D1D88F741537}" dt="2024-10-18T07:56:26.914" v="4" actId="47"/>
        <pc:sldMkLst>
          <pc:docMk/>
          <pc:sldMk cId="940890727" sldId="2456"/>
        </pc:sldMkLst>
      </pc:sldChg>
      <pc:sldChg chg="del">
        <pc:chgData name="Fabrizio Vedana" userId="8d479dc1-87b7-4bd8-aba3-4c7cb01bdab7" providerId="ADAL" clId="{F972B0F7-E4D4-4488-8456-D1D88F741537}" dt="2024-10-18T07:56:27.468" v="5" actId="47"/>
        <pc:sldMkLst>
          <pc:docMk/>
          <pc:sldMk cId="2367439597" sldId="2457"/>
        </pc:sldMkLst>
      </pc:sldChg>
      <pc:sldChg chg="del">
        <pc:chgData name="Fabrizio Vedana" userId="8d479dc1-87b7-4bd8-aba3-4c7cb01bdab7" providerId="ADAL" clId="{F972B0F7-E4D4-4488-8456-D1D88F741537}" dt="2024-10-18T07:56:28.215" v="6" actId="47"/>
        <pc:sldMkLst>
          <pc:docMk/>
          <pc:sldMk cId="1344657077" sldId="2458"/>
        </pc:sldMkLst>
      </pc:sldChg>
      <pc:sldChg chg="del">
        <pc:chgData name="Fabrizio Vedana" userId="8d479dc1-87b7-4bd8-aba3-4c7cb01bdab7" providerId="ADAL" clId="{F972B0F7-E4D4-4488-8456-D1D88F741537}" dt="2024-10-18T07:56:32.267" v="9" actId="47"/>
        <pc:sldMkLst>
          <pc:docMk/>
          <pc:sldMk cId="380163092" sldId="24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Calibri Light"/>
              </a:defRPr>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10/18/2024</a:t>
            </a:fld>
            <a:endParaRPr lang="en-US"/>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Calibri Light"/>
              </a:defRPr>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‹N›</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E550C9-CB9C-4A81-A0B4-09347547381E}"/>
              </a:ext>
            </a:extLst>
          </p:cNvPr>
          <p:cNvSpPr>
            <a:spLocks noGrp="1"/>
          </p:cNvSpPr>
          <p:nvPr>
            <p:ph type="title"/>
          </p:nvPr>
        </p:nvSpPr>
        <p:spPr>
          <a:xfrm>
            <a:off x="1675964" y="730259"/>
            <a:ext cx="21025723" cy="1791268"/>
          </a:xfrm>
          <a:prstGeom prst="rect">
            <a:avLst/>
          </a:prstGeom>
        </p:spPr>
        <p:txBody>
          <a:bodyPr vert="horz" lIns="182843" tIns="91422" rIns="182843" bIns="91422" rtlCol="0" anchor="ctr">
            <a:normAutofit/>
          </a:bodyPr>
          <a:lstStyle/>
          <a:p>
            <a:r>
              <a:rPr lang="en-US"/>
              <a:t>Click to edit Master title style</a:t>
            </a:r>
          </a:p>
        </p:txBody>
      </p:sp>
      <p:sp>
        <p:nvSpPr>
          <p:cNvPr id="5" name="Segnaposto testo 4">
            <a:extLst>
              <a:ext uri="{FF2B5EF4-FFF2-40B4-BE49-F238E27FC236}">
                <a16:creationId xmlns:a16="http://schemas.microsoft.com/office/drawing/2014/main" id="{C86965BF-4F38-49BE-8782-3371FB7CA6B6}"/>
              </a:ext>
            </a:extLst>
          </p:cNvPr>
          <p:cNvSpPr>
            <a:spLocks noGrp="1"/>
          </p:cNvSpPr>
          <p:nvPr>
            <p:ph type="body" sz="quarter" idx="10"/>
          </p:nvPr>
        </p:nvSpPr>
        <p:spPr>
          <a:xfrm>
            <a:off x="1675526" y="2876550"/>
            <a:ext cx="21025723" cy="87598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0615477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3"/>
          <p:cNvSpPr>
            <a:spLocks noGrp="1"/>
          </p:cNvSpPr>
          <p:nvPr>
            <p:ph type="pic" sz="quarter" idx="13"/>
          </p:nvPr>
        </p:nvSpPr>
        <p:spPr>
          <a:xfrm>
            <a:off x="1567541" y="947057"/>
            <a:ext cx="10080000" cy="10080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a:p>
        </p:txBody>
      </p:sp>
      <p:sp>
        <p:nvSpPr>
          <p:cNvPr id="5" name="Segnaposto testo 5">
            <a:extLst>
              <a:ext uri="{FF2B5EF4-FFF2-40B4-BE49-F238E27FC236}">
                <a16:creationId xmlns:a16="http://schemas.microsoft.com/office/drawing/2014/main" id="{9B6771DD-5396-4954-9A09-C9E485669B26}"/>
              </a:ext>
            </a:extLst>
          </p:cNvPr>
          <p:cNvSpPr>
            <a:spLocks noGrp="1"/>
          </p:cNvSpPr>
          <p:nvPr>
            <p:ph type="body" sz="quarter" idx="14"/>
          </p:nvPr>
        </p:nvSpPr>
        <p:spPr>
          <a:xfrm>
            <a:off x="12729484" y="925513"/>
            <a:ext cx="10080625" cy="10080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9310281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ight 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3"/>
          <p:cNvSpPr>
            <a:spLocks noGrp="1"/>
          </p:cNvSpPr>
          <p:nvPr>
            <p:ph type="pic" sz="quarter" idx="13"/>
          </p:nvPr>
        </p:nvSpPr>
        <p:spPr>
          <a:xfrm>
            <a:off x="12618687" y="925552"/>
            <a:ext cx="10080000" cy="10080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a:p>
        </p:txBody>
      </p:sp>
      <p:sp>
        <p:nvSpPr>
          <p:cNvPr id="6" name="Segnaposto testo 5">
            <a:extLst>
              <a:ext uri="{FF2B5EF4-FFF2-40B4-BE49-F238E27FC236}">
                <a16:creationId xmlns:a16="http://schemas.microsoft.com/office/drawing/2014/main" id="{B5DDE27C-501C-4B15-B5FD-21C3096A0C41}"/>
              </a:ext>
            </a:extLst>
          </p:cNvPr>
          <p:cNvSpPr>
            <a:spLocks noGrp="1"/>
          </p:cNvSpPr>
          <p:nvPr>
            <p:ph type="body" sz="quarter" idx="14"/>
          </p:nvPr>
        </p:nvSpPr>
        <p:spPr>
          <a:xfrm>
            <a:off x="1577975" y="925513"/>
            <a:ext cx="10080625" cy="10080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9985510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24377650"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9015619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fondo Scuro titolo bianco">
    <p:spTree>
      <p:nvGrpSpPr>
        <p:cNvPr id="1" name=""/>
        <p:cNvGrpSpPr/>
        <p:nvPr/>
      </p:nvGrpSpPr>
      <p:grpSpPr>
        <a:xfrm>
          <a:off x="0" y="0"/>
          <a:ext cx="0" cy="0"/>
          <a:chOff x="0" y="0"/>
          <a:chExt cx="0" cy="0"/>
        </a:xfrm>
      </p:grpSpPr>
      <p:pic>
        <p:nvPicPr>
          <p:cNvPr id="4" name="Immagine 3" descr="Immagine che contiene testo&#10;&#10;Descrizione generata automaticamente">
            <a:extLst>
              <a:ext uri="{FF2B5EF4-FFF2-40B4-BE49-F238E27FC236}">
                <a16:creationId xmlns:a16="http://schemas.microsoft.com/office/drawing/2014/main" id="{0B62B5D4-E9EF-4CF6-9A0D-C7C88FE3F7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791" b="7791"/>
          <a:stretch/>
        </p:blipFill>
        <p:spPr>
          <a:xfrm>
            <a:off x="0" y="1"/>
            <a:ext cx="24377650" cy="13716000"/>
          </a:xfrm>
          <a:prstGeom prst="rect">
            <a:avLst/>
          </a:prstGeom>
        </p:spPr>
      </p:pic>
      <p:cxnSp>
        <p:nvCxnSpPr>
          <p:cNvPr id="8" name="Connettore diritto 7">
            <a:extLst>
              <a:ext uri="{FF2B5EF4-FFF2-40B4-BE49-F238E27FC236}">
                <a16:creationId xmlns:a16="http://schemas.microsoft.com/office/drawing/2014/main" id="{24EB5913-5CC9-45C0-A484-1EEBFF7BBF3E}"/>
              </a:ext>
            </a:extLst>
          </p:cNvPr>
          <p:cNvCxnSpPr>
            <a:cxnSpLocks/>
          </p:cNvCxnSpPr>
          <p:nvPr userDrawn="1"/>
        </p:nvCxnSpPr>
        <p:spPr>
          <a:xfrm flipH="1">
            <a:off x="3336758" y="12104704"/>
            <a:ext cx="19364930"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15A5B087-61BD-4BF2-8AE5-9CBE89F72BD9}"/>
              </a:ext>
            </a:extLst>
          </p:cNvPr>
          <p:cNvCxnSpPr>
            <a:cxnSpLocks/>
          </p:cNvCxnSpPr>
          <p:nvPr userDrawn="1"/>
        </p:nvCxnSpPr>
        <p:spPr>
          <a:xfrm flipH="1">
            <a:off x="1675964" y="12104704"/>
            <a:ext cx="2528282" cy="2540"/>
          </a:xfrm>
          <a:prstGeom prst="line">
            <a:avLst/>
          </a:prstGeom>
          <a:ln w="76200">
            <a:solidFill>
              <a:srgbClr val="00694A"/>
            </a:solidFill>
          </a:ln>
        </p:spPr>
        <p:style>
          <a:lnRef idx="1">
            <a:schemeClr val="accent1"/>
          </a:lnRef>
          <a:fillRef idx="0">
            <a:schemeClr val="accent1"/>
          </a:fillRef>
          <a:effectRef idx="0">
            <a:schemeClr val="accent1"/>
          </a:effectRef>
          <a:fontRef idx="minor">
            <a:schemeClr val="tx1"/>
          </a:fontRef>
        </p:style>
      </p:cxnSp>
      <p:sp>
        <p:nvSpPr>
          <p:cNvPr id="10" name="Rectangle 11">
            <a:extLst>
              <a:ext uri="{FF2B5EF4-FFF2-40B4-BE49-F238E27FC236}">
                <a16:creationId xmlns:a16="http://schemas.microsoft.com/office/drawing/2014/main" id="{C03ADE65-DCD7-44DB-AC10-679282E8CB92}"/>
              </a:ext>
            </a:extLst>
          </p:cNvPr>
          <p:cNvSpPr>
            <a:spLocks/>
          </p:cNvSpPr>
          <p:nvPr userDrawn="1"/>
        </p:nvSpPr>
        <p:spPr bwMode="auto">
          <a:xfrm>
            <a:off x="5193206" y="12911501"/>
            <a:ext cx="1750847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r" defTabSz="4572000"/>
            <a:r>
              <a:rPr lang="en-US" sz="1800" b="0" i="0" spc="300">
                <a:solidFill>
                  <a:schemeClr val="bg1"/>
                </a:solidFill>
                <a:latin typeface="Poppins" panose="00000500000000000000" pitchFamily="2" charset="0"/>
                <a:ea typeface="Montserrat Light" charset="0"/>
                <a:cs typeface="Poppins" panose="00000500000000000000" pitchFamily="2" charset="0"/>
                <a:sym typeface="Bebas Neue" charset="0"/>
              </a:rPr>
              <a:t>Across Family Advisors</a:t>
            </a:r>
          </a:p>
        </p:txBody>
      </p:sp>
      <p:pic>
        <p:nvPicPr>
          <p:cNvPr id="12" name="Immagine 11">
            <a:extLst>
              <a:ext uri="{FF2B5EF4-FFF2-40B4-BE49-F238E27FC236}">
                <a16:creationId xmlns:a16="http://schemas.microsoft.com/office/drawing/2014/main" id="{AAF88682-9F6E-4CC9-817D-CE4D696EAF68}"/>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b="25571"/>
          <a:stretch/>
        </p:blipFill>
        <p:spPr>
          <a:xfrm>
            <a:off x="1675964" y="12249023"/>
            <a:ext cx="2376000" cy="939477"/>
          </a:xfrm>
          <a:prstGeom prst="rect">
            <a:avLst/>
          </a:prstGeom>
        </p:spPr>
      </p:pic>
      <p:sp>
        <p:nvSpPr>
          <p:cNvPr id="15" name="Titolo 14">
            <a:extLst>
              <a:ext uri="{FF2B5EF4-FFF2-40B4-BE49-F238E27FC236}">
                <a16:creationId xmlns:a16="http://schemas.microsoft.com/office/drawing/2014/main" id="{A2002EE0-E629-4D50-8101-9B69FE541308}"/>
              </a:ext>
            </a:extLst>
          </p:cNvPr>
          <p:cNvSpPr>
            <a:spLocks noGrp="1"/>
          </p:cNvSpPr>
          <p:nvPr>
            <p:ph type="title"/>
          </p:nvPr>
        </p:nvSpPr>
        <p:spPr>
          <a:xfrm>
            <a:off x="1675962" y="4779745"/>
            <a:ext cx="21025723" cy="1791268"/>
          </a:xfrm>
        </p:spPr>
        <p:txBody>
          <a:bodyPr/>
          <a:lstStyle>
            <a:lvl1pPr>
              <a:defRPr>
                <a:solidFill>
                  <a:schemeClr val="bg1"/>
                </a:solidFill>
              </a:defRPr>
            </a:lvl1pPr>
          </a:lstStyle>
          <a:p>
            <a:r>
              <a:rPr lang="it-IT"/>
              <a:t>Fare clic per modificare lo stile del titolo dello schema</a:t>
            </a:r>
          </a:p>
        </p:txBody>
      </p:sp>
    </p:spTree>
    <p:extLst>
      <p:ext uri="{BB962C8B-B14F-4D97-AF65-F5344CB8AC3E}">
        <p14:creationId xmlns:p14="http://schemas.microsoft.com/office/powerpoint/2010/main" val="100966382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e immagini centrali">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2720731" y="3469612"/>
            <a:ext cx="5945358" cy="6167509"/>
          </a:xfr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a:p>
        </p:txBody>
      </p:sp>
      <p:sp>
        <p:nvSpPr>
          <p:cNvPr id="4" name="Picture Placeholder 13"/>
          <p:cNvSpPr>
            <a:spLocks noGrp="1"/>
          </p:cNvSpPr>
          <p:nvPr>
            <p:ph type="pic" sz="quarter" idx="15"/>
          </p:nvPr>
        </p:nvSpPr>
        <p:spPr>
          <a:xfrm>
            <a:off x="15659491" y="3469612"/>
            <a:ext cx="5945358" cy="6167509"/>
          </a:xfr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a:p>
        </p:txBody>
      </p:sp>
      <p:sp>
        <p:nvSpPr>
          <p:cNvPr id="5" name="Picture Placeholder 13"/>
          <p:cNvSpPr>
            <a:spLocks noGrp="1"/>
          </p:cNvSpPr>
          <p:nvPr>
            <p:ph type="pic" sz="quarter" idx="16"/>
          </p:nvPr>
        </p:nvSpPr>
        <p:spPr>
          <a:xfrm>
            <a:off x="9190111" y="3469612"/>
            <a:ext cx="5945358" cy="6167509"/>
          </a:xfr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a:p>
        </p:txBody>
      </p:sp>
      <p:sp>
        <p:nvSpPr>
          <p:cNvPr id="6" name="Title Placeholder 1">
            <a:extLst>
              <a:ext uri="{FF2B5EF4-FFF2-40B4-BE49-F238E27FC236}">
                <a16:creationId xmlns:a16="http://schemas.microsoft.com/office/drawing/2014/main" id="{C115CB6B-536A-4E72-ACD0-C85C666ABB77}"/>
              </a:ext>
            </a:extLst>
          </p:cNvPr>
          <p:cNvSpPr>
            <a:spLocks noGrp="1"/>
          </p:cNvSpPr>
          <p:nvPr>
            <p:ph type="title"/>
          </p:nvPr>
        </p:nvSpPr>
        <p:spPr>
          <a:xfrm>
            <a:off x="1675964" y="730259"/>
            <a:ext cx="21025723" cy="1791268"/>
          </a:xfrm>
          <a:prstGeom prst="rect">
            <a:avLst/>
          </a:prstGeom>
        </p:spPr>
        <p:txBody>
          <a:bodyPr vert="horz" lIns="182843" tIns="91422" rIns="182843" bIns="91422" rtlCol="0" anchor="ctr">
            <a:normAutofit/>
          </a:bodyPr>
          <a:lstStyle/>
          <a:p>
            <a:r>
              <a:rPr lang="en-US"/>
              <a:t>Click to edit Master title style</a:t>
            </a:r>
          </a:p>
        </p:txBody>
      </p:sp>
    </p:spTree>
    <p:extLst>
      <p:ext uri="{BB962C8B-B14F-4D97-AF65-F5344CB8AC3E}">
        <p14:creationId xmlns:p14="http://schemas.microsoft.com/office/powerpoint/2010/main" val="40107509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magine superiore">
    <p:spTree>
      <p:nvGrpSpPr>
        <p:cNvPr id="1" name=""/>
        <p:cNvGrpSpPr/>
        <p:nvPr/>
      </p:nvGrpSpPr>
      <p:grpSpPr>
        <a:xfrm>
          <a:off x="0" y="0"/>
          <a:ext cx="0" cy="0"/>
          <a:chOff x="0" y="0"/>
          <a:chExt cx="0" cy="0"/>
        </a:xfrm>
      </p:grpSpPr>
      <p:sp>
        <p:nvSpPr>
          <p:cNvPr id="20" name="Picture Placeholder 13"/>
          <p:cNvSpPr>
            <a:spLocks noGrp="1"/>
          </p:cNvSpPr>
          <p:nvPr>
            <p:ph type="pic" sz="quarter" idx="13"/>
          </p:nvPr>
        </p:nvSpPr>
        <p:spPr>
          <a:xfrm>
            <a:off x="0" y="0"/>
            <a:ext cx="24387468" cy="656082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a:p>
        </p:txBody>
      </p:sp>
      <p:sp>
        <p:nvSpPr>
          <p:cNvPr id="4" name="Segnaposto testo 3">
            <a:extLst>
              <a:ext uri="{FF2B5EF4-FFF2-40B4-BE49-F238E27FC236}">
                <a16:creationId xmlns:a16="http://schemas.microsoft.com/office/drawing/2014/main" id="{21C981BF-472F-431C-BA95-5FE7C021AC49}"/>
              </a:ext>
            </a:extLst>
          </p:cNvPr>
          <p:cNvSpPr>
            <a:spLocks noGrp="1"/>
          </p:cNvSpPr>
          <p:nvPr>
            <p:ph type="body" sz="quarter" idx="14"/>
          </p:nvPr>
        </p:nvSpPr>
        <p:spPr>
          <a:xfrm>
            <a:off x="1763713" y="7151688"/>
            <a:ext cx="20997862" cy="42449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7898668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ascia centrale sfumata">
    <p:spTree>
      <p:nvGrpSpPr>
        <p:cNvPr id="1" name=""/>
        <p:cNvGrpSpPr/>
        <p:nvPr/>
      </p:nvGrpSpPr>
      <p:grpSpPr>
        <a:xfrm>
          <a:off x="0" y="0"/>
          <a:ext cx="0" cy="0"/>
          <a:chOff x="0" y="0"/>
          <a:chExt cx="0" cy="0"/>
        </a:xfrm>
      </p:grpSpPr>
      <p:sp>
        <p:nvSpPr>
          <p:cNvPr id="3" name="Rectangle 73">
            <a:extLst>
              <a:ext uri="{FF2B5EF4-FFF2-40B4-BE49-F238E27FC236}">
                <a16:creationId xmlns:a16="http://schemas.microsoft.com/office/drawing/2014/main" id="{7BE768AF-6DC5-4560-85E0-8D48823ACFCC}"/>
              </a:ext>
            </a:extLst>
          </p:cNvPr>
          <p:cNvSpPr/>
          <p:nvPr userDrawn="1"/>
        </p:nvSpPr>
        <p:spPr>
          <a:xfrm>
            <a:off x="35518" y="2808513"/>
            <a:ext cx="24377650" cy="7511143"/>
          </a:xfrm>
          <a:prstGeom prst="rect">
            <a:avLst/>
          </a:prstGeom>
          <a:gradFill>
            <a:gsLst>
              <a:gs pos="0">
                <a:srgbClr val="0A3C57"/>
              </a:gs>
              <a:gs pos="100000">
                <a:srgbClr val="00704F"/>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egnaposto testo 6">
            <a:extLst>
              <a:ext uri="{FF2B5EF4-FFF2-40B4-BE49-F238E27FC236}">
                <a16:creationId xmlns:a16="http://schemas.microsoft.com/office/drawing/2014/main" id="{DA1DB35D-01AB-4BCB-BA00-14803D0CDF98}"/>
              </a:ext>
            </a:extLst>
          </p:cNvPr>
          <p:cNvSpPr>
            <a:spLocks noGrp="1"/>
          </p:cNvSpPr>
          <p:nvPr>
            <p:ph type="body" sz="quarter" idx="10" hasCustomPrompt="1"/>
          </p:nvPr>
        </p:nvSpPr>
        <p:spPr>
          <a:xfrm>
            <a:off x="1731996" y="6629225"/>
            <a:ext cx="3384550" cy="649288"/>
          </a:xfrm>
        </p:spPr>
        <p:txBody>
          <a:bodyPr>
            <a:noAutofit/>
          </a:bodyPr>
          <a:lstStyle>
            <a:lvl1pPr marL="0" indent="0" algn="ctr">
              <a:buNone/>
              <a:defRPr sz="2800" b="1">
                <a:solidFill>
                  <a:schemeClr val="bg1"/>
                </a:solidFill>
                <a:latin typeface="Poppins SemiBold"/>
              </a:defRPr>
            </a:lvl1pPr>
          </a:lstStyle>
          <a:p>
            <a:pPr lvl="0"/>
            <a:r>
              <a:rPr lang="it-IT"/>
              <a:t>OBIETTIVO 1</a:t>
            </a:r>
          </a:p>
        </p:txBody>
      </p:sp>
      <p:sp>
        <p:nvSpPr>
          <p:cNvPr id="9" name="Segnaposto testo 8">
            <a:extLst>
              <a:ext uri="{FF2B5EF4-FFF2-40B4-BE49-F238E27FC236}">
                <a16:creationId xmlns:a16="http://schemas.microsoft.com/office/drawing/2014/main" id="{C18CDF4D-55B2-4876-81DD-010504456C2F}"/>
              </a:ext>
            </a:extLst>
          </p:cNvPr>
          <p:cNvSpPr>
            <a:spLocks noGrp="1"/>
          </p:cNvSpPr>
          <p:nvPr>
            <p:ph type="body" sz="quarter" idx="11" hasCustomPrompt="1"/>
          </p:nvPr>
        </p:nvSpPr>
        <p:spPr>
          <a:xfrm>
            <a:off x="1731996" y="7278513"/>
            <a:ext cx="3384550" cy="2049462"/>
          </a:xfrm>
        </p:spPr>
        <p:txBody>
          <a:bodyPr>
            <a:normAutofit/>
          </a:bodyPr>
          <a:lstStyle>
            <a:lvl1pPr marL="0" indent="0">
              <a:buNone/>
              <a:defRPr sz="2400">
                <a:solidFill>
                  <a:schemeClr val="bg1"/>
                </a:solidFill>
              </a:defRPr>
            </a:lvl1pPr>
          </a:lstStyle>
          <a:p>
            <a:pPr lvl="0"/>
            <a:r>
              <a:rPr lang="it-IT"/>
              <a:t>Testo di esempio</a:t>
            </a:r>
          </a:p>
        </p:txBody>
      </p:sp>
      <p:sp>
        <p:nvSpPr>
          <p:cNvPr id="13" name="Picture Placeholder 3">
            <a:extLst>
              <a:ext uri="{FF2B5EF4-FFF2-40B4-BE49-F238E27FC236}">
                <a16:creationId xmlns:a16="http://schemas.microsoft.com/office/drawing/2014/main" id="{7DA096DA-8B29-41C3-9BB5-A17D789396C8}"/>
              </a:ext>
            </a:extLst>
          </p:cNvPr>
          <p:cNvSpPr>
            <a:spLocks noGrp="1"/>
          </p:cNvSpPr>
          <p:nvPr>
            <p:ph type="pic" sz="quarter" idx="12"/>
          </p:nvPr>
        </p:nvSpPr>
        <p:spPr>
          <a:xfrm>
            <a:off x="2266823" y="4211148"/>
            <a:ext cx="2314895" cy="2311410"/>
          </a:xfrm>
          <a:prstGeom prst="ellipse">
            <a:avLst/>
          </a:prstGeom>
        </p:spPr>
        <p:txBody>
          <a:bodyPr>
            <a:normAutofit/>
          </a:bodyPr>
          <a:lstStyle>
            <a:lvl1pPr>
              <a:defRPr sz="2000" b="0" i="0">
                <a:latin typeface="Poppins Light" charset="0"/>
                <a:ea typeface="Poppins Light" charset="0"/>
                <a:cs typeface="Poppins Light" charset="0"/>
              </a:defRPr>
            </a:lvl1pPr>
          </a:lstStyle>
          <a:p>
            <a:endParaRPr lang="en-US"/>
          </a:p>
        </p:txBody>
      </p:sp>
      <p:sp>
        <p:nvSpPr>
          <p:cNvPr id="14" name="Segnaposto testo 6">
            <a:extLst>
              <a:ext uri="{FF2B5EF4-FFF2-40B4-BE49-F238E27FC236}">
                <a16:creationId xmlns:a16="http://schemas.microsoft.com/office/drawing/2014/main" id="{5D3F9321-1174-4834-81DB-2A44AB17A08C}"/>
              </a:ext>
            </a:extLst>
          </p:cNvPr>
          <p:cNvSpPr>
            <a:spLocks noGrp="1"/>
          </p:cNvSpPr>
          <p:nvPr>
            <p:ph type="body" sz="quarter" idx="13" hasCustomPrompt="1"/>
          </p:nvPr>
        </p:nvSpPr>
        <p:spPr>
          <a:xfrm>
            <a:off x="6125656" y="6629225"/>
            <a:ext cx="3384550" cy="649288"/>
          </a:xfrm>
        </p:spPr>
        <p:txBody>
          <a:bodyPr>
            <a:noAutofit/>
          </a:bodyPr>
          <a:lstStyle>
            <a:lvl1pPr marL="0" indent="0" algn="ctr">
              <a:buNone/>
              <a:defRPr sz="2800" b="1">
                <a:solidFill>
                  <a:schemeClr val="bg1"/>
                </a:solidFill>
                <a:latin typeface="Poppins SemiBold"/>
              </a:defRPr>
            </a:lvl1pPr>
          </a:lstStyle>
          <a:p>
            <a:pPr lvl="0"/>
            <a:r>
              <a:rPr lang="it-IT"/>
              <a:t>OBIETTIVO 1</a:t>
            </a:r>
          </a:p>
        </p:txBody>
      </p:sp>
      <p:sp>
        <p:nvSpPr>
          <p:cNvPr id="15" name="Segnaposto testo 8">
            <a:extLst>
              <a:ext uri="{FF2B5EF4-FFF2-40B4-BE49-F238E27FC236}">
                <a16:creationId xmlns:a16="http://schemas.microsoft.com/office/drawing/2014/main" id="{D20CDEC6-988F-4CE9-A01F-5618A31C6B9B}"/>
              </a:ext>
            </a:extLst>
          </p:cNvPr>
          <p:cNvSpPr>
            <a:spLocks noGrp="1"/>
          </p:cNvSpPr>
          <p:nvPr>
            <p:ph type="body" sz="quarter" idx="14" hasCustomPrompt="1"/>
          </p:nvPr>
        </p:nvSpPr>
        <p:spPr>
          <a:xfrm>
            <a:off x="6125656" y="7278513"/>
            <a:ext cx="3384550" cy="2049462"/>
          </a:xfrm>
        </p:spPr>
        <p:txBody>
          <a:bodyPr>
            <a:normAutofit/>
          </a:bodyPr>
          <a:lstStyle>
            <a:lvl1pPr marL="0" indent="0">
              <a:buNone/>
              <a:defRPr sz="2400">
                <a:solidFill>
                  <a:schemeClr val="bg1"/>
                </a:solidFill>
              </a:defRPr>
            </a:lvl1pPr>
          </a:lstStyle>
          <a:p>
            <a:pPr lvl="0"/>
            <a:r>
              <a:rPr lang="it-IT"/>
              <a:t>Testo di esempio</a:t>
            </a:r>
          </a:p>
        </p:txBody>
      </p:sp>
      <p:sp>
        <p:nvSpPr>
          <p:cNvPr id="16" name="Picture Placeholder 3">
            <a:extLst>
              <a:ext uri="{FF2B5EF4-FFF2-40B4-BE49-F238E27FC236}">
                <a16:creationId xmlns:a16="http://schemas.microsoft.com/office/drawing/2014/main" id="{E4EEFDA2-32DE-4775-8F29-97806D953023}"/>
              </a:ext>
            </a:extLst>
          </p:cNvPr>
          <p:cNvSpPr>
            <a:spLocks noGrp="1"/>
          </p:cNvSpPr>
          <p:nvPr>
            <p:ph type="pic" sz="quarter" idx="15"/>
          </p:nvPr>
        </p:nvSpPr>
        <p:spPr>
          <a:xfrm>
            <a:off x="6660483" y="4211148"/>
            <a:ext cx="2314895" cy="2311410"/>
          </a:xfrm>
          <a:prstGeom prst="ellipse">
            <a:avLst/>
          </a:prstGeom>
        </p:spPr>
        <p:txBody>
          <a:bodyPr>
            <a:normAutofit/>
          </a:bodyPr>
          <a:lstStyle>
            <a:lvl1pPr>
              <a:defRPr sz="2000" b="0" i="0">
                <a:latin typeface="Poppins Light" charset="0"/>
                <a:ea typeface="Poppins Light" charset="0"/>
                <a:cs typeface="Poppins Light" charset="0"/>
              </a:defRPr>
            </a:lvl1pPr>
          </a:lstStyle>
          <a:p>
            <a:endParaRPr lang="en-US"/>
          </a:p>
        </p:txBody>
      </p:sp>
      <p:sp>
        <p:nvSpPr>
          <p:cNvPr id="17" name="Segnaposto testo 6">
            <a:extLst>
              <a:ext uri="{FF2B5EF4-FFF2-40B4-BE49-F238E27FC236}">
                <a16:creationId xmlns:a16="http://schemas.microsoft.com/office/drawing/2014/main" id="{35BFA113-6905-4AD0-AEC6-0E4E04E8094F}"/>
              </a:ext>
            </a:extLst>
          </p:cNvPr>
          <p:cNvSpPr>
            <a:spLocks noGrp="1"/>
          </p:cNvSpPr>
          <p:nvPr>
            <p:ph type="body" sz="quarter" idx="16" hasCustomPrompt="1"/>
          </p:nvPr>
        </p:nvSpPr>
        <p:spPr>
          <a:xfrm>
            <a:off x="10519316" y="6629225"/>
            <a:ext cx="3384550" cy="649288"/>
          </a:xfrm>
        </p:spPr>
        <p:txBody>
          <a:bodyPr>
            <a:noAutofit/>
          </a:bodyPr>
          <a:lstStyle>
            <a:lvl1pPr marL="0" indent="0" algn="ctr">
              <a:buNone/>
              <a:defRPr sz="2800" b="1">
                <a:solidFill>
                  <a:schemeClr val="bg1"/>
                </a:solidFill>
                <a:latin typeface="Poppins SemiBold"/>
              </a:defRPr>
            </a:lvl1pPr>
          </a:lstStyle>
          <a:p>
            <a:pPr lvl="0"/>
            <a:r>
              <a:rPr lang="it-IT"/>
              <a:t>OBIETTIVO 1</a:t>
            </a:r>
          </a:p>
        </p:txBody>
      </p:sp>
      <p:sp>
        <p:nvSpPr>
          <p:cNvPr id="18" name="Segnaposto testo 8">
            <a:extLst>
              <a:ext uri="{FF2B5EF4-FFF2-40B4-BE49-F238E27FC236}">
                <a16:creationId xmlns:a16="http://schemas.microsoft.com/office/drawing/2014/main" id="{DDA0CB93-0441-49A2-B937-CA36DBC0D05D}"/>
              </a:ext>
            </a:extLst>
          </p:cNvPr>
          <p:cNvSpPr>
            <a:spLocks noGrp="1"/>
          </p:cNvSpPr>
          <p:nvPr>
            <p:ph type="body" sz="quarter" idx="17" hasCustomPrompt="1"/>
          </p:nvPr>
        </p:nvSpPr>
        <p:spPr>
          <a:xfrm>
            <a:off x="10519316" y="7278513"/>
            <a:ext cx="3384550" cy="2049462"/>
          </a:xfrm>
        </p:spPr>
        <p:txBody>
          <a:bodyPr>
            <a:normAutofit/>
          </a:bodyPr>
          <a:lstStyle>
            <a:lvl1pPr marL="0" indent="0">
              <a:buNone/>
              <a:defRPr sz="2400">
                <a:solidFill>
                  <a:schemeClr val="bg1"/>
                </a:solidFill>
              </a:defRPr>
            </a:lvl1pPr>
          </a:lstStyle>
          <a:p>
            <a:pPr lvl="0"/>
            <a:r>
              <a:rPr lang="it-IT"/>
              <a:t>Testo di esempio</a:t>
            </a:r>
          </a:p>
        </p:txBody>
      </p:sp>
      <p:sp>
        <p:nvSpPr>
          <p:cNvPr id="19" name="Picture Placeholder 3">
            <a:extLst>
              <a:ext uri="{FF2B5EF4-FFF2-40B4-BE49-F238E27FC236}">
                <a16:creationId xmlns:a16="http://schemas.microsoft.com/office/drawing/2014/main" id="{61409246-850B-4D98-9FF9-2C71F343C2A7}"/>
              </a:ext>
            </a:extLst>
          </p:cNvPr>
          <p:cNvSpPr>
            <a:spLocks noGrp="1"/>
          </p:cNvSpPr>
          <p:nvPr>
            <p:ph type="pic" sz="quarter" idx="18"/>
          </p:nvPr>
        </p:nvSpPr>
        <p:spPr>
          <a:xfrm>
            <a:off x="11054143" y="4211148"/>
            <a:ext cx="2314895" cy="2311410"/>
          </a:xfrm>
          <a:prstGeom prst="ellipse">
            <a:avLst/>
          </a:prstGeom>
        </p:spPr>
        <p:txBody>
          <a:bodyPr>
            <a:normAutofit/>
          </a:bodyPr>
          <a:lstStyle>
            <a:lvl1pPr>
              <a:defRPr sz="2000" b="0" i="0">
                <a:latin typeface="Poppins Light" charset="0"/>
                <a:ea typeface="Poppins Light" charset="0"/>
                <a:cs typeface="Poppins Light" charset="0"/>
              </a:defRPr>
            </a:lvl1pPr>
          </a:lstStyle>
          <a:p>
            <a:endParaRPr lang="en-US"/>
          </a:p>
        </p:txBody>
      </p:sp>
      <p:sp>
        <p:nvSpPr>
          <p:cNvPr id="21" name="Segnaposto testo 6">
            <a:extLst>
              <a:ext uri="{FF2B5EF4-FFF2-40B4-BE49-F238E27FC236}">
                <a16:creationId xmlns:a16="http://schemas.microsoft.com/office/drawing/2014/main" id="{9334270F-524D-483C-8A11-C0D90EE1CE4D}"/>
              </a:ext>
            </a:extLst>
          </p:cNvPr>
          <p:cNvSpPr>
            <a:spLocks noGrp="1"/>
          </p:cNvSpPr>
          <p:nvPr>
            <p:ph type="body" sz="quarter" idx="19" hasCustomPrompt="1"/>
          </p:nvPr>
        </p:nvSpPr>
        <p:spPr>
          <a:xfrm>
            <a:off x="14912976" y="6629225"/>
            <a:ext cx="3384550" cy="649288"/>
          </a:xfrm>
        </p:spPr>
        <p:txBody>
          <a:bodyPr>
            <a:noAutofit/>
          </a:bodyPr>
          <a:lstStyle>
            <a:lvl1pPr marL="0" indent="0" algn="ctr">
              <a:buNone/>
              <a:defRPr sz="2800" b="1">
                <a:solidFill>
                  <a:schemeClr val="bg1"/>
                </a:solidFill>
                <a:latin typeface="Poppins SemiBold"/>
              </a:defRPr>
            </a:lvl1pPr>
          </a:lstStyle>
          <a:p>
            <a:pPr lvl="0"/>
            <a:r>
              <a:rPr lang="it-IT"/>
              <a:t>OBIETTIVO 1</a:t>
            </a:r>
          </a:p>
        </p:txBody>
      </p:sp>
      <p:sp>
        <p:nvSpPr>
          <p:cNvPr id="22" name="Segnaposto testo 8">
            <a:extLst>
              <a:ext uri="{FF2B5EF4-FFF2-40B4-BE49-F238E27FC236}">
                <a16:creationId xmlns:a16="http://schemas.microsoft.com/office/drawing/2014/main" id="{846F430A-D3D0-4198-A3DB-B151D8BBF92E}"/>
              </a:ext>
            </a:extLst>
          </p:cNvPr>
          <p:cNvSpPr>
            <a:spLocks noGrp="1"/>
          </p:cNvSpPr>
          <p:nvPr>
            <p:ph type="body" sz="quarter" idx="20" hasCustomPrompt="1"/>
          </p:nvPr>
        </p:nvSpPr>
        <p:spPr>
          <a:xfrm>
            <a:off x="14912976" y="7278513"/>
            <a:ext cx="3384550" cy="2049462"/>
          </a:xfrm>
        </p:spPr>
        <p:txBody>
          <a:bodyPr>
            <a:normAutofit/>
          </a:bodyPr>
          <a:lstStyle>
            <a:lvl1pPr marL="0" indent="0">
              <a:buNone/>
              <a:defRPr sz="2400">
                <a:solidFill>
                  <a:schemeClr val="bg1"/>
                </a:solidFill>
              </a:defRPr>
            </a:lvl1pPr>
          </a:lstStyle>
          <a:p>
            <a:pPr lvl="0"/>
            <a:r>
              <a:rPr lang="it-IT"/>
              <a:t>Testo di esempio</a:t>
            </a:r>
          </a:p>
        </p:txBody>
      </p:sp>
      <p:sp>
        <p:nvSpPr>
          <p:cNvPr id="23" name="Picture Placeholder 3">
            <a:extLst>
              <a:ext uri="{FF2B5EF4-FFF2-40B4-BE49-F238E27FC236}">
                <a16:creationId xmlns:a16="http://schemas.microsoft.com/office/drawing/2014/main" id="{9DE462F6-A796-4CF1-8BB7-D99CE56D8513}"/>
              </a:ext>
            </a:extLst>
          </p:cNvPr>
          <p:cNvSpPr>
            <a:spLocks noGrp="1"/>
          </p:cNvSpPr>
          <p:nvPr>
            <p:ph type="pic" sz="quarter" idx="21"/>
          </p:nvPr>
        </p:nvSpPr>
        <p:spPr>
          <a:xfrm>
            <a:off x="15447803" y="4211148"/>
            <a:ext cx="2314895" cy="2311410"/>
          </a:xfrm>
          <a:prstGeom prst="ellipse">
            <a:avLst/>
          </a:prstGeom>
        </p:spPr>
        <p:txBody>
          <a:bodyPr>
            <a:normAutofit/>
          </a:bodyPr>
          <a:lstStyle>
            <a:lvl1pPr>
              <a:defRPr sz="2000" b="0" i="0">
                <a:latin typeface="Poppins Light" charset="0"/>
                <a:ea typeface="Poppins Light" charset="0"/>
                <a:cs typeface="Poppins Light" charset="0"/>
              </a:defRPr>
            </a:lvl1pPr>
          </a:lstStyle>
          <a:p>
            <a:endParaRPr lang="en-US"/>
          </a:p>
        </p:txBody>
      </p:sp>
      <p:sp>
        <p:nvSpPr>
          <p:cNvPr id="24" name="Segnaposto testo 6">
            <a:extLst>
              <a:ext uri="{FF2B5EF4-FFF2-40B4-BE49-F238E27FC236}">
                <a16:creationId xmlns:a16="http://schemas.microsoft.com/office/drawing/2014/main" id="{7B8041AF-5817-4229-A406-9C87681E64D6}"/>
              </a:ext>
            </a:extLst>
          </p:cNvPr>
          <p:cNvSpPr>
            <a:spLocks noGrp="1"/>
          </p:cNvSpPr>
          <p:nvPr>
            <p:ph type="body" sz="quarter" idx="22" hasCustomPrompt="1"/>
          </p:nvPr>
        </p:nvSpPr>
        <p:spPr>
          <a:xfrm>
            <a:off x="19306636" y="6626445"/>
            <a:ext cx="3384550" cy="649288"/>
          </a:xfrm>
        </p:spPr>
        <p:txBody>
          <a:bodyPr>
            <a:noAutofit/>
          </a:bodyPr>
          <a:lstStyle>
            <a:lvl1pPr marL="0" indent="0" algn="ctr">
              <a:buNone/>
              <a:defRPr sz="2800" b="1">
                <a:solidFill>
                  <a:schemeClr val="bg1"/>
                </a:solidFill>
                <a:latin typeface="Poppins SemiBold"/>
              </a:defRPr>
            </a:lvl1pPr>
          </a:lstStyle>
          <a:p>
            <a:pPr lvl="0"/>
            <a:r>
              <a:rPr lang="it-IT"/>
              <a:t>OBIETTIVO 1</a:t>
            </a:r>
          </a:p>
        </p:txBody>
      </p:sp>
      <p:sp>
        <p:nvSpPr>
          <p:cNvPr id="25" name="Segnaposto testo 8">
            <a:extLst>
              <a:ext uri="{FF2B5EF4-FFF2-40B4-BE49-F238E27FC236}">
                <a16:creationId xmlns:a16="http://schemas.microsoft.com/office/drawing/2014/main" id="{69BCCE74-7001-4D27-9EEB-DDE2E8951E16}"/>
              </a:ext>
            </a:extLst>
          </p:cNvPr>
          <p:cNvSpPr>
            <a:spLocks noGrp="1"/>
          </p:cNvSpPr>
          <p:nvPr>
            <p:ph type="body" sz="quarter" idx="23" hasCustomPrompt="1"/>
          </p:nvPr>
        </p:nvSpPr>
        <p:spPr>
          <a:xfrm>
            <a:off x="19306636" y="7275733"/>
            <a:ext cx="3384550" cy="2049462"/>
          </a:xfrm>
        </p:spPr>
        <p:txBody>
          <a:bodyPr>
            <a:normAutofit/>
          </a:bodyPr>
          <a:lstStyle>
            <a:lvl1pPr marL="0" indent="0">
              <a:buNone/>
              <a:defRPr sz="2400">
                <a:solidFill>
                  <a:schemeClr val="bg1"/>
                </a:solidFill>
              </a:defRPr>
            </a:lvl1pPr>
          </a:lstStyle>
          <a:p>
            <a:pPr lvl="0"/>
            <a:r>
              <a:rPr lang="it-IT"/>
              <a:t>Testo di esempio</a:t>
            </a:r>
          </a:p>
        </p:txBody>
      </p:sp>
      <p:sp>
        <p:nvSpPr>
          <p:cNvPr id="26" name="Picture Placeholder 3">
            <a:extLst>
              <a:ext uri="{FF2B5EF4-FFF2-40B4-BE49-F238E27FC236}">
                <a16:creationId xmlns:a16="http://schemas.microsoft.com/office/drawing/2014/main" id="{CDE24DB9-F838-44CE-A277-D26F9165C344}"/>
              </a:ext>
            </a:extLst>
          </p:cNvPr>
          <p:cNvSpPr>
            <a:spLocks noGrp="1"/>
          </p:cNvSpPr>
          <p:nvPr>
            <p:ph type="pic" sz="quarter" idx="24"/>
          </p:nvPr>
        </p:nvSpPr>
        <p:spPr>
          <a:xfrm>
            <a:off x="19841463" y="4208368"/>
            <a:ext cx="2314895" cy="2311410"/>
          </a:xfrm>
          <a:prstGeom prst="ellipse">
            <a:avLst/>
          </a:prstGeom>
        </p:spPr>
        <p:txBody>
          <a:bodyPr>
            <a:normAutofit/>
          </a:bodyPr>
          <a:lstStyle>
            <a:lvl1pPr>
              <a:defRPr sz="2000" b="0" i="0">
                <a:latin typeface="Poppins Light" charset="0"/>
                <a:ea typeface="Poppins Light" charset="0"/>
                <a:cs typeface="Poppins Light" charset="0"/>
              </a:defRPr>
            </a:lvl1pPr>
          </a:lstStyle>
          <a:p>
            <a:endParaRPr lang="en-US"/>
          </a:p>
        </p:txBody>
      </p:sp>
      <p:sp>
        <p:nvSpPr>
          <p:cNvPr id="20" name="Title Placeholder 1">
            <a:extLst>
              <a:ext uri="{FF2B5EF4-FFF2-40B4-BE49-F238E27FC236}">
                <a16:creationId xmlns:a16="http://schemas.microsoft.com/office/drawing/2014/main" id="{F8BA0BE2-F1CE-4135-B863-D3B706A66791}"/>
              </a:ext>
            </a:extLst>
          </p:cNvPr>
          <p:cNvSpPr>
            <a:spLocks noGrp="1"/>
          </p:cNvSpPr>
          <p:nvPr>
            <p:ph type="title"/>
          </p:nvPr>
        </p:nvSpPr>
        <p:spPr>
          <a:xfrm>
            <a:off x="1675964" y="730259"/>
            <a:ext cx="21025723" cy="1791268"/>
          </a:xfrm>
          <a:prstGeom prst="rect">
            <a:avLst/>
          </a:prstGeom>
        </p:spPr>
        <p:txBody>
          <a:bodyPr vert="horz" lIns="182843" tIns="91422" rIns="182843" bIns="91422" rtlCol="0" anchor="ctr">
            <a:normAutofit/>
          </a:bodyPr>
          <a:lstStyle/>
          <a:p>
            <a:r>
              <a:rPr lang="en-US"/>
              <a:t>Click to edit Master title style</a:t>
            </a:r>
          </a:p>
        </p:txBody>
      </p:sp>
    </p:spTree>
    <p:extLst>
      <p:ext uri="{BB962C8B-B14F-4D97-AF65-F5344CB8AC3E}">
        <p14:creationId xmlns:p14="http://schemas.microsoft.com/office/powerpoint/2010/main" val="35429989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3047206" y="2244726"/>
            <a:ext cx="18283238" cy="4775200"/>
          </a:xfrm>
        </p:spPr>
        <p:txBody>
          <a:bodyPr anchor="b"/>
          <a:lstStyle>
            <a:lvl1pPr algn="ctr">
              <a:defRPr sz="11997"/>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3047206" y="7204076"/>
            <a:ext cx="18283238" cy="3311524"/>
          </a:xfr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E325DF40-A1DC-44A8-AAEC-AD743A21CCD4}" type="datetime1">
              <a:rPr lang="en-US" smtClean="0"/>
              <a:t>10/18/2024</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20412073" y="3"/>
            <a:ext cx="2269541" cy="955994"/>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828343"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1111132" y="2129659"/>
            <a:ext cx="8164739" cy="8166866"/>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828343"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7842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acrossgroup.it/"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0" name="Immagine 19">
            <a:extLst>
              <a:ext uri="{FF2B5EF4-FFF2-40B4-BE49-F238E27FC236}">
                <a16:creationId xmlns:a16="http://schemas.microsoft.com/office/drawing/2014/main" id="{A2ADA838-FAEA-46C5-916F-F1F2CC7CE19E}"/>
              </a:ext>
            </a:extLst>
          </p:cNvPr>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1449266" y="12109784"/>
            <a:ext cx="2754980" cy="1377490"/>
          </a:xfrm>
          <a:prstGeom prst="rect">
            <a:avLst/>
          </a:prstGeom>
        </p:spPr>
      </p:pic>
      <p:sp>
        <p:nvSpPr>
          <p:cNvPr id="2" name="Title Placeholder 1"/>
          <p:cNvSpPr>
            <a:spLocks noGrp="1"/>
          </p:cNvSpPr>
          <p:nvPr>
            <p:ph type="title"/>
          </p:nvPr>
        </p:nvSpPr>
        <p:spPr>
          <a:xfrm>
            <a:off x="1675964" y="730259"/>
            <a:ext cx="21025723" cy="1791268"/>
          </a:xfrm>
          <a:prstGeom prst="rect">
            <a:avLst/>
          </a:prstGeom>
        </p:spPr>
        <p:txBody>
          <a:bodyPr vert="horz" lIns="182843" tIns="91422" rIns="182843" bIns="91422" rtlCol="0" anchor="ctr">
            <a:normAutofit/>
          </a:bodyPr>
          <a:lstStyle/>
          <a:p>
            <a:r>
              <a:rPr lang="en-US"/>
              <a:t>Click to edit Master title style</a:t>
            </a:r>
          </a:p>
        </p:txBody>
      </p:sp>
      <p:sp>
        <p:nvSpPr>
          <p:cNvPr id="3" name="Text Placeholder 2"/>
          <p:cNvSpPr>
            <a:spLocks noGrp="1"/>
          </p:cNvSpPr>
          <p:nvPr>
            <p:ph type="body" idx="1"/>
          </p:nvPr>
        </p:nvSpPr>
        <p:spPr>
          <a:xfrm>
            <a:off x="1675964" y="3007895"/>
            <a:ext cx="21025723" cy="8758989"/>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Connettore diritto 6">
            <a:extLst>
              <a:ext uri="{FF2B5EF4-FFF2-40B4-BE49-F238E27FC236}">
                <a16:creationId xmlns:a16="http://schemas.microsoft.com/office/drawing/2014/main" id="{084CD892-0146-4D87-8994-01F865E77B7A}"/>
              </a:ext>
            </a:extLst>
          </p:cNvPr>
          <p:cNvCxnSpPr>
            <a:cxnSpLocks/>
          </p:cNvCxnSpPr>
          <p:nvPr userDrawn="1"/>
        </p:nvCxnSpPr>
        <p:spPr>
          <a:xfrm flipH="1">
            <a:off x="3336758" y="12104704"/>
            <a:ext cx="19364930"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37788A39-97F2-4400-941F-F5A3721E3A77}"/>
              </a:ext>
            </a:extLst>
          </p:cNvPr>
          <p:cNvCxnSpPr>
            <a:cxnSpLocks/>
          </p:cNvCxnSpPr>
          <p:nvPr userDrawn="1"/>
        </p:nvCxnSpPr>
        <p:spPr>
          <a:xfrm flipH="1">
            <a:off x="1675964" y="12104704"/>
            <a:ext cx="2528282" cy="2540"/>
          </a:xfrm>
          <a:prstGeom prst="line">
            <a:avLst/>
          </a:prstGeom>
          <a:ln w="76200">
            <a:solidFill>
              <a:srgbClr val="00694A"/>
            </a:solidFill>
          </a:ln>
        </p:spPr>
        <p:style>
          <a:lnRef idx="1">
            <a:schemeClr val="accent1"/>
          </a:lnRef>
          <a:fillRef idx="0">
            <a:schemeClr val="accent1"/>
          </a:fillRef>
          <a:effectRef idx="0">
            <a:schemeClr val="accent1"/>
          </a:effectRef>
          <a:fontRef idx="minor">
            <a:schemeClr val="tx1"/>
          </a:fontRef>
        </p:style>
      </p:cxnSp>
      <p:sp>
        <p:nvSpPr>
          <p:cNvPr id="24" name="Rectangle 11">
            <a:extLst>
              <a:ext uri="{FF2B5EF4-FFF2-40B4-BE49-F238E27FC236}">
                <a16:creationId xmlns:a16="http://schemas.microsoft.com/office/drawing/2014/main" id="{576810BA-86CC-4EBC-B834-FF6C653ED084}"/>
              </a:ext>
            </a:extLst>
          </p:cNvPr>
          <p:cNvSpPr>
            <a:spLocks/>
          </p:cNvSpPr>
          <p:nvPr userDrawn="1"/>
        </p:nvSpPr>
        <p:spPr bwMode="auto">
          <a:xfrm>
            <a:off x="15806780" y="12953084"/>
            <a:ext cx="689490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r" defTabSz="4572000"/>
            <a:r>
              <a:rPr lang="en-US" sz="1800" b="0" i="0" spc="300">
                <a:solidFill>
                  <a:schemeClr val="tx1"/>
                </a:solidFill>
                <a:latin typeface="Montserrat Light" charset="0"/>
                <a:ea typeface="Montserrat Light" charset="0"/>
                <a:cs typeface="Montserrat Light" charset="0"/>
                <a:sym typeface="Bebas Neue" charset="0"/>
              </a:rPr>
              <a:t>Across Family Advisors</a:t>
            </a:r>
          </a:p>
        </p:txBody>
      </p:sp>
      <p:sp>
        <p:nvSpPr>
          <p:cNvPr id="26" name="Rectangle 11">
            <a:extLst>
              <a:ext uri="{FF2B5EF4-FFF2-40B4-BE49-F238E27FC236}">
                <a16:creationId xmlns:a16="http://schemas.microsoft.com/office/drawing/2014/main" id="{790B5C4F-1793-4274-BAA3-A567A30BE78B}"/>
              </a:ext>
            </a:extLst>
          </p:cNvPr>
          <p:cNvSpPr>
            <a:spLocks/>
          </p:cNvSpPr>
          <p:nvPr userDrawn="1"/>
        </p:nvSpPr>
        <p:spPr bwMode="auto">
          <a:xfrm>
            <a:off x="8741371" y="12953083"/>
            <a:ext cx="689490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72000"/>
            <a:r>
              <a:rPr lang="en-US" sz="1800" b="0" i="0" spc="300">
                <a:solidFill>
                  <a:schemeClr val="tx1"/>
                </a:solidFill>
                <a:latin typeface="Montserrat Light" charset="0"/>
                <a:ea typeface="Montserrat Light" charset="0"/>
                <a:cs typeface="Montserrat Light" charset="0"/>
                <a:sym typeface="Bebas Neue" charset="0"/>
                <a:hlinkClick r:id="rId12"/>
              </a:rPr>
              <a:t>www.acrossgroup.it</a:t>
            </a:r>
            <a:endParaRPr lang="en-US" sz="1800" b="0" i="0" spc="300">
              <a:solidFill>
                <a:schemeClr val="tx1"/>
              </a:solidFill>
              <a:latin typeface="Montserrat Light" charset="0"/>
              <a:ea typeface="Montserrat Light" charset="0"/>
              <a:cs typeface="Montserrat Light" charset="0"/>
              <a:sym typeface="Bebas Neue" charset="0"/>
            </a:endParaRPr>
          </a:p>
        </p:txBody>
      </p:sp>
    </p:spTree>
    <p:extLst>
      <p:ext uri="{BB962C8B-B14F-4D97-AF65-F5344CB8AC3E}">
        <p14:creationId xmlns:p14="http://schemas.microsoft.com/office/powerpoint/2010/main" val="2125118640"/>
      </p:ext>
    </p:extLst>
  </p:cSld>
  <p:clrMap bg1="lt1" tx1="dk1" bg2="lt2" tx2="dk2" accent1="accent1" accent2="accent2" accent3="accent3" accent4="accent4" accent5="accent5" accent6="accent6" hlink="hlink" folHlink="folHlink"/>
  <p:sldLayoutIdLst>
    <p:sldLayoutId id="2147484008" r:id="rId1"/>
    <p:sldLayoutId id="2147484013" r:id="rId2"/>
    <p:sldLayoutId id="2147484080" r:id="rId3"/>
    <p:sldLayoutId id="2147484012" r:id="rId4"/>
    <p:sldLayoutId id="2147484081" r:id="rId5"/>
    <p:sldLayoutId id="2147484010" r:id="rId6"/>
    <p:sldLayoutId id="2147484014" r:id="rId7"/>
    <p:sldLayoutId id="2147484079" r:id="rId8"/>
    <p:sldLayoutId id="2147484082" r:id="rId9"/>
  </p:sldLayoutIdLst>
  <p:hf hdr="0" ftr="0" dt="0"/>
  <p:txStyles>
    <p:titleStyle>
      <a:lvl1pPr algn="l" defTabSz="1828434" rtl="0" eaLnBrk="1" latinLnBrk="0" hangingPunct="1">
        <a:lnSpc>
          <a:spcPct val="90000"/>
        </a:lnSpc>
        <a:spcBef>
          <a:spcPct val="0"/>
        </a:spcBef>
        <a:buNone/>
        <a:defRPr lang="en-US" sz="6000" b="0" kern="1200">
          <a:solidFill>
            <a:srgbClr val="007855"/>
          </a:solidFill>
          <a:latin typeface="Poppins SemiBold" panose="00000700000000000000" pitchFamily="2" charset="0"/>
          <a:ea typeface="Poppins SemiBold" panose="00000700000000000000" pitchFamily="2" charset="0"/>
          <a:cs typeface="Poppins SemiBold" panose="00000700000000000000" pitchFamily="2"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accent4">
              <a:lumMod val="50000"/>
            </a:schemeClr>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accent4">
              <a:lumMod val="50000"/>
            </a:schemeClr>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accent4">
              <a:lumMod val="50000"/>
            </a:schemeClr>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accent4">
              <a:lumMod val="50000"/>
            </a:schemeClr>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accent4">
              <a:lumMod val="50000"/>
            </a:schemeClr>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mailto:vedana@acrossfiduciaria.it" TargetMode="External"/><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437949EE-7E25-483A-BD9C-02D75555C823}"/>
              </a:ext>
            </a:extLst>
          </p:cNvPr>
          <p:cNvPicPr>
            <a:picLocks noChangeAspect="1"/>
          </p:cNvPicPr>
          <p:nvPr/>
        </p:nvPicPr>
        <p:blipFill rotWithShape="1">
          <a:blip r:embed="rId2">
            <a:extLst>
              <a:ext uri="{28A0092B-C50C-407E-A947-70E740481C1C}">
                <a14:useLocalDpi xmlns:a14="http://schemas.microsoft.com/office/drawing/2010/main" val="0"/>
              </a:ext>
            </a:extLst>
          </a:blip>
          <a:srcRect r="-1" b="62443"/>
          <a:stretch/>
        </p:blipFill>
        <p:spPr>
          <a:xfrm>
            <a:off x="10708" y="1806"/>
            <a:ext cx="24866589" cy="13712408"/>
          </a:xfrm>
          <a:prstGeom prst="rect">
            <a:avLst/>
          </a:prstGeom>
        </p:spPr>
      </p:pic>
      <p:sp>
        <p:nvSpPr>
          <p:cNvPr id="3" name="Segnaposto numero diapositiva 2">
            <a:extLst>
              <a:ext uri="{FF2B5EF4-FFF2-40B4-BE49-F238E27FC236}">
                <a16:creationId xmlns:a16="http://schemas.microsoft.com/office/drawing/2014/main" id="{08D90A65-935A-4A6C-B791-44F7339031EF}"/>
              </a:ext>
            </a:extLst>
          </p:cNvPr>
          <p:cNvSpPr>
            <a:spLocks noGrp="1"/>
          </p:cNvSpPr>
          <p:nvPr>
            <p:ph type="sldNum" sz="quarter" idx="12"/>
          </p:nvPr>
        </p:nvSpPr>
        <p:spPr/>
        <p:txBody>
          <a:bodyPr/>
          <a:lstStyle/>
          <a:p>
            <a:endParaRPr lang="en-US" dirty="0"/>
          </a:p>
        </p:txBody>
      </p:sp>
      <p:sp>
        <p:nvSpPr>
          <p:cNvPr id="4" name="CasellaDiTesto 3">
            <a:extLst>
              <a:ext uri="{FF2B5EF4-FFF2-40B4-BE49-F238E27FC236}">
                <a16:creationId xmlns:a16="http://schemas.microsoft.com/office/drawing/2014/main" id="{C1C2A585-5471-4660-8533-D7B642646CD2}"/>
              </a:ext>
            </a:extLst>
          </p:cNvPr>
          <p:cNvSpPr txBox="1"/>
          <p:nvPr/>
        </p:nvSpPr>
        <p:spPr>
          <a:xfrm>
            <a:off x="423478" y="3386260"/>
            <a:ext cx="22943127" cy="9694962"/>
          </a:xfrm>
          <a:prstGeom prst="rect">
            <a:avLst/>
          </a:prstGeom>
          <a:noFill/>
        </p:spPr>
        <p:txBody>
          <a:bodyPr wrap="square" rtlCol="0">
            <a:spAutoFit/>
          </a:bodyPr>
          <a:lstStyle/>
          <a:p>
            <a:pPr lvl="1"/>
            <a:endParaRPr lang="it-IT" sz="4800" dirty="0">
              <a:solidFill>
                <a:schemeClr val="accent3">
                  <a:lumMod val="90000"/>
                  <a:lumOff val="10000"/>
                </a:schemeClr>
              </a:solidFill>
            </a:endParaRPr>
          </a:p>
          <a:p>
            <a:pPr lvl="1" algn="just"/>
            <a:r>
              <a:rPr lang="it-IT" sz="4800" dirty="0">
                <a:latin typeface="Helvetica" pitchFamily="34" charset="0"/>
                <a:cs typeface="Helvetica" pitchFamily="34" charset="0"/>
              </a:rPr>
              <a:t>L’attività delle società fiduciarie è regolata dalla legge 1966/39 e dal Decreto Ministero Industria del 16 gennaio 1995.</a:t>
            </a:r>
          </a:p>
          <a:p>
            <a:pPr lvl="1" algn="just"/>
            <a:endParaRPr lang="it-IT" sz="4800" dirty="0">
              <a:latin typeface="Helvetica" pitchFamily="34" charset="0"/>
              <a:cs typeface="Helvetica" pitchFamily="34" charset="0"/>
            </a:endParaRPr>
          </a:p>
          <a:p>
            <a:pPr lvl="1" algn="just"/>
            <a:r>
              <a:rPr lang="it-IT" sz="4800" dirty="0">
                <a:latin typeface="Helvetica" pitchFamily="34" charset="0"/>
                <a:cs typeface="Helvetica" pitchFamily="34" charset="0"/>
              </a:rPr>
              <a:t>Le società fiduciarie rientrano tra i soggetti obbligati al rispetto della normativa antiriciclaggio (d.lgs. 231/07 e successive modifiche e integrazioni) e devono, tra l’altro, istituire una funzione antiriciclaggio nominandone un responsabile.</a:t>
            </a:r>
          </a:p>
          <a:p>
            <a:pPr lvl="1" algn="just"/>
            <a:endParaRPr lang="it-IT" sz="4800" dirty="0">
              <a:latin typeface="Helvetica" pitchFamily="34" charset="0"/>
              <a:cs typeface="Helvetica" pitchFamily="34" charset="0"/>
            </a:endParaRPr>
          </a:p>
          <a:p>
            <a:pPr lvl="1" algn="just"/>
            <a:r>
              <a:rPr lang="it-IT" sz="4800" dirty="0">
                <a:latin typeface="Helvetica" pitchFamily="34" charset="0"/>
                <a:cs typeface="Helvetica" pitchFamily="34" charset="0"/>
              </a:rPr>
              <a:t>Le società fiduciarie hanno l’obbligo di comunicare alla banca, </a:t>
            </a:r>
            <a:r>
              <a:rPr lang="it-IT" sz="4800" dirty="0" err="1">
                <a:latin typeface="Helvetica" pitchFamily="34" charset="0"/>
                <a:cs typeface="Helvetica" pitchFamily="34" charset="0"/>
              </a:rPr>
              <a:t>allorchè</a:t>
            </a:r>
            <a:r>
              <a:rPr lang="it-IT" sz="4800" dirty="0">
                <a:latin typeface="Helvetica" pitchFamily="34" charset="0"/>
                <a:cs typeface="Helvetica" pitchFamily="34" charset="0"/>
              </a:rPr>
              <a:t> per conto del cliente sottoscrivono un rapporto bancario e/o finanziario, il nominativo del fiduciante/titolare effettivo. Tale dato va fornito e trattato ai soli fini di consentire alla banca l’effettuazione dei controlli e delle verifiche previste dalla normativa antiriciclaggio.</a:t>
            </a:r>
            <a:endParaRPr lang="it-IT" sz="5400" dirty="0">
              <a:solidFill>
                <a:schemeClr val="accent3">
                  <a:lumMod val="90000"/>
                  <a:lumOff val="10000"/>
                </a:schemeClr>
              </a:solidFill>
            </a:endParaRPr>
          </a:p>
        </p:txBody>
      </p:sp>
    </p:spTree>
    <p:extLst>
      <p:ext uri="{BB962C8B-B14F-4D97-AF65-F5344CB8AC3E}">
        <p14:creationId xmlns:p14="http://schemas.microsoft.com/office/powerpoint/2010/main" val="4112273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437949EE-7E25-483A-BD9C-02D75555C823}"/>
              </a:ext>
            </a:extLst>
          </p:cNvPr>
          <p:cNvPicPr>
            <a:picLocks noChangeAspect="1"/>
          </p:cNvPicPr>
          <p:nvPr/>
        </p:nvPicPr>
        <p:blipFill rotWithShape="1">
          <a:blip r:embed="rId2">
            <a:extLst>
              <a:ext uri="{28A0092B-C50C-407E-A947-70E740481C1C}">
                <a14:useLocalDpi xmlns:a14="http://schemas.microsoft.com/office/drawing/2010/main" val="0"/>
              </a:ext>
            </a:extLst>
          </a:blip>
          <a:srcRect r="-1" b="62443"/>
          <a:stretch/>
        </p:blipFill>
        <p:spPr>
          <a:xfrm>
            <a:off x="10708" y="1806"/>
            <a:ext cx="24866589" cy="13712408"/>
          </a:xfrm>
          <a:prstGeom prst="rect">
            <a:avLst/>
          </a:prstGeom>
        </p:spPr>
      </p:pic>
      <p:sp>
        <p:nvSpPr>
          <p:cNvPr id="3" name="Segnaposto numero diapositiva 2">
            <a:extLst>
              <a:ext uri="{FF2B5EF4-FFF2-40B4-BE49-F238E27FC236}">
                <a16:creationId xmlns:a16="http://schemas.microsoft.com/office/drawing/2014/main" id="{08D90A65-935A-4A6C-B791-44F7339031EF}"/>
              </a:ext>
            </a:extLst>
          </p:cNvPr>
          <p:cNvSpPr>
            <a:spLocks noGrp="1"/>
          </p:cNvSpPr>
          <p:nvPr>
            <p:ph type="sldNum" sz="quarter" idx="12"/>
          </p:nvPr>
        </p:nvSpPr>
        <p:spPr/>
        <p:txBody>
          <a:bodyPr/>
          <a:lstStyle/>
          <a:p>
            <a:endParaRPr lang="en-US" dirty="0"/>
          </a:p>
        </p:txBody>
      </p:sp>
      <p:sp>
        <p:nvSpPr>
          <p:cNvPr id="4" name="CasellaDiTesto 3">
            <a:extLst>
              <a:ext uri="{FF2B5EF4-FFF2-40B4-BE49-F238E27FC236}">
                <a16:creationId xmlns:a16="http://schemas.microsoft.com/office/drawing/2014/main" id="{C1C2A585-5471-4660-8533-D7B642646CD2}"/>
              </a:ext>
            </a:extLst>
          </p:cNvPr>
          <p:cNvSpPr txBox="1"/>
          <p:nvPr/>
        </p:nvSpPr>
        <p:spPr>
          <a:xfrm>
            <a:off x="717261" y="3783075"/>
            <a:ext cx="22943127" cy="9694962"/>
          </a:xfrm>
          <a:prstGeom prst="rect">
            <a:avLst/>
          </a:prstGeom>
          <a:noFill/>
        </p:spPr>
        <p:txBody>
          <a:bodyPr wrap="square" rtlCol="0">
            <a:spAutoFit/>
          </a:bodyPr>
          <a:lstStyle/>
          <a:p>
            <a:pPr lvl="1" algn="just"/>
            <a:r>
              <a:rPr lang="it-IT" sz="4000" dirty="0">
                <a:latin typeface="Helvetica" pitchFamily="34" charset="0"/>
                <a:cs typeface="Helvetica" pitchFamily="34" charset="0"/>
              </a:rPr>
              <a:t>All’atto della trasmissione di tali informazioni la fiduciaria invierà alla funzione antiriciclaggio una comunicazione scritta nella quale ricorderà che:  </a:t>
            </a:r>
          </a:p>
          <a:p>
            <a:pPr lvl="1" algn="just"/>
            <a:endParaRPr lang="it-IT" sz="4800" dirty="0">
              <a:latin typeface="Helvetica" pitchFamily="34" charset="0"/>
              <a:cs typeface="Helvetica" pitchFamily="34" charset="0"/>
            </a:endParaRPr>
          </a:p>
          <a:p>
            <a:pPr lvl="1" algn="just"/>
            <a:r>
              <a:rPr lang="it-IT" sz="4800" dirty="0">
                <a:latin typeface="Helvetica" pitchFamily="34" charset="0"/>
                <a:cs typeface="Helvetica" pitchFamily="34" charset="0"/>
              </a:rPr>
              <a:t>«</a:t>
            </a:r>
            <a:r>
              <a:rPr lang="it-IT" sz="4800" i="1" dirty="0">
                <a:latin typeface="Helvetica" pitchFamily="34" charset="0"/>
                <a:cs typeface="Helvetica" pitchFamily="34" charset="0"/>
              </a:rPr>
              <a:t>quale società fiduciaria operante ai sensi della Legge 1966/1939, siamo tenuti ad un obbligo di riservatezza nei confronti della nostra clientela. In relazione a quanto sopra riteniamo opportuno, altresì, richiamare la Vostra attenzione circa la Vostra responsabilità sull’utilizzo dei dati suddetti. Si rammenta, all’uopo, che i dati vengono forniti esclusivamente in funzione dell’adempimento del D.lgs. 231/2007 e, pertanto, il trattamento degli stessi dovrà effettuarsi esclusivamente ai fini di cui sopra e per il tramite di soggetti e/o strutture esclusivamente dedicate agli adempimenti delle prescrizioni della citata norma, restando esclusa la diffusione dei dati medesimi a strutture preposte o addette a mansioni diverse dalla funzione di adempimento del </a:t>
            </a:r>
            <a:r>
              <a:rPr lang="it-IT" sz="4800" i="1" dirty="0" err="1">
                <a:latin typeface="Helvetica" pitchFamily="34" charset="0"/>
                <a:cs typeface="Helvetica" pitchFamily="34" charset="0"/>
              </a:rPr>
              <a:t>D.Lgs.</a:t>
            </a:r>
            <a:r>
              <a:rPr lang="it-IT" sz="4800" i="1" dirty="0">
                <a:latin typeface="Helvetica" pitchFamily="34" charset="0"/>
                <a:cs typeface="Helvetica" pitchFamily="34" charset="0"/>
              </a:rPr>
              <a:t> 231/2007»</a:t>
            </a:r>
            <a:r>
              <a:rPr lang="it-IT" sz="4800" dirty="0">
                <a:latin typeface="Helvetica" pitchFamily="34" charset="0"/>
                <a:cs typeface="Helvetica" pitchFamily="34" charset="0"/>
              </a:rPr>
              <a:t>.</a:t>
            </a:r>
            <a:endParaRPr lang="it-IT" sz="5400" dirty="0">
              <a:solidFill>
                <a:schemeClr val="accent3">
                  <a:lumMod val="90000"/>
                  <a:lumOff val="10000"/>
                </a:schemeClr>
              </a:solidFill>
            </a:endParaRPr>
          </a:p>
        </p:txBody>
      </p:sp>
    </p:spTree>
    <p:extLst>
      <p:ext uri="{BB962C8B-B14F-4D97-AF65-F5344CB8AC3E}">
        <p14:creationId xmlns:p14="http://schemas.microsoft.com/office/powerpoint/2010/main" val="2537545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437949EE-7E25-483A-BD9C-02D75555C823}"/>
              </a:ext>
            </a:extLst>
          </p:cNvPr>
          <p:cNvPicPr>
            <a:picLocks noChangeAspect="1"/>
          </p:cNvPicPr>
          <p:nvPr/>
        </p:nvPicPr>
        <p:blipFill rotWithShape="1">
          <a:blip r:embed="rId2">
            <a:extLst>
              <a:ext uri="{28A0092B-C50C-407E-A947-70E740481C1C}">
                <a14:useLocalDpi xmlns:a14="http://schemas.microsoft.com/office/drawing/2010/main" val="0"/>
              </a:ext>
            </a:extLst>
          </a:blip>
          <a:srcRect r="-1" b="62443"/>
          <a:stretch/>
        </p:blipFill>
        <p:spPr>
          <a:xfrm>
            <a:off x="10708" y="1806"/>
            <a:ext cx="24866589" cy="13712408"/>
          </a:xfrm>
          <a:prstGeom prst="rect">
            <a:avLst/>
          </a:prstGeom>
        </p:spPr>
      </p:pic>
      <p:sp>
        <p:nvSpPr>
          <p:cNvPr id="3" name="Segnaposto numero diapositiva 2">
            <a:extLst>
              <a:ext uri="{FF2B5EF4-FFF2-40B4-BE49-F238E27FC236}">
                <a16:creationId xmlns:a16="http://schemas.microsoft.com/office/drawing/2014/main" id="{08D90A65-935A-4A6C-B791-44F7339031EF}"/>
              </a:ext>
            </a:extLst>
          </p:cNvPr>
          <p:cNvSpPr>
            <a:spLocks noGrp="1"/>
          </p:cNvSpPr>
          <p:nvPr>
            <p:ph type="sldNum" sz="quarter" idx="12"/>
          </p:nvPr>
        </p:nvSpPr>
        <p:spPr/>
        <p:txBody>
          <a:bodyPr/>
          <a:lstStyle/>
          <a:p>
            <a:endParaRPr lang="en-US" dirty="0"/>
          </a:p>
        </p:txBody>
      </p:sp>
      <p:sp>
        <p:nvSpPr>
          <p:cNvPr id="4" name="CasellaDiTesto 3">
            <a:extLst>
              <a:ext uri="{FF2B5EF4-FFF2-40B4-BE49-F238E27FC236}">
                <a16:creationId xmlns:a16="http://schemas.microsoft.com/office/drawing/2014/main" id="{C1C2A585-5471-4660-8533-D7B642646CD2}"/>
              </a:ext>
            </a:extLst>
          </p:cNvPr>
          <p:cNvSpPr txBox="1"/>
          <p:nvPr/>
        </p:nvSpPr>
        <p:spPr>
          <a:xfrm>
            <a:off x="717261" y="3783075"/>
            <a:ext cx="22943127" cy="8710077"/>
          </a:xfrm>
          <a:prstGeom prst="rect">
            <a:avLst/>
          </a:prstGeom>
          <a:noFill/>
        </p:spPr>
        <p:txBody>
          <a:bodyPr wrap="square" rtlCol="0">
            <a:spAutoFit/>
          </a:bodyPr>
          <a:lstStyle/>
          <a:p>
            <a:pPr lvl="1" algn="just"/>
            <a:r>
              <a:rPr lang="it-IT" sz="4000" dirty="0">
                <a:latin typeface="Helvetica" pitchFamily="34" charset="0"/>
                <a:cs typeface="Helvetica" pitchFamily="34" charset="0"/>
              </a:rPr>
              <a:t>La conferma dell’importanza e del valore giuridico della riservatezza viene ribadita e ricordata anche nella recente ordinanza del Consiglio di Stato che ha sottoposto alla Corte di Giustizia Europea una serie di quesiti pregiudiziali all’assunzione di decisioni in ordine ai termini di applicazione degli obblighi connessi all’istituzione del registro dei titolari effettivi.</a:t>
            </a:r>
          </a:p>
          <a:p>
            <a:pPr lvl="1" algn="just"/>
            <a:endParaRPr lang="it-IT" sz="4000" dirty="0">
              <a:latin typeface="Helvetica" pitchFamily="34" charset="0"/>
              <a:cs typeface="Helvetica" pitchFamily="34" charset="0"/>
            </a:endParaRPr>
          </a:p>
          <a:p>
            <a:pPr lvl="1" algn="just"/>
            <a:r>
              <a:rPr lang="it-IT" sz="4000" dirty="0">
                <a:latin typeface="Helvetica" pitchFamily="34" charset="0"/>
                <a:cs typeface="Helvetica" pitchFamily="34" charset="0"/>
              </a:rPr>
              <a:t>I principi richiamati sono contenuti nella Carta dei diritti fondamentali dell’Unione Europea :</a:t>
            </a:r>
          </a:p>
          <a:p>
            <a:pPr marL="1485717" lvl="1" indent="-571500" algn="just">
              <a:buFontTx/>
              <a:buChar char="-"/>
            </a:pPr>
            <a:r>
              <a:rPr lang="it-IT" sz="4000" dirty="0">
                <a:latin typeface="Helvetica" pitchFamily="34" charset="0"/>
                <a:cs typeface="Helvetica" pitchFamily="34" charset="0"/>
              </a:rPr>
              <a:t>l’articolo 7 «Rispetto della vita privata e familiare» che prevede che «Ogni individuo ha diritto al rispetto della propria vita privata e familiare, del proprio domicilio e delle sue comunicazioni»</a:t>
            </a:r>
          </a:p>
          <a:p>
            <a:pPr marL="1485717" lvl="1" indent="-571500" algn="just">
              <a:buFontTx/>
              <a:buChar char="-"/>
            </a:pPr>
            <a:r>
              <a:rPr lang="it-IT" sz="4000" dirty="0">
                <a:latin typeface="Helvetica" pitchFamily="34" charset="0"/>
                <a:cs typeface="Helvetica" pitchFamily="34" charset="0"/>
              </a:rPr>
              <a:t>l’articolo 8 «Protezione dei dati di carattere personale» che prevede che «Ogni individuo ha diritto alla protezione dei dati di carattere personale che lo riguardano. Tali dati devono essere trattati secondo il principio di lealtà, per finalità determinate e in base al consenso della persona interessata o a un altro fondamento legittimo previsto dalla legge. Ogni individuo ha il diritto di accedere ai dati raccolti che lo riguardano e di ottenerne la rettifica. Il rispetto di tali </a:t>
            </a:r>
            <a:r>
              <a:rPr lang="it-IT" sz="4000">
                <a:latin typeface="Helvetica" pitchFamily="34" charset="0"/>
                <a:cs typeface="Helvetica" pitchFamily="34" charset="0"/>
              </a:rPr>
              <a:t>regole è </a:t>
            </a:r>
            <a:r>
              <a:rPr lang="it-IT" sz="4000" dirty="0">
                <a:latin typeface="Helvetica" pitchFamily="34" charset="0"/>
                <a:cs typeface="Helvetica" pitchFamily="34" charset="0"/>
              </a:rPr>
              <a:t>soggetto al controllo di </a:t>
            </a:r>
            <a:r>
              <a:rPr lang="it-IT" sz="4000">
                <a:latin typeface="Helvetica" pitchFamily="34" charset="0"/>
                <a:cs typeface="Helvetica" pitchFamily="34" charset="0"/>
              </a:rPr>
              <a:t>un’autorità indipendente»</a:t>
            </a:r>
            <a:endParaRPr lang="it-IT" sz="5400" dirty="0">
              <a:solidFill>
                <a:schemeClr val="accent3">
                  <a:lumMod val="90000"/>
                  <a:lumOff val="10000"/>
                </a:schemeClr>
              </a:solidFill>
            </a:endParaRPr>
          </a:p>
        </p:txBody>
      </p:sp>
    </p:spTree>
    <p:extLst>
      <p:ext uri="{BB962C8B-B14F-4D97-AF65-F5344CB8AC3E}">
        <p14:creationId xmlns:p14="http://schemas.microsoft.com/office/powerpoint/2010/main" val="3445725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437949EE-7E25-483A-BD9C-02D75555C823}"/>
              </a:ext>
            </a:extLst>
          </p:cNvPr>
          <p:cNvPicPr>
            <a:picLocks noChangeAspect="1"/>
          </p:cNvPicPr>
          <p:nvPr/>
        </p:nvPicPr>
        <p:blipFill rotWithShape="1">
          <a:blip r:embed="rId2">
            <a:extLst>
              <a:ext uri="{28A0092B-C50C-407E-A947-70E740481C1C}">
                <a14:useLocalDpi xmlns:a14="http://schemas.microsoft.com/office/drawing/2010/main" val="0"/>
              </a:ext>
            </a:extLst>
          </a:blip>
          <a:srcRect r="-1" b="62443"/>
          <a:stretch/>
        </p:blipFill>
        <p:spPr>
          <a:xfrm>
            <a:off x="10708" y="1806"/>
            <a:ext cx="24866589" cy="13712408"/>
          </a:xfrm>
          <a:prstGeom prst="rect">
            <a:avLst/>
          </a:prstGeom>
        </p:spPr>
      </p:pic>
      <p:sp>
        <p:nvSpPr>
          <p:cNvPr id="3" name="Segnaposto numero diapositiva 2">
            <a:extLst>
              <a:ext uri="{FF2B5EF4-FFF2-40B4-BE49-F238E27FC236}">
                <a16:creationId xmlns:a16="http://schemas.microsoft.com/office/drawing/2014/main" id="{08D90A65-935A-4A6C-B791-44F7339031EF}"/>
              </a:ext>
            </a:extLst>
          </p:cNvPr>
          <p:cNvSpPr>
            <a:spLocks noGrp="1"/>
          </p:cNvSpPr>
          <p:nvPr>
            <p:ph type="sldNum" sz="quarter" idx="12"/>
          </p:nvPr>
        </p:nvSpPr>
        <p:spPr/>
        <p:txBody>
          <a:bodyPr/>
          <a:lstStyle/>
          <a:p>
            <a:endParaRPr lang="en-US" dirty="0"/>
          </a:p>
        </p:txBody>
      </p:sp>
      <p:sp>
        <p:nvSpPr>
          <p:cNvPr id="4" name="CasellaDiTesto 3">
            <a:extLst>
              <a:ext uri="{FF2B5EF4-FFF2-40B4-BE49-F238E27FC236}">
                <a16:creationId xmlns:a16="http://schemas.microsoft.com/office/drawing/2014/main" id="{C1C2A585-5471-4660-8533-D7B642646CD2}"/>
              </a:ext>
            </a:extLst>
          </p:cNvPr>
          <p:cNvSpPr txBox="1"/>
          <p:nvPr/>
        </p:nvSpPr>
        <p:spPr>
          <a:xfrm>
            <a:off x="551791" y="3935431"/>
            <a:ext cx="23274068" cy="7663636"/>
          </a:xfrm>
          <a:prstGeom prst="rect">
            <a:avLst/>
          </a:prstGeom>
          <a:noFill/>
        </p:spPr>
        <p:txBody>
          <a:bodyPr wrap="square" rtlCol="0">
            <a:spAutoFit/>
          </a:bodyPr>
          <a:lstStyle/>
          <a:p>
            <a:pPr lvl="1"/>
            <a:r>
              <a:rPr lang="it-IT" sz="4800" dirty="0">
                <a:latin typeface="Helvetica" pitchFamily="34" charset="0"/>
                <a:cs typeface="Helvetica" pitchFamily="34" charset="0"/>
              </a:rPr>
              <a:t>Per maggiori informazioni: </a:t>
            </a:r>
            <a:r>
              <a:rPr lang="it-IT" sz="4800" dirty="0">
                <a:latin typeface="Helvetica" pitchFamily="34" charset="0"/>
                <a:cs typeface="Helvetica" pitchFamily="34" charset="0"/>
                <a:hlinkClick r:id="rId3"/>
              </a:rPr>
              <a:t>vedana@acrossfiduciaria.it</a:t>
            </a:r>
            <a:endParaRPr lang="it-IT" sz="4800" dirty="0">
              <a:latin typeface="Helvetica" pitchFamily="34" charset="0"/>
              <a:cs typeface="Helvetica" pitchFamily="34" charset="0"/>
            </a:endParaRPr>
          </a:p>
          <a:p>
            <a:pPr lvl="1"/>
            <a:endParaRPr lang="it-IT" sz="4800" dirty="0">
              <a:latin typeface="Helvetica" pitchFamily="34" charset="0"/>
              <a:cs typeface="Helvetica" pitchFamily="34" charset="0"/>
            </a:endParaRPr>
          </a:p>
          <a:p>
            <a:pPr lvl="1"/>
            <a:endParaRPr lang="it-IT" sz="4800" dirty="0">
              <a:latin typeface="Helvetica" pitchFamily="34" charset="0"/>
              <a:cs typeface="Helvetica" pitchFamily="34" charset="0"/>
            </a:endParaRPr>
          </a:p>
          <a:p>
            <a:pPr lvl="1"/>
            <a:endParaRPr lang="it-IT" sz="4800" dirty="0">
              <a:latin typeface="Helvetica" pitchFamily="34" charset="0"/>
              <a:cs typeface="Helvetica" pitchFamily="34" charset="0"/>
            </a:endParaRPr>
          </a:p>
          <a:p>
            <a:pPr lvl="1"/>
            <a:r>
              <a:rPr lang="it-IT" sz="4800" i="1" dirty="0">
                <a:latin typeface="Helvetica" pitchFamily="34" charset="0"/>
                <a:cs typeface="Helvetica" pitchFamily="34" charset="0"/>
              </a:rPr>
              <a:t>Per saperne di più</a:t>
            </a:r>
          </a:p>
          <a:p>
            <a:pPr lvl="1"/>
            <a:r>
              <a:rPr lang="it-IT" sz="4800" i="1" dirty="0">
                <a:latin typeface="Helvetica" pitchFamily="34" charset="0"/>
                <a:cs typeface="Helvetica" pitchFamily="34" charset="0"/>
              </a:rPr>
              <a:t>scarica gratuitamente dal sito</a:t>
            </a:r>
          </a:p>
          <a:p>
            <a:pPr lvl="1"/>
            <a:r>
              <a:rPr lang="it-IT" sz="4800" i="1" dirty="0">
                <a:latin typeface="Helvetica" pitchFamily="34" charset="0"/>
                <a:cs typeface="Helvetica" pitchFamily="34" charset="0"/>
              </a:rPr>
              <a:t>www.acrossgroup.it la guida </a:t>
            </a:r>
          </a:p>
          <a:p>
            <a:pPr lvl="1"/>
            <a:r>
              <a:rPr lang="it-IT" sz="4800" i="1" dirty="0">
                <a:latin typeface="Helvetica" pitchFamily="34" charset="0"/>
                <a:cs typeface="Helvetica" pitchFamily="34" charset="0"/>
              </a:rPr>
              <a:t>«Fiduciaria e trust in 101 domande»</a:t>
            </a:r>
            <a:endParaRPr lang="it-IT" sz="5400" i="1" dirty="0">
              <a:latin typeface="Helvetica" pitchFamily="34" charset="0"/>
              <a:cs typeface="Helvetica" pitchFamily="34" charset="0"/>
            </a:endParaRPr>
          </a:p>
          <a:p>
            <a:pPr lvl="1"/>
            <a:endParaRPr lang="it-IT" sz="5400" dirty="0">
              <a:latin typeface="Helvetica" pitchFamily="34" charset="0"/>
              <a:cs typeface="Helvetica" pitchFamily="34" charset="0"/>
            </a:endParaRPr>
          </a:p>
          <a:p>
            <a:pPr lvl="1"/>
            <a:endParaRPr lang="it-IT" sz="5400" dirty="0">
              <a:solidFill>
                <a:schemeClr val="accent3">
                  <a:lumMod val="90000"/>
                  <a:lumOff val="10000"/>
                </a:schemeClr>
              </a:solidFill>
            </a:endParaRPr>
          </a:p>
        </p:txBody>
      </p:sp>
      <p:pic>
        <p:nvPicPr>
          <p:cNvPr id="5" name="Immagine 4">
            <a:extLst>
              <a:ext uri="{FF2B5EF4-FFF2-40B4-BE49-F238E27FC236}">
                <a16:creationId xmlns:a16="http://schemas.microsoft.com/office/drawing/2014/main" id="{2BF51D5B-D4CA-1CBF-4CD7-54E5FE9865E6}"/>
              </a:ext>
            </a:extLst>
          </p:cNvPr>
          <p:cNvPicPr>
            <a:picLocks noChangeAspect="1"/>
          </p:cNvPicPr>
          <p:nvPr/>
        </p:nvPicPr>
        <p:blipFill>
          <a:blip r:embed="rId4"/>
          <a:stretch>
            <a:fillRect/>
          </a:stretch>
        </p:blipFill>
        <p:spPr>
          <a:xfrm>
            <a:off x="12382006" y="5520906"/>
            <a:ext cx="10874809" cy="6607833"/>
          </a:xfrm>
          <a:prstGeom prst="rect">
            <a:avLst/>
          </a:prstGeom>
        </p:spPr>
      </p:pic>
    </p:spTree>
    <p:extLst>
      <p:ext uri="{BB962C8B-B14F-4D97-AF65-F5344CB8AC3E}">
        <p14:creationId xmlns:p14="http://schemas.microsoft.com/office/powerpoint/2010/main" val="2874724480"/>
      </p:ext>
    </p:extLst>
  </p:cSld>
  <p:clrMapOvr>
    <a:masterClrMapping/>
  </p:clrMapOvr>
</p:sld>
</file>

<file path=ppt/theme/theme1.xml><?xml version="1.0" encoding="utf-8"?>
<a:theme xmlns:a="http://schemas.openxmlformats.org/drawingml/2006/main" name="1 Tema Across">
  <a:themeElements>
    <a:clrScheme name="Personalizzato 6">
      <a:dk1>
        <a:srgbClr val="474B4E"/>
      </a:dk1>
      <a:lt1>
        <a:srgbClr val="FFFFFF"/>
      </a:lt1>
      <a:dk2>
        <a:srgbClr val="000000"/>
      </a:dk2>
      <a:lt2>
        <a:srgbClr val="FFFFFF"/>
      </a:lt2>
      <a:accent1>
        <a:srgbClr val="000000"/>
      </a:accent1>
      <a:accent2>
        <a:srgbClr val="007855"/>
      </a:accent2>
      <a:accent3>
        <a:srgbClr val="0A3D57"/>
      </a:accent3>
      <a:accent4>
        <a:srgbClr val="91969B"/>
      </a:accent4>
      <a:accent5>
        <a:srgbClr val="4B5050"/>
      </a:accent5>
      <a:accent6>
        <a:srgbClr val="91969B"/>
      </a:accent6>
      <a:hlink>
        <a:srgbClr val="007855"/>
      </a:hlink>
      <a:folHlink>
        <a:srgbClr val="007855"/>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489</Words>
  <Application>Microsoft Office PowerPoint</Application>
  <PresentationFormat>Personalizzato</PresentationFormat>
  <Paragraphs>22</Paragraphs>
  <Slides>4</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4</vt:i4>
      </vt:variant>
    </vt:vector>
  </HeadingPairs>
  <TitlesOfParts>
    <vt:vector size="14" baseType="lpstr">
      <vt:lpstr>Arial</vt:lpstr>
      <vt:lpstr>Calibri</vt:lpstr>
      <vt:lpstr>Calibri Light</vt:lpstr>
      <vt:lpstr>Helvetica</vt:lpstr>
      <vt:lpstr>Lato Light</vt:lpstr>
      <vt:lpstr>Montserrat Light</vt:lpstr>
      <vt:lpstr>Poppins</vt:lpstr>
      <vt:lpstr>Poppins Light</vt:lpstr>
      <vt:lpstr>Poppins SemiBold</vt:lpstr>
      <vt:lpstr>1 Tema Across</vt:lpstr>
      <vt:lpstr>Presentazione standard di PowerPoint</vt:lpstr>
      <vt:lpstr>Presentazione standard di PowerPoint</vt:lpstr>
      <vt:lpstr>Presentazione standard di PowerPoint</vt:lpstr>
      <vt:lpstr>Presentazione standard di PowerPoint</vt:lpstr>
    </vt:vector>
  </TitlesOfParts>
  <Manager>http://graphicriver.net/user/jetfabrik</Manager>
  <Company>http://graphicriver.net/user/jetfabrik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Across Family Advisors</dc:title>
  <dc:subject>http://graphicriver.net/user/jetfabrik</dc:subject>
  <dc:creator>Alessandro Muratori</dc:creator>
  <cp:keywords/>
  <dc:description>http://graphicriver.net/user/jetfabrik</dc:description>
  <cp:lastModifiedBy>Fabrizio Vedana</cp:lastModifiedBy>
  <cp:revision>14</cp:revision>
  <cp:lastPrinted>2021-07-21T14:12:53Z</cp:lastPrinted>
  <dcterms:created xsi:type="dcterms:W3CDTF">2014-11-12T21:47:38Z</dcterms:created>
  <dcterms:modified xsi:type="dcterms:W3CDTF">2024-10-18T08:27:42Z</dcterms:modified>
  <cp:category/>
</cp:coreProperties>
</file>